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52E1-6820-4669-B0B3-85A7471EC8F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F9D1-EBF4-49EB-AA64-6F9AEFE8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5E88-EDF2-4D99-96BD-DCB25A1199C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1018905"/>
            <a:ext cx="9144000" cy="1254034"/>
          </a:xfr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/>
          <a:p>
            <a:r>
              <a:rPr lang="en-US" dirty="0"/>
              <a:t>Project: Farm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18" y="2782063"/>
            <a:ext cx="5606310" cy="3736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65FFA-24D3-4E09-897A-81E1FA092BA4}"/>
              </a:ext>
            </a:extLst>
          </p:cNvPr>
          <p:cNvSpPr txBox="1"/>
          <p:nvPr/>
        </p:nvSpPr>
        <p:spPr>
          <a:xfrm>
            <a:off x="7500730" y="27820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1800" dirty="0" err="1">
                <a:solidFill>
                  <a:schemeClr val="tx1"/>
                </a:solidFill>
                <a:latin typeface="Bodoni MT" panose="02070603080606020203" pitchFamily="18" charset="0"/>
              </a:rPr>
              <a:t>Ahasanul</a:t>
            </a:r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 Bari Rifat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UG02-47-18-0007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352EC-EC03-4CA2-832A-D281B596FA7D}"/>
              </a:ext>
            </a:extLst>
          </p:cNvPr>
          <p:cNvSpPr txBox="1"/>
          <p:nvPr/>
        </p:nvSpPr>
        <p:spPr>
          <a:xfrm>
            <a:off x="8035550" y="4875663"/>
            <a:ext cx="6798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endParaRPr lang="en-US" sz="18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LECTURE DEOARTMENT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63350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B2D4D-C14B-4757-9D1F-E8B81876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" y="194952"/>
            <a:ext cx="11301273" cy="6468096"/>
          </a:xfrm>
        </p:spPr>
      </p:pic>
    </p:spTree>
    <p:extLst>
      <p:ext uri="{BB962C8B-B14F-4D97-AF65-F5344CB8AC3E}">
        <p14:creationId xmlns:p14="http://schemas.microsoft.com/office/powerpoint/2010/main" val="413211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11" y="313510"/>
            <a:ext cx="10554786" cy="1058090"/>
          </a:xfrm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5"/>
                </a:solidFill>
              </a:rPr>
              <a:t>Motivational Discussion: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711" y="1998617"/>
            <a:ext cx="9897289" cy="32591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1. The real world problem</a:t>
            </a:r>
          </a:p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and problem solving</a:t>
            </a:r>
          </a:p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2. And it’s importance</a:t>
            </a:r>
          </a:p>
        </p:txBody>
      </p:sp>
    </p:spTree>
    <p:extLst>
      <p:ext uri="{BB962C8B-B14F-4D97-AF65-F5344CB8AC3E}">
        <p14:creationId xmlns:p14="http://schemas.microsoft.com/office/powerpoint/2010/main" val="427009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325937"/>
            <a:ext cx="10515600" cy="132556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</a:rPr>
              <a:t>Existing Scenario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1" y="2716305"/>
            <a:ext cx="7651377" cy="3697942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66882" y="2043953"/>
            <a:ext cx="4258235" cy="510990"/>
          </a:xfrm>
        </p:spPr>
        <p:txBody>
          <a:bodyPr/>
          <a:lstStyle/>
          <a:p>
            <a:r>
              <a:rPr lang="en-US" dirty="0"/>
              <a:t>https://ez-farming.com/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14028"/>
            <a:ext cx="2711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Major Features: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Invest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Buy Produce</a:t>
            </a:r>
          </a:p>
        </p:txBody>
      </p:sp>
    </p:spTree>
    <p:extLst>
      <p:ext uri="{BB962C8B-B14F-4D97-AF65-F5344CB8AC3E}">
        <p14:creationId xmlns:p14="http://schemas.microsoft.com/office/powerpoint/2010/main" val="38447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C00000"/>
                </a:solidFill>
              </a:rP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Investing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6422"/>
            <a:ext cx="7339149" cy="35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1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635000"/>
          </a:effectLst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7030A0"/>
                </a:solidFill>
              </a:rPr>
              <a:t>Others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Communications Between Farmer And Investor: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rgbClr val="002060"/>
                </a:solidFill>
              </a:rPr>
              <a:t>Daily Status: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96" y="2477974"/>
            <a:ext cx="2847975" cy="1231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68" y="4723532"/>
            <a:ext cx="2539230" cy="1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39256-AE42-49C0-A9D3-73BDCD57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" y="0"/>
            <a:ext cx="112621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0E9F9-1085-4C40-9D06-0B93F233587A}"/>
              </a:ext>
            </a:extLst>
          </p:cNvPr>
          <p:cNvSpPr/>
          <p:nvPr/>
        </p:nvSpPr>
        <p:spPr>
          <a:xfrm>
            <a:off x="398129" y="161991"/>
            <a:ext cx="31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04080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EAF0-6665-4C1F-80EF-E358B48C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CF85BC-76D7-4A3F-8BD3-C5CFACC02B72}"/>
              </a:ext>
            </a:extLst>
          </p:cNvPr>
          <p:cNvSpPr/>
          <p:nvPr/>
        </p:nvSpPr>
        <p:spPr>
          <a:xfrm>
            <a:off x="967666" y="381740"/>
            <a:ext cx="10244831" cy="12339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Poppins"/>
              </a:rPr>
              <a:t>Technology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2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AA1FC-1CEB-40C4-BE10-C817242E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Poppins"/>
              </a:rPr>
              <a:t>ERD Diagram</a:t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D979F3-A54C-43F9-876D-256B6A75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2" y="1024168"/>
            <a:ext cx="11616304" cy="5692155"/>
          </a:xfrm>
        </p:spPr>
      </p:pic>
    </p:spTree>
    <p:extLst>
      <p:ext uri="{BB962C8B-B14F-4D97-AF65-F5344CB8AC3E}">
        <p14:creationId xmlns:p14="http://schemas.microsoft.com/office/powerpoint/2010/main" val="15371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C7A692-AA8D-4144-8730-E0ED8B580E23}"/>
              </a:ext>
            </a:extLst>
          </p:cNvPr>
          <p:cNvSpPr/>
          <p:nvPr/>
        </p:nvSpPr>
        <p:spPr>
          <a:xfrm>
            <a:off x="838200" y="372862"/>
            <a:ext cx="10515600" cy="1198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</a:rPr>
              <a:t>Future improvements and plan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FD30E-BE78-425F-A1BF-4142C04274EC}"/>
              </a:ext>
            </a:extLst>
          </p:cNvPr>
          <p:cNvSpPr/>
          <p:nvPr/>
        </p:nvSpPr>
        <p:spPr>
          <a:xfrm>
            <a:off x="1228929" y="1875381"/>
            <a:ext cx="803935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Buy Products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Appointing Agents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90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Poppins</vt:lpstr>
      <vt:lpstr>Office Theme</vt:lpstr>
      <vt:lpstr>Project: Farm Together</vt:lpstr>
      <vt:lpstr>Motivational Discussion:</vt:lpstr>
      <vt:lpstr>Existing Scenario</vt:lpstr>
      <vt:lpstr>Main Features</vt:lpstr>
      <vt:lpstr>Others Features</vt:lpstr>
      <vt:lpstr>PowerPoint Presentation</vt:lpstr>
      <vt:lpstr>PowerPoint Presentation</vt:lpstr>
      <vt:lpstr>ERD Diagram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FarmTogether</dc:title>
  <dc:creator>Md. Sakib Hossain</dc:creator>
  <cp:lastModifiedBy>RIFAT</cp:lastModifiedBy>
  <cp:revision>27</cp:revision>
  <dcterms:created xsi:type="dcterms:W3CDTF">2021-04-15T17:03:52Z</dcterms:created>
  <dcterms:modified xsi:type="dcterms:W3CDTF">2021-08-05T08:03:40Z</dcterms:modified>
</cp:coreProperties>
</file>