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4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82C0DB-6588-40A1-968A-C55591E162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91E9-0D37-42A9-A932-E18BF453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5690"/>
            <a:ext cx="8825658" cy="33295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Cleanup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35269"/>
            <a:ext cx="9125118" cy="15541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Ahsan Syed - </a:t>
            </a:r>
            <a:r>
              <a:rPr lang="en-US" dirty="0" err="1" smtClean="0">
                <a:solidFill>
                  <a:schemeClr val="tx1"/>
                </a:solidFill>
              </a:rPr>
              <a:t>Zoha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Salani</a:t>
            </a:r>
            <a:r>
              <a:rPr lang="en-US" dirty="0" smtClean="0">
                <a:solidFill>
                  <a:schemeClr val="tx1"/>
                </a:solidFill>
              </a:rPr>
              <a:t> – Muhammad Tahir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Ashar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Ayaz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and contrast to previous &gt;= 5 works. Explain the advantages and disadvantages of existing solutions comprehensively</a:t>
            </a:r>
          </a:p>
        </p:txBody>
      </p:sp>
    </p:spTree>
    <p:extLst>
      <p:ext uri="{BB962C8B-B14F-4D97-AF65-F5344CB8AC3E}">
        <p14:creationId xmlns:p14="http://schemas.microsoft.com/office/powerpoint/2010/main" val="30657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design consistent with system requirement (if applicable) </a:t>
            </a:r>
            <a:endParaRPr lang="en-US" dirty="0" smtClean="0"/>
          </a:p>
          <a:p>
            <a:r>
              <a:rPr lang="en-US" dirty="0" smtClean="0"/>
              <a:t>UML </a:t>
            </a:r>
            <a:r>
              <a:rPr lang="en-US" dirty="0"/>
              <a:t>class diagram consistent with system specification 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the technical working of their design/Algorithm.</a:t>
            </a:r>
          </a:p>
        </p:txBody>
      </p:sp>
    </p:spTree>
    <p:extLst>
      <p:ext uri="{BB962C8B-B14F-4D97-AF65-F5344CB8AC3E}">
        <p14:creationId xmlns:p14="http://schemas.microsoft.com/office/powerpoint/2010/main" val="233646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engineering pipeline or database, whichever is applicable is working ? - 30% of the system functionalities are smoothly running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Prototype/code </a:t>
            </a:r>
            <a:r>
              <a:rPr lang="en-US" dirty="0"/>
              <a:t>is aligned with system design. </a:t>
            </a:r>
          </a:p>
        </p:txBody>
      </p:sp>
    </p:spTree>
    <p:extLst>
      <p:ext uri="{BB962C8B-B14F-4D97-AF65-F5344CB8AC3E}">
        <p14:creationId xmlns:p14="http://schemas.microsoft.com/office/powerpoint/2010/main" val="26523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escribed </a:t>
            </a:r>
            <a:r>
              <a:rPr lang="en-US" dirty="0"/>
              <a:t>the technical challenges faced until now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you resolved it or planning to resolve it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clear about future technical challenges and their resolution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299569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120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Project Cleanup</vt:lpstr>
      <vt:lpstr>Recap</vt:lpstr>
      <vt:lpstr>Concerns</vt:lpstr>
      <vt:lpstr>Literature Review</vt:lpstr>
      <vt:lpstr>Design</vt:lpstr>
      <vt:lpstr>Prototype</vt:lpstr>
      <vt:lpstr>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Cleanup</dc:title>
  <dc:creator>ahsan syed</dc:creator>
  <cp:lastModifiedBy>ahsan syed</cp:lastModifiedBy>
  <cp:revision>5</cp:revision>
  <dcterms:created xsi:type="dcterms:W3CDTF">2019-12-08T08:16:46Z</dcterms:created>
  <dcterms:modified xsi:type="dcterms:W3CDTF">2019-12-09T14:00:26Z</dcterms:modified>
</cp:coreProperties>
</file>