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1"/>
  </p:notesMasterIdLst>
  <p:handoutMasterIdLst>
    <p:handoutMasterId r:id="rId32"/>
  </p:handoutMasterIdLst>
  <p:sldIdLst>
    <p:sldId id="1454" r:id="rId8"/>
    <p:sldId id="463" r:id="rId9"/>
    <p:sldId id="1460" r:id="rId10"/>
    <p:sldId id="676" r:id="rId11"/>
    <p:sldId id="710" r:id="rId12"/>
    <p:sldId id="711" r:id="rId13"/>
    <p:sldId id="713" r:id="rId14"/>
    <p:sldId id="1461" r:id="rId15"/>
    <p:sldId id="1462" r:id="rId16"/>
    <p:sldId id="1463" r:id="rId17"/>
    <p:sldId id="574" r:id="rId18"/>
    <p:sldId id="1464" r:id="rId19"/>
    <p:sldId id="1465" r:id="rId20"/>
    <p:sldId id="1466" r:id="rId21"/>
    <p:sldId id="1467" r:id="rId22"/>
    <p:sldId id="1468" r:id="rId23"/>
    <p:sldId id="1469" r:id="rId24"/>
    <p:sldId id="1470" r:id="rId25"/>
    <p:sldId id="1474" r:id="rId26"/>
    <p:sldId id="1471" r:id="rId27"/>
    <p:sldId id="1472" r:id="rId28"/>
    <p:sldId id="1473" r:id="rId29"/>
    <p:sldId id="26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F9F9F9"/>
    <a:srgbClr val="4C5252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24" autoAdjust="0"/>
    <p:restoredTop sz="93342" autoAdjust="0"/>
  </p:normalViewPr>
  <p:slideViewPr>
    <p:cSldViewPr snapToGrid="0">
      <p:cViewPr varScale="1">
        <p:scale>
          <a:sx n="77" d="100"/>
          <a:sy n="77" d="100"/>
        </p:scale>
        <p:origin x="5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30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11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2158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9947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517454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319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94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3" r:id="rId16"/>
    <p:sldLayoutId id="2147483714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729917"/>
            <a:ext cx="10541000" cy="1158875"/>
          </a:xfrm>
        </p:spPr>
        <p:txBody>
          <a:bodyPr/>
          <a:lstStyle/>
          <a:p>
            <a:r>
              <a:rPr kumimoji="1" lang="en-US" altLang="zh-CN" sz="5400"/>
              <a:t>Java </a:t>
            </a:r>
            <a:r>
              <a:rPr kumimoji="1" lang="zh-CN" altLang="en-US" sz="5400"/>
              <a:t>基础语法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6892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关键字介绍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F21C80BB-B586-2138-1116-905A9FFD4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80" y="1635973"/>
            <a:ext cx="8813800" cy="42126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关键字：被 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赋予了</a:t>
            </a: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特定涵义的英文单词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090FCA-A208-210B-74D2-CD829FECB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5" y="2596092"/>
            <a:ext cx="6371167" cy="166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三角形 9">
            <a:extLst>
              <a:ext uri="{FF2B5EF4-FFF2-40B4-BE49-F238E27FC236}">
                <a16:creationId xmlns:a16="http://schemas.microsoft.com/office/drawing/2014/main" id="{B2159A43-4872-AEF7-EA4F-4332B276177E}"/>
              </a:ext>
            </a:extLst>
          </p:cNvPr>
          <p:cNvSpPr/>
          <p:nvPr/>
        </p:nvSpPr>
        <p:spPr>
          <a:xfrm rot="2651319">
            <a:off x="851566" y="506955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6A7093B4-393E-4081-EE29-EA3A044FF4B8}"/>
              </a:ext>
            </a:extLst>
          </p:cNvPr>
          <p:cNvSpPr txBox="1"/>
          <p:nvPr/>
        </p:nvSpPr>
        <p:spPr>
          <a:xfrm>
            <a:off x="1189355" y="5073101"/>
            <a:ext cx="6767513" cy="38016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Java </a:t>
            </a:r>
            <a:r>
              <a:rPr lang="zh-CN" altLang="en-US" sz="1400" dirty="0">
                <a:solidFill>
                  <a:srgbClr val="AD2B26"/>
                </a:solidFill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rPr>
              <a:t>中的关键字，已经被赋予了特殊的涵义，这些单词不允许使用</a:t>
            </a:r>
            <a:endParaRPr lang="en-US" altLang="zh-CN" sz="1400" dirty="0">
              <a:solidFill>
                <a:srgbClr val="AD2B26"/>
              </a:solidFill>
              <a:latin typeface="Consolas" panose="020B0609020204030204" pitchFamily="49" charset="0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27AB1E-74A9-5D16-E1BD-A92840A7E9BB}"/>
              </a:ext>
            </a:extLst>
          </p:cNvPr>
          <p:cNvSpPr/>
          <p:nvPr/>
        </p:nvSpPr>
        <p:spPr>
          <a:xfrm>
            <a:off x="944880" y="4712970"/>
            <a:ext cx="6767513" cy="1204949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DF2E76-6BA6-DD28-EFD7-903E600CABA4}"/>
              </a:ext>
            </a:extLst>
          </p:cNvPr>
          <p:cNvSpPr/>
          <p:nvPr/>
        </p:nvSpPr>
        <p:spPr>
          <a:xfrm>
            <a:off x="844952" y="478544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90813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F946EED8-1F91-4DF4-A377-60CB80B82CDD}"/>
              </a:ext>
            </a:extLst>
          </p:cNvPr>
          <p:cNvGrpSpPr>
            <a:grpSpLocks/>
          </p:cNvGrpSpPr>
          <p:nvPr/>
        </p:nvGrpSpPr>
        <p:grpSpPr bwMode="auto">
          <a:xfrm>
            <a:off x="3736502" y="1753344"/>
            <a:ext cx="882737" cy="444791"/>
            <a:chOff x="-1365663" y="0"/>
            <a:chExt cx="3610988" cy="1143674"/>
          </a:xfrm>
        </p:grpSpPr>
        <p:sp>
          <p:nvSpPr>
            <p:cNvPr id="22" name="圆角矩形 5">
              <a:extLst>
                <a:ext uri="{FF2B5EF4-FFF2-40B4-BE49-F238E27FC236}">
                  <a16:creationId xmlns:a16="http://schemas.microsoft.com/office/drawing/2014/main" id="{CF17E1CA-D498-4E91-A833-5E018F550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8F9BC1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3" name="文本框 58">
              <a:extLst>
                <a:ext uri="{FF2B5EF4-FFF2-40B4-BE49-F238E27FC236}">
                  <a16:creationId xmlns:a16="http://schemas.microsoft.com/office/drawing/2014/main" id="{F8E9B7DA-6DFE-47F8-B9A8-934E67388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85463" y="120410"/>
              <a:ext cx="2630814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 err="1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goto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5CA2380-E093-4922-8AB2-78D3C9D4F433}"/>
              </a:ext>
            </a:extLst>
          </p:cNvPr>
          <p:cNvGrpSpPr>
            <a:grpSpLocks/>
          </p:cNvGrpSpPr>
          <p:nvPr/>
        </p:nvGrpSpPr>
        <p:grpSpPr bwMode="auto">
          <a:xfrm>
            <a:off x="2718563" y="4261511"/>
            <a:ext cx="882737" cy="444791"/>
            <a:chOff x="-1365663" y="0"/>
            <a:chExt cx="3610988" cy="1143674"/>
          </a:xfrm>
        </p:grpSpPr>
        <p:sp>
          <p:nvSpPr>
            <p:cNvPr id="31" name="圆角矩形 5">
              <a:extLst>
                <a:ext uri="{FF2B5EF4-FFF2-40B4-BE49-F238E27FC236}">
                  <a16:creationId xmlns:a16="http://schemas.microsoft.com/office/drawing/2014/main" id="{1F154653-9E5A-4A19-AC2E-A27D8EA7E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2EB08E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2" name="文本框 58">
              <a:extLst>
                <a:ext uri="{FF2B5EF4-FFF2-40B4-BE49-F238E27FC236}">
                  <a16:creationId xmlns:a16="http://schemas.microsoft.com/office/drawing/2014/main" id="{E15AEE6A-10A6-44FD-A6C6-739C140F4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21528" y="95918"/>
              <a:ext cx="3102943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 err="1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enum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BC7ECCB-CB47-4F3B-8AEE-B3FBC3B49ED0}"/>
              </a:ext>
            </a:extLst>
          </p:cNvPr>
          <p:cNvGrpSpPr>
            <a:grpSpLocks/>
          </p:cNvGrpSpPr>
          <p:nvPr/>
        </p:nvGrpSpPr>
        <p:grpSpPr bwMode="auto">
          <a:xfrm>
            <a:off x="2712917" y="3249449"/>
            <a:ext cx="885455" cy="444791"/>
            <a:chOff x="-1365663" y="0"/>
            <a:chExt cx="3622107" cy="1143674"/>
          </a:xfrm>
        </p:grpSpPr>
        <p:sp>
          <p:nvSpPr>
            <p:cNvPr id="34" name="圆角矩形 5">
              <a:extLst>
                <a:ext uri="{FF2B5EF4-FFF2-40B4-BE49-F238E27FC236}">
                  <a16:creationId xmlns:a16="http://schemas.microsoft.com/office/drawing/2014/main" id="{83130FFD-3732-4C9F-85BF-AAAB37D42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4A708C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5" name="文本框 58">
              <a:extLst>
                <a:ext uri="{FF2B5EF4-FFF2-40B4-BE49-F238E27FC236}">
                  <a16:creationId xmlns:a16="http://schemas.microsoft.com/office/drawing/2014/main" id="{E2E52821-4D0E-4CAC-8671-7B982AB16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18628" y="95918"/>
              <a:ext cx="3575072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double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3E494A9-0C0F-454D-BD92-5B6C77D6720B}"/>
              </a:ext>
            </a:extLst>
          </p:cNvPr>
          <p:cNvGrpSpPr>
            <a:grpSpLocks/>
          </p:cNvGrpSpPr>
          <p:nvPr/>
        </p:nvGrpSpPr>
        <p:grpSpPr bwMode="auto">
          <a:xfrm>
            <a:off x="4761805" y="1250869"/>
            <a:ext cx="882737" cy="444791"/>
            <a:chOff x="-1365663" y="0"/>
            <a:chExt cx="3610988" cy="1143674"/>
          </a:xfrm>
        </p:grpSpPr>
        <p:sp>
          <p:nvSpPr>
            <p:cNvPr id="38" name="圆角矩形 5">
              <a:extLst>
                <a:ext uri="{FF2B5EF4-FFF2-40B4-BE49-F238E27FC236}">
                  <a16:creationId xmlns:a16="http://schemas.microsoft.com/office/drawing/2014/main" id="{1545B326-28E4-4BB7-8878-0306599D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92B9BD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9" name="文本框 58">
              <a:extLst>
                <a:ext uri="{FF2B5EF4-FFF2-40B4-BE49-F238E27FC236}">
                  <a16:creationId xmlns:a16="http://schemas.microsoft.com/office/drawing/2014/main" id="{A69D7C9B-0D67-4DEB-A7EE-6B6AF2FE1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52676" y="144901"/>
              <a:ext cx="2565240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long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3DD9AD3-0CC7-4992-AE6D-D32260D194E5}"/>
              </a:ext>
            </a:extLst>
          </p:cNvPr>
          <p:cNvGrpSpPr>
            <a:grpSpLocks/>
          </p:cNvGrpSpPr>
          <p:nvPr/>
        </p:nvGrpSpPr>
        <p:grpSpPr bwMode="auto">
          <a:xfrm>
            <a:off x="4764943" y="3261837"/>
            <a:ext cx="882737" cy="444791"/>
            <a:chOff x="-1365663" y="0"/>
            <a:chExt cx="3610988" cy="1143674"/>
          </a:xfrm>
        </p:grpSpPr>
        <p:sp>
          <p:nvSpPr>
            <p:cNvPr id="41" name="圆角矩形 5">
              <a:extLst>
                <a:ext uri="{FF2B5EF4-FFF2-40B4-BE49-F238E27FC236}">
                  <a16:creationId xmlns:a16="http://schemas.microsoft.com/office/drawing/2014/main" id="{9A04E211-8B15-4521-B2E8-942015738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79BEEE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2" name="文本框 58">
              <a:extLst>
                <a:ext uri="{FF2B5EF4-FFF2-40B4-BE49-F238E27FC236}">
                  <a16:creationId xmlns:a16="http://schemas.microsoft.com/office/drawing/2014/main" id="{42B113A8-09A6-48AE-987B-94F0C305B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11690" y="95918"/>
              <a:ext cx="3483269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import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9B16E92-89B5-49E2-A0BE-A250C2FB3588}"/>
              </a:ext>
            </a:extLst>
          </p:cNvPr>
          <p:cNvGrpSpPr>
            <a:grpSpLocks/>
          </p:cNvGrpSpPr>
          <p:nvPr/>
        </p:nvGrpSpPr>
        <p:grpSpPr bwMode="auto">
          <a:xfrm>
            <a:off x="6796703" y="2243030"/>
            <a:ext cx="950901" cy="444791"/>
            <a:chOff x="-1592898" y="0"/>
            <a:chExt cx="3889825" cy="1143674"/>
          </a:xfrm>
        </p:grpSpPr>
        <p:sp>
          <p:nvSpPr>
            <p:cNvPr id="44" name="圆角矩形 5">
              <a:extLst>
                <a:ext uri="{FF2B5EF4-FFF2-40B4-BE49-F238E27FC236}">
                  <a16:creationId xmlns:a16="http://schemas.microsoft.com/office/drawing/2014/main" id="{124F3241-D118-443D-9128-D0D5715DE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57375" y="0"/>
              <a:ext cx="3802701" cy="1143674"/>
            </a:xfrm>
            <a:prstGeom prst="roundRect">
              <a:avLst>
                <a:gd name="adj" fmla="val 16667"/>
              </a:avLst>
            </a:prstGeom>
            <a:solidFill>
              <a:srgbClr val="C9C9C9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5" name="文本框 58">
              <a:extLst>
                <a:ext uri="{FF2B5EF4-FFF2-40B4-BE49-F238E27FC236}">
                  <a16:creationId xmlns:a16="http://schemas.microsoft.com/office/drawing/2014/main" id="{1453EEE5-282E-46E2-89DB-D17ABE543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92898" y="95918"/>
              <a:ext cx="3889825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extends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1A417F4-648F-4484-8B48-C4573CBEFA31}"/>
              </a:ext>
            </a:extLst>
          </p:cNvPr>
          <p:cNvGrpSpPr>
            <a:grpSpLocks/>
          </p:cNvGrpSpPr>
          <p:nvPr/>
        </p:nvGrpSpPr>
        <p:grpSpPr bwMode="auto">
          <a:xfrm>
            <a:off x="1683927" y="3758814"/>
            <a:ext cx="882737" cy="444791"/>
            <a:chOff x="-1365663" y="0"/>
            <a:chExt cx="3610988" cy="1143674"/>
          </a:xfrm>
        </p:grpSpPr>
        <p:sp>
          <p:nvSpPr>
            <p:cNvPr id="47" name="圆角矩形 5">
              <a:extLst>
                <a:ext uri="{FF2B5EF4-FFF2-40B4-BE49-F238E27FC236}">
                  <a16:creationId xmlns:a16="http://schemas.microsoft.com/office/drawing/2014/main" id="{E6A7E2A2-3545-4580-A6F3-8F020E108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A8D4AD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8" name="文本框 58">
              <a:extLst>
                <a:ext uri="{FF2B5EF4-FFF2-40B4-BE49-F238E27FC236}">
                  <a16:creationId xmlns:a16="http://schemas.microsoft.com/office/drawing/2014/main" id="{68D1DE30-03D1-46EE-BACA-E62C30A85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55949" y="95918"/>
              <a:ext cx="2571798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	else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EB3FC75-F057-486A-ADAA-27A9555605A6}"/>
              </a:ext>
            </a:extLst>
          </p:cNvPr>
          <p:cNvGrpSpPr>
            <a:grpSpLocks/>
          </p:cNvGrpSpPr>
          <p:nvPr/>
        </p:nvGrpSpPr>
        <p:grpSpPr bwMode="auto">
          <a:xfrm>
            <a:off x="3732117" y="5766663"/>
            <a:ext cx="882737" cy="444791"/>
            <a:chOff x="-1365663" y="0"/>
            <a:chExt cx="3610988" cy="1143674"/>
          </a:xfrm>
        </p:grpSpPr>
        <p:sp>
          <p:nvSpPr>
            <p:cNvPr id="50" name="圆角矩形 5">
              <a:extLst>
                <a:ext uri="{FF2B5EF4-FFF2-40B4-BE49-F238E27FC236}">
                  <a16:creationId xmlns:a16="http://schemas.microsoft.com/office/drawing/2014/main" id="{A777A2E7-9F96-469D-A6BB-154C40EFC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84AFE6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1" name="文本框 58">
              <a:extLst>
                <a:ext uri="{FF2B5EF4-FFF2-40B4-BE49-F238E27FC236}">
                  <a16:creationId xmlns:a16="http://schemas.microsoft.com/office/drawing/2014/main" id="{225D4952-85D6-4579-A31B-5AAA924E8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42841" y="120410"/>
              <a:ext cx="3345569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finally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3056D23-0780-47A9-BFA2-850722C20FD5}"/>
              </a:ext>
            </a:extLst>
          </p:cNvPr>
          <p:cNvGrpSpPr>
            <a:grpSpLocks/>
          </p:cNvGrpSpPr>
          <p:nvPr/>
        </p:nvGrpSpPr>
        <p:grpSpPr bwMode="auto">
          <a:xfrm>
            <a:off x="4748726" y="2251752"/>
            <a:ext cx="882737" cy="444791"/>
            <a:chOff x="-1365663" y="0"/>
            <a:chExt cx="3610988" cy="1143674"/>
          </a:xfrm>
        </p:grpSpPr>
        <p:sp>
          <p:nvSpPr>
            <p:cNvPr id="53" name="圆角矩形 5">
              <a:extLst>
                <a:ext uri="{FF2B5EF4-FFF2-40B4-BE49-F238E27FC236}">
                  <a16:creationId xmlns:a16="http://schemas.microsoft.com/office/drawing/2014/main" id="{0BB16C35-7EBF-4C9E-B103-0E6D0280E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4" name="文本框 58">
              <a:extLst>
                <a:ext uri="{FF2B5EF4-FFF2-40B4-BE49-F238E27FC236}">
                  <a16:creationId xmlns:a16="http://schemas.microsoft.com/office/drawing/2014/main" id="{283139EA-C1D1-40C0-BFB4-5E75FA692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5465" y="95918"/>
              <a:ext cx="1830813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int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9FA1AED-5ADB-45A7-9218-500876F6B237}"/>
              </a:ext>
            </a:extLst>
          </p:cNvPr>
          <p:cNvGrpSpPr>
            <a:grpSpLocks/>
          </p:cNvGrpSpPr>
          <p:nvPr/>
        </p:nvGrpSpPr>
        <p:grpSpPr bwMode="auto">
          <a:xfrm>
            <a:off x="2668946" y="5272159"/>
            <a:ext cx="986084" cy="444791"/>
            <a:chOff x="-1365663" y="0"/>
            <a:chExt cx="4033747" cy="1143674"/>
          </a:xfrm>
        </p:grpSpPr>
        <p:sp>
          <p:nvSpPr>
            <p:cNvPr id="56" name="圆角矩形 5">
              <a:extLst>
                <a:ext uri="{FF2B5EF4-FFF2-40B4-BE49-F238E27FC236}">
                  <a16:creationId xmlns:a16="http://schemas.microsoft.com/office/drawing/2014/main" id="{B24FBB12-49C7-4815-BB13-1E2FE1C6D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4033747" cy="1143674"/>
            </a:xfrm>
            <a:prstGeom prst="roundRect">
              <a:avLst>
                <a:gd name="adj" fmla="val 16667"/>
              </a:avLst>
            </a:prstGeom>
            <a:solidFill>
              <a:srgbClr val="3CB5C7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7" name="文本框 58">
              <a:extLst>
                <a:ext uri="{FF2B5EF4-FFF2-40B4-BE49-F238E27FC236}">
                  <a16:creationId xmlns:a16="http://schemas.microsoft.com/office/drawing/2014/main" id="{6B850CD0-D0F7-4155-ACE2-80089FBB9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20150" y="120410"/>
              <a:ext cx="3889825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extends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DA64505-C6E5-4377-A60A-FBE5EF61DFDE}"/>
              </a:ext>
            </a:extLst>
          </p:cNvPr>
          <p:cNvGrpSpPr>
            <a:grpSpLocks/>
          </p:cNvGrpSpPr>
          <p:nvPr/>
        </p:nvGrpSpPr>
        <p:grpSpPr bwMode="auto">
          <a:xfrm>
            <a:off x="8868702" y="1238778"/>
            <a:ext cx="882737" cy="444791"/>
            <a:chOff x="-1365663" y="0"/>
            <a:chExt cx="3610988" cy="1143674"/>
          </a:xfrm>
        </p:grpSpPr>
        <p:sp>
          <p:nvSpPr>
            <p:cNvPr id="59" name="圆角矩形 5">
              <a:extLst>
                <a:ext uri="{FF2B5EF4-FFF2-40B4-BE49-F238E27FC236}">
                  <a16:creationId xmlns:a16="http://schemas.microsoft.com/office/drawing/2014/main" id="{7015A5F8-0EFB-4FE8-8808-50CD57B0C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8A84E2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0" name="文本框 58">
              <a:extLst>
                <a:ext uri="{FF2B5EF4-FFF2-40B4-BE49-F238E27FC236}">
                  <a16:creationId xmlns:a16="http://schemas.microsoft.com/office/drawing/2014/main" id="{769A6382-102B-4D65-BA82-491C7FFAE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72348" y="95918"/>
              <a:ext cx="2604584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final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1DC915A-0F80-4F8E-8547-448441DD2AF2}"/>
              </a:ext>
            </a:extLst>
          </p:cNvPr>
          <p:cNvGrpSpPr>
            <a:grpSpLocks/>
          </p:cNvGrpSpPr>
          <p:nvPr/>
        </p:nvGrpSpPr>
        <p:grpSpPr bwMode="auto">
          <a:xfrm>
            <a:off x="8840127" y="3246022"/>
            <a:ext cx="1072730" cy="444791"/>
            <a:chOff x="-1374508" y="0"/>
            <a:chExt cx="4388186" cy="1143674"/>
          </a:xfrm>
        </p:grpSpPr>
        <p:sp>
          <p:nvSpPr>
            <p:cNvPr id="62" name="圆角矩形 5">
              <a:extLst>
                <a:ext uri="{FF2B5EF4-FFF2-40B4-BE49-F238E27FC236}">
                  <a16:creationId xmlns:a16="http://schemas.microsoft.com/office/drawing/2014/main" id="{E6BFF46B-1C24-4101-A44D-1369B4649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2" y="0"/>
              <a:ext cx="4223987" cy="1143674"/>
            </a:xfrm>
            <a:prstGeom prst="roundRect">
              <a:avLst>
                <a:gd name="adj" fmla="val 16667"/>
              </a:avLst>
            </a:prstGeom>
            <a:solidFill>
              <a:srgbClr val="3CB5C7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3" name="文本框 58">
              <a:extLst>
                <a:ext uri="{FF2B5EF4-FFF2-40B4-BE49-F238E27FC236}">
                  <a16:creationId xmlns:a16="http://schemas.microsoft.com/office/drawing/2014/main" id="{D1C8D228-194C-49EC-8B2B-16742C294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74508" y="95918"/>
              <a:ext cx="4388186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interface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362EC4A-FC7E-4A50-9721-86153E4A022F}"/>
              </a:ext>
            </a:extLst>
          </p:cNvPr>
          <p:cNvGrpSpPr>
            <a:grpSpLocks/>
          </p:cNvGrpSpPr>
          <p:nvPr/>
        </p:nvGrpSpPr>
        <p:grpSpPr bwMode="auto">
          <a:xfrm>
            <a:off x="6814899" y="1243582"/>
            <a:ext cx="882737" cy="444791"/>
            <a:chOff x="-1365663" y="0"/>
            <a:chExt cx="3610988" cy="1143674"/>
          </a:xfrm>
        </p:grpSpPr>
        <p:sp>
          <p:nvSpPr>
            <p:cNvPr id="65" name="圆角矩形 5">
              <a:extLst>
                <a:ext uri="{FF2B5EF4-FFF2-40B4-BE49-F238E27FC236}">
                  <a16:creationId xmlns:a16="http://schemas.microsoft.com/office/drawing/2014/main" id="{B8B74C64-9322-4828-81F9-8C63A91CD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8F9BC1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6" name="文本框 58">
              <a:extLst>
                <a:ext uri="{FF2B5EF4-FFF2-40B4-BE49-F238E27FC236}">
                  <a16:creationId xmlns:a16="http://schemas.microsoft.com/office/drawing/2014/main" id="{B001843D-A5FD-4EE7-8AAD-B52BE6482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10054" y="95918"/>
              <a:ext cx="3279995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public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7C17382-9B79-49FF-A944-F6F217EB09F8}"/>
              </a:ext>
            </a:extLst>
          </p:cNvPr>
          <p:cNvGrpSpPr>
            <a:grpSpLocks/>
          </p:cNvGrpSpPr>
          <p:nvPr/>
        </p:nvGrpSpPr>
        <p:grpSpPr bwMode="auto">
          <a:xfrm>
            <a:off x="7835826" y="4768549"/>
            <a:ext cx="882737" cy="444791"/>
            <a:chOff x="-1365663" y="0"/>
            <a:chExt cx="3610988" cy="1143674"/>
          </a:xfrm>
        </p:grpSpPr>
        <p:sp>
          <p:nvSpPr>
            <p:cNvPr id="68" name="圆角矩形 5">
              <a:extLst>
                <a:ext uri="{FF2B5EF4-FFF2-40B4-BE49-F238E27FC236}">
                  <a16:creationId xmlns:a16="http://schemas.microsoft.com/office/drawing/2014/main" id="{EADAC11A-1BF0-4364-9FEC-D98E08115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3CB5C7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9" name="文本框 58">
              <a:extLst>
                <a:ext uri="{FF2B5EF4-FFF2-40B4-BE49-F238E27FC236}">
                  <a16:creationId xmlns:a16="http://schemas.microsoft.com/office/drawing/2014/main" id="{2694EADA-DDB1-4C56-818A-E22B01C40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10054" y="95918"/>
              <a:ext cx="3279991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return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D4C43500-7CF8-491B-9AC5-BA8A2D4C2225}"/>
              </a:ext>
            </a:extLst>
          </p:cNvPr>
          <p:cNvGrpSpPr>
            <a:grpSpLocks/>
          </p:cNvGrpSpPr>
          <p:nvPr/>
        </p:nvGrpSpPr>
        <p:grpSpPr bwMode="auto">
          <a:xfrm>
            <a:off x="9904868" y="1743035"/>
            <a:ext cx="884773" cy="444791"/>
            <a:chOff x="-1373992" y="0"/>
            <a:chExt cx="3619317" cy="1143674"/>
          </a:xfrm>
        </p:grpSpPr>
        <p:sp>
          <p:nvSpPr>
            <p:cNvPr id="74" name="圆角矩形 5">
              <a:extLst>
                <a:ext uri="{FF2B5EF4-FFF2-40B4-BE49-F238E27FC236}">
                  <a16:creationId xmlns:a16="http://schemas.microsoft.com/office/drawing/2014/main" id="{19C49883-7193-465E-978E-2E4DB91CE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AEAEAE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5" name="文本框 58">
              <a:extLst>
                <a:ext uri="{FF2B5EF4-FFF2-40B4-BE49-F238E27FC236}">
                  <a16:creationId xmlns:a16="http://schemas.microsoft.com/office/drawing/2014/main" id="{4329099C-A32B-4921-B0C0-1E1CE1C20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73992" y="95918"/>
              <a:ext cx="3607862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 err="1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strictfp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C65C1AA2-97C3-41CB-8F58-7183A9185DA6}"/>
              </a:ext>
            </a:extLst>
          </p:cNvPr>
          <p:cNvGrpSpPr>
            <a:grpSpLocks/>
          </p:cNvGrpSpPr>
          <p:nvPr/>
        </p:nvGrpSpPr>
        <p:grpSpPr bwMode="auto">
          <a:xfrm>
            <a:off x="8846742" y="2249738"/>
            <a:ext cx="882737" cy="444791"/>
            <a:chOff x="-1365663" y="0"/>
            <a:chExt cx="3610988" cy="1143674"/>
          </a:xfrm>
        </p:grpSpPr>
        <p:sp>
          <p:nvSpPr>
            <p:cNvPr id="77" name="圆角矩形 5">
              <a:extLst>
                <a:ext uri="{FF2B5EF4-FFF2-40B4-BE49-F238E27FC236}">
                  <a16:creationId xmlns:a16="http://schemas.microsoft.com/office/drawing/2014/main" id="{75FDA2FA-F8A1-4B58-8676-67ABFF800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D16335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8" name="文本框 58">
              <a:extLst>
                <a:ext uri="{FF2B5EF4-FFF2-40B4-BE49-F238E27FC236}">
                  <a16:creationId xmlns:a16="http://schemas.microsoft.com/office/drawing/2014/main" id="{3B373530-B628-40A9-A651-6059FF3FA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39566" y="95918"/>
              <a:ext cx="2539011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void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1898EE9-2D85-4446-A885-CFA62009BEEF}"/>
              </a:ext>
            </a:extLst>
          </p:cNvPr>
          <p:cNvGrpSpPr>
            <a:grpSpLocks/>
          </p:cNvGrpSpPr>
          <p:nvPr/>
        </p:nvGrpSpPr>
        <p:grpSpPr bwMode="auto">
          <a:xfrm>
            <a:off x="5803544" y="5778790"/>
            <a:ext cx="882737" cy="444791"/>
            <a:chOff x="-1365663" y="0"/>
            <a:chExt cx="3610988" cy="1143674"/>
          </a:xfrm>
        </p:grpSpPr>
        <p:sp>
          <p:nvSpPr>
            <p:cNvPr id="80" name="圆角矩形 5">
              <a:extLst>
                <a:ext uri="{FF2B5EF4-FFF2-40B4-BE49-F238E27FC236}">
                  <a16:creationId xmlns:a16="http://schemas.microsoft.com/office/drawing/2014/main" id="{282C3DD4-A523-499A-BBFB-9DEC880C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4A708C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1" name="文本框 58">
              <a:extLst>
                <a:ext uri="{FF2B5EF4-FFF2-40B4-BE49-F238E27FC236}">
                  <a16:creationId xmlns:a16="http://schemas.microsoft.com/office/drawing/2014/main" id="{620D75EF-3772-42F7-AE5F-56D7CD1DF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92019" y="120410"/>
              <a:ext cx="2243930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this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CDD79638-C18A-467B-8FAC-D56261137D3E}"/>
              </a:ext>
            </a:extLst>
          </p:cNvPr>
          <p:cNvGrpSpPr>
            <a:grpSpLocks/>
          </p:cNvGrpSpPr>
          <p:nvPr/>
        </p:nvGrpSpPr>
        <p:grpSpPr bwMode="auto">
          <a:xfrm>
            <a:off x="7838245" y="3758756"/>
            <a:ext cx="882737" cy="444791"/>
            <a:chOff x="-1365663" y="0"/>
            <a:chExt cx="3610988" cy="1143674"/>
          </a:xfrm>
        </p:grpSpPr>
        <p:sp>
          <p:nvSpPr>
            <p:cNvPr id="83" name="圆角矩形 5">
              <a:extLst>
                <a:ext uri="{FF2B5EF4-FFF2-40B4-BE49-F238E27FC236}">
                  <a16:creationId xmlns:a16="http://schemas.microsoft.com/office/drawing/2014/main" id="{84632AB7-0899-4613-BD47-85377C09A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C9C9C9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4" name="文本框 58">
              <a:extLst>
                <a:ext uri="{FF2B5EF4-FFF2-40B4-BE49-F238E27FC236}">
                  <a16:creationId xmlns:a16="http://schemas.microsoft.com/office/drawing/2014/main" id="{85A139B4-E74D-4BA5-AD84-53E01809B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57595" y="95918"/>
              <a:ext cx="3175074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throw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CBDF76BC-68B3-4507-ACFA-CFDAB5BF84EE}"/>
              </a:ext>
            </a:extLst>
          </p:cNvPr>
          <p:cNvGrpSpPr>
            <a:grpSpLocks/>
          </p:cNvGrpSpPr>
          <p:nvPr/>
        </p:nvGrpSpPr>
        <p:grpSpPr bwMode="auto">
          <a:xfrm>
            <a:off x="7809760" y="2750883"/>
            <a:ext cx="934871" cy="444791"/>
            <a:chOff x="-1482182" y="0"/>
            <a:chExt cx="3824251" cy="1143674"/>
          </a:xfrm>
        </p:grpSpPr>
        <p:sp>
          <p:nvSpPr>
            <p:cNvPr id="92" name="圆角矩形 5">
              <a:extLst>
                <a:ext uri="{FF2B5EF4-FFF2-40B4-BE49-F238E27FC236}">
                  <a16:creationId xmlns:a16="http://schemas.microsoft.com/office/drawing/2014/main" id="{0DB20E48-E0D3-4EE4-BA8D-CD9F3A05B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3" name="文本框 58">
              <a:extLst>
                <a:ext uri="{FF2B5EF4-FFF2-40B4-BE49-F238E27FC236}">
                  <a16:creationId xmlns:a16="http://schemas.microsoft.com/office/drawing/2014/main" id="{ED59D29B-2562-4C66-9B46-574953061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82182" y="95918"/>
              <a:ext cx="3824251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volatile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353F6B1-3113-4984-9126-6F9F1806D08E}"/>
              </a:ext>
            </a:extLst>
          </p:cNvPr>
          <p:cNvGrpSpPr>
            <a:grpSpLocks/>
          </p:cNvGrpSpPr>
          <p:nvPr/>
        </p:nvGrpSpPr>
        <p:grpSpPr bwMode="auto">
          <a:xfrm>
            <a:off x="7846793" y="1746685"/>
            <a:ext cx="882737" cy="444791"/>
            <a:chOff x="-1365663" y="0"/>
            <a:chExt cx="3610988" cy="1143674"/>
          </a:xfrm>
        </p:grpSpPr>
        <p:sp>
          <p:nvSpPr>
            <p:cNvPr id="95" name="圆角矩形 5">
              <a:extLst>
                <a:ext uri="{FF2B5EF4-FFF2-40B4-BE49-F238E27FC236}">
                  <a16:creationId xmlns:a16="http://schemas.microsoft.com/office/drawing/2014/main" id="{CDDEE3B7-F572-4BF1-9DF1-64ADCC7C3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3CB5C7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6" name="文本框 58">
              <a:extLst>
                <a:ext uri="{FF2B5EF4-FFF2-40B4-BE49-F238E27FC236}">
                  <a16:creationId xmlns:a16="http://schemas.microsoft.com/office/drawing/2014/main" id="{9C6852E0-AF9F-4E06-9D82-B1B7F34DF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36662" y="120410"/>
              <a:ext cx="3011140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while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D7E1263A-9CD1-4A5B-874D-A24FD464B736}"/>
              </a:ext>
            </a:extLst>
          </p:cNvPr>
          <p:cNvGrpSpPr>
            <a:grpSpLocks/>
          </p:cNvGrpSpPr>
          <p:nvPr/>
        </p:nvGrpSpPr>
        <p:grpSpPr bwMode="auto">
          <a:xfrm>
            <a:off x="9884586" y="2746624"/>
            <a:ext cx="1050288" cy="444791"/>
            <a:chOff x="-1445502" y="0"/>
            <a:chExt cx="4296382" cy="1143674"/>
          </a:xfrm>
        </p:grpSpPr>
        <p:sp>
          <p:nvSpPr>
            <p:cNvPr id="107" name="圆角矩形 5">
              <a:extLst>
                <a:ext uri="{FF2B5EF4-FFF2-40B4-BE49-F238E27FC236}">
                  <a16:creationId xmlns:a16="http://schemas.microsoft.com/office/drawing/2014/main" id="{335235D5-C08D-4826-81DD-F62BF4E20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4113674" cy="114367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8" name="文本框 58">
              <a:extLst>
                <a:ext uri="{FF2B5EF4-FFF2-40B4-BE49-F238E27FC236}">
                  <a16:creationId xmlns:a16="http://schemas.microsoft.com/office/drawing/2014/main" id="{78DB0BBC-6BBF-457F-A254-C894B0EC5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45502" y="95918"/>
              <a:ext cx="4296382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transient</a:t>
              </a: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26941FFF-B8BE-4441-944B-FC5C6AE32ED9}"/>
              </a:ext>
            </a:extLst>
          </p:cNvPr>
          <p:cNvGrpSpPr>
            <a:grpSpLocks/>
          </p:cNvGrpSpPr>
          <p:nvPr/>
        </p:nvGrpSpPr>
        <p:grpSpPr bwMode="auto">
          <a:xfrm>
            <a:off x="9917919" y="3750894"/>
            <a:ext cx="1230974" cy="444791"/>
            <a:chOff x="-1419795" y="0"/>
            <a:chExt cx="5035508" cy="1143674"/>
          </a:xfrm>
        </p:grpSpPr>
        <p:sp>
          <p:nvSpPr>
            <p:cNvPr id="110" name="圆角矩形 5">
              <a:extLst>
                <a:ext uri="{FF2B5EF4-FFF2-40B4-BE49-F238E27FC236}">
                  <a16:creationId xmlns:a16="http://schemas.microsoft.com/office/drawing/2014/main" id="{40496E75-93C7-4C2D-ABFC-4F9A7EC30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4981376" cy="1143674"/>
            </a:xfrm>
            <a:prstGeom prst="roundRect">
              <a:avLst>
                <a:gd name="adj" fmla="val 16667"/>
              </a:avLst>
            </a:prstGeom>
            <a:solidFill>
              <a:srgbClr val="FDCF00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1" name="文本框 58">
              <a:extLst>
                <a:ext uri="{FF2B5EF4-FFF2-40B4-BE49-F238E27FC236}">
                  <a16:creationId xmlns:a16="http://schemas.microsoft.com/office/drawing/2014/main" id="{8206A088-838E-4344-AB27-846A14328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19795" y="144901"/>
              <a:ext cx="5024246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 err="1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instanceof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EC10333A-8D93-4A80-BA16-193505C18215}"/>
              </a:ext>
            </a:extLst>
          </p:cNvPr>
          <p:cNvGrpSpPr>
            <a:grpSpLocks/>
          </p:cNvGrpSpPr>
          <p:nvPr/>
        </p:nvGrpSpPr>
        <p:grpSpPr bwMode="auto">
          <a:xfrm>
            <a:off x="9862024" y="4554925"/>
            <a:ext cx="1616883" cy="444791"/>
            <a:chOff x="-1729184" y="0"/>
            <a:chExt cx="6250470" cy="1143674"/>
          </a:xfrm>
        </p:grpSpPr>
        <p:sp>
          <p:nvSpPr>
            <p:cNvPr id="113" name="圆角矩形 5">
              <a:extLst>
                <a:ext uri="{FF2B5EF4-FFF2-40B4-BE49-F238E27FC236}">
                  <a16:creationId xmlns:a16="http://schemas.microsoft.com/office/drawing/2014/main" id="{61959F40-2243-4CA7-8079-38EC06699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5471308" cy="1143674"/>
            </a:xfrm>
            <a:prstGeom prst="roundRect">
              <a:avLst>
                <a:gd name="adj" fmla="val 16667"/>
              </a:avLst>
            </a:prstGeom>
            <a:solidFill>
              <a:srgbClr val="92B9BD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4" name="文本框 58">
              <a:extLst>
                <a:ext uri="{FF2B5EF4-FFF2-40B4-BE49-F238E27FC236}">
                  <a16:creationId xmlns:a16="http://schemas.microsoft.com/office/drawing/2014/main" id="{23186AD8-B323-40F5-9471-EAFDC3616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729184" y="122145"/>
              <a:ext cx="6250470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synchronized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51576E22-A307-4A23-8D2E-363E1DB1A4AC}"/>
              </a:ext>
            </a:extLst>
          </p:cNvPr>
          <p:cNvGrpSpPr>
            <a:grpSpLocks/>
          </p:cNvGrpSpPr>
          <p:nvPr/>
        </p:nvGrpSpPr>
        <p:grpSpPr bwMode="auto">
          <a:xfrm>
            <a:off x="8794875" y="4249011"/>
            <a:ext cx="1146468" cy="444791"/>
            <a:chOff x="-1603259" y="0"/>
            <a:chExt cx="4689825" cy="1143674"/>
          </a:xfrm>
        </p:grpSpPr>
        <p:sp>
          <p:nvSpPr>
            <p:cNvPr id="116" name="圆角矩形 5">
              <a:extLst>
                <a:ext uri="{FF2B5EF4-FFF2-40B4-BE49-F238E27FC236}">
                  <a16:creationId xmlns:a16="http://schemas.microsoft.com/office/drawing/2014/main" id="{E4500A2B-CE18-43A9-ADA5-1419CF0F0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4171267" cy="1143674"/>
            </a:xfrm>
            <a:prstGeom prst="roundRect">
              <a:avLst>
                <a:gd name="adj" fmla="val 16667"/>
              </a:avLst>
            </a:prstGeom>
            <a:solidFill>
              <a:srgbClr val="A8D4AD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17" name="文本框 58">
              <a:extLst>
                <a:ext uri="{FF2B5EF4-FFF2-40B4-BE49-F238E27FC236}">
                  <a16:creationId xmlns:a16="http://schemas.microsoft.com/office/drawing/2014/main" id="{269DC633-3357-433E-951D-BA74F6064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03259" y="95918"/>
              <a:ext cx="4689825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protected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53892F7-E891-4F68-9B39-350430F2DE7B}"/>
              </a:ext>
            </a:extLst>
          </p:cNvPr>
          <p:cNvGrpSpPr>
            <a:grpSpLocks/>
          </p:cNvGrpSpPr>
          <p:nvPr/>
        </p:nvGrpSpPr>
        <p:grpSpPr bwMode="auto">
          <a:xfrm>
            <a:off x="5794904" y="2750178"/>
            <a:ext cx="882737" cy="444791"/>
            <a:chOff x="-1365663" y="0"/>
            <a:chExt cx="3610988" cy="1143674"/>
          </a:xfrm>
        </p:grpSpPr>
        <p:sp>
          <p:nvSpPr>
            <p:cNvPr id="119" name="圆角矩形 5">
              <a:extLst>
                <a:ext uri="{FF2B5EF4-FFF2-40B4-BE49-F238E27FC236}">
                  <a16:creationId xmlns:a16="http://schemas.microsoft.com/office/drawing/2014/main" id="{EE0B40B4-4DA4-4206-8509-3C11167FB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3CB5C7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0" name="文本框 58">
              <a:extLst>
                <a:ext uri="{FF2B5EF4-FFF2-40B4-BE49-F238E27FC236}">
                  <a16:creationId xmlns:a16="http://schemas.microsoft.com/office/drawing/2014/main" id="{0E1880CB-5C52-453C-94C9-CAF843896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64149" y="95918"/>
              <a:ext cx="3588186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throws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07B15FB9-7A35-4AC2-B06F-ADC2841A10AE}"/>
              </a:ext>
            </a:extLst>
          </p:cNvPr>
          <p:cNvGrpSpPr>
            <a:grpSpLocks/>
          </p:cNvGrpSpPr>
          <p:nvPr/>
        </p:nvGrpSpPr>
        <p:grpSpPr bwMode="auto">
          <a:xfrm>
            <a:off x="4681562" y="4249011"/>
            <a:ext cx="1040670" cy="444791"/>
            <a:chOff x="-1698574" y="0"/>
            <a:chExt cx="4257040" cy="1143674"/>
          </a:xfrm>
        </p:grpSpPr>
        <p:sp>
          <p:nvSpPr>
            <p:cNvPr id="122" name="圆角矩形 5">
              <a:extLst>
                <a:ext uri="{FF2B5EF4-FFF2-40B4-BE49-F238E27FC236}">
                  <a16:creationId xmlns:a16="http://schemas.microsoft.com/office/drawing/2014/main" id="{5DA4A27F-AB2E-4212-B1C0-F8710B6F8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3" name="文本框 58">
              <a:extLst>
                <a:ext uri="{FF2B5EF4-FFF2-40B4-BE49-F238E27FC236}">
                  <a16:creationId xmlns:a16="http://schemas.microsoft.com/office/drawing/2014/main" id="{17ED6B79-FC9F-4C38-A046-88B500C61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98574" y="95918"/>
              <a:ext cx="4257040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package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0477B43E-0776-4114-8367-1E410A8716D7}"/>
              </a:ext>
            </a:extLst>
          </p:cNvPr>
          <p:cNvGrpSpPr>
            <a:grpSpLocks/>
          </p:cNvGrpSpPr>
          <p:nvPr/>
        </p:nvGrpSpPr>
        <p:grpSpPr bwMode="auto">
          <a:xfrm>
            <a:off x="1683927" y="5762824"/>
            <a:ext cx="882737" cy="444791"/>
            <a:chOff x="-1365663" y="0"/>
            <a:chExt cx="3610988" cy="1143674"/>
          </a:xfrm>
        </p:grpSpPr>
        <p:sp>
          <p:nvSpPr>
            <p:cNvPr id="146" name="圆角矩形 5">
              <a:extLst>
                <a:ext uri="{FF2B5EF4-FFF2-40B4-BE49-F238E27FC236}">
                  <a16:creationId xmlns:a16="http://schemas.microsoft.com/office/drawing/2014/main" id="{3D8E1C0D-6676-4A6C-BEC2-1FD9F4C41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9AB53C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7" name="文本框 58">
              <a:extLst>
                <a:ext uri="{FF2B5EF4-FFF2-40B4-BE49-F238E27FC236}">
                  <a16:creationId xmlns:a16="http://schemas.microsoft.com/office/drawing/2014/main" id="{A635808E-0ACC-41CA-BA44-28094F064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957594" y="95918"/>
              <a:ext cx="2775075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class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46724C7A-C8D8-408B-9693-96C80791D1AD}"/>
              </a:ext>
            </a:extLst>
          </p:cNvPr>
          <p:cNvGrpSpPr>
            <a:grpSpLocks/>
          </p:cNvGrpSpPr>
          <p:nvPr/>
        </p:nvGrpSpPr>
        <p:grpSpPr bwMode="auto">
          <a:xfrm>
            <a:off x="6810858" y="3254745"/>
            <a:ext cx="882737" cy="444791"/>
            <a:chOff x="-1365663" y="0"/>
            <a:chExt cx="3610988" cy="1143674"/>
          </a:xfrm>
        </p:grpSpPr>
        <p:sp>
          <p:nvSpPr>
            <p:cNvPr id="155" name="圆角矩形 5">
              <a:extLst>
                <a:ext uri="{FF2B5EF4-FFF2-40B4-BE49-F238E27FC236}">
                  <a16:creationId xmlns:a16="http://schemas.microsoft.com/office/drawing/2014/main" id="{627CC805-296C-46C3-B539-A86D230A7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9AB53C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56" name="文本框 58">
              <a:extLst>
                <a:ext uri="{FF2B5EF4-FFF2-40B4-BE49-F238E27FC236}">
                  <a16:creationId xmlns:a16="http://schemas.microsoft.com/office/drawing/2014/main" id="{2755771D-BFC3-4035-BBDF-3D6290CB8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996938" y="120410"/>
              <a:ext cx="2853764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short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9C4720C9-8812-41F6-994F-D99E2970F02B}"/>
              </a:ext>
            </a:extLst>
          </p:cNvPr>
          <p:cNvGrpSpPr>
            <a:grpSpLocks/>
          </p:cNvGrpSpPr>
          <p:nvPr/>
        </p:nvGrpSpPr>
        <p:grpSpPr bwMode="auto">
          <a:xfrm>
            <a:off x="8868702" y="5266070"/>
            <a:ext cx="882737" cy="444791"/>
            <a:chOff x="-1365663" y="0"/>
            <a:chExt cx="3610988" cy="1143674"/>
          </a:xfrm>
        </p:grpSpPr>
        <p:sp>
          <p:nvSpPr>
            <p:cNvPr id="164" name="圆角矩形 5">
              <a:extLst>
                <a:ext uri="{FF2B5EF4-FFF2-40B4-BE49-F238E27FC236}">
                  <a16:creationId xmlns:a16="http://schemas.microsoft.com/office/drawing/2014/main" id="{CB091CAB-613C-4018-B434-3046EF80F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AEAEAE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5" name="文本框 58">
              <a:extLst>
                <a:ext uri="{FF2B5EF4-FFF2-40B4-BE49-F238E27FC236}">
                  <a16:creationId xmlns:a16="http://schemas.microsoft.com/office/drawing/2014/main" id="{23993362-D293-472B-B5E1-694AA39B4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95297" y="95918"/>
              <a:ext cx="2650482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float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F3402B76-6FBA-439D-8063-5C3BBCF257EC}"/>
              </a:ext>
            </a:extLst>
          </p:cNvPr>
          <p:cNvGrpSpPr>
            <a:grpSpLocks/>
          </p:cNvGrpSpPr>
          <p:nvPr/>
        </p:nvGrpSpPr>
        <p:grpSpPr bwMode="auto">
          <a:xfrm>
            <a:off x="6828819" y="4258536"/>
            <a:ext cx="882737" cy="444791"/>
            <a:chOff x="-1365663" y="0"/>
            <a:chExt cx="3610988" cy="1143674"/>
          </a:xfrm>
        </p:grpSpPr>
        <p:sp>
          <p:nvSpPr>
            <p:cNvPr id="167" name="圆角矩形 5">
              <a:extLst>
                <a:ext uri="{FF2B5EF4-FFF2-40B4-BE49-F238E27FC236}">
                  <a16:creationId xmlns:a16="http://schemas.microsoft.com/office/drawing/2014/main" id="{09D8C9CE-999D-45D2-9D5D-FFC798A4E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D16335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8" name="文本框 58">
              <a:extLst>
                <a:ext uri="{FF2B5EF4-FFF2-40B4-BE49-F238E27FC236}">
                  <a16:creationId xmlns:a16="http://schemas.microsoft.com/office/drawing/2014/main" id="{9A7B2246-2DED-45A5-8560-DC06CAABD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24809" y="95918"/>
              <a:ext cx="1909501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for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A101A7E4-CEC7-4651-B895-EA9C3FBF8DFB}"/>
              </a:ext>
            </a:extLst>
          </p:cNvPr>
          <p:cNvGrpSpPr>
            <a:grpSpLocks/>
          </p:cNvGrpSpPr>
          <p:nvPr/>
        </p:nvGrpSpPr>
        <p:grpSpPr bwMode="auto">
          <a:xfrm>
            <a:off x="1698812" y="4768549"/>
            <a:ext cx="882737" cy="444791"/>
            <a:chOff x="-1365663" y="0"/>
            <a:chExt cx="3610988" cy="1143674"/>
          </a:xfrm>
        </p:grpSpPr>
        <p:sp>
          <p:nvSpPr>
            <p:cNvPr id="170" name="圆角矩形 5">
              <a:extLst>
                <a:ext uri="{FF2B5EF4-FFF2-40B4-BE49-F238E27FC236}">
                  <a16:creationId xmlns:a16="http://schemas.microsoft.com/office/drawing/2014/main" id="{B9DC004C-9240-4A0D-A5D1-4C49C96B1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79BEEE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1" name="文本框 58">
              <a:extLst>
                <a:ext uri="{FF2B5EF4-FFF2-40B4-BE49-F238E27FC236}">
                  <a16:creationId xmlns:a16="http://schemas.microsoft.com/office/drawing/2014/main" id="{97214198-9050-4C99-AFA8-554C67D0A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19894" y="95918"/>
              <a:ext cx="1299668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if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059B4A46-98E5-49F4-8503-8999411DA9DA}"/>
              </a:ext>
            </a:extLst>
          </p:cNvPr>
          <p:cNvGrpSpPr>
            <a:grpSpLocks/>
          </p:cNvGrpSpPr>
          <p:nvPr/>
        </p:nvGrpSpPr>
        <p:grpSpPr bwMode="auto">
          <a:xfrm>
            <a:off x="6809769" y="5269737"/>
            <a:ext cx="882737" cy="444791"/>
            <a:chOff x="-1365663" y="0"/>
            <a:chExt cx="3610988" cy="1143674"/>
          </a:xfrm>
        </p:grpSpPr>
        <p:sp>
          <p:nvSpPr>
            <p:cNvPr id="176" name="圆角矩形 5">
              <a:extLst>
                <a:ext uri="{FF2B5EF4-FFF2-40B4-BE49-F238E27FC236}">
                  <a16:creationId xmlns:a16="http://schemas.microsoft.com/office/drawing/2014/main" id="{1FF36E11-D349-4BA3-AA6C-B550ED55D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79BEEE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77" name="文本框 58">
              <a:extLst>
                <a:ext uri="{FF2B5EF4-FFF2-40B4-BE49-F238E27FC236}">
                  <a16:creationId xmlns:a16="http://schemas.microsoft.com/office/drawing/2014/main" id="{F7F24043-4C99-400A-89D7-CCF03F5AE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55953" y="95918"/>
              <a:ext cx="2571794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byte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2FF958EB-AF83-447A-8A1B-8615332E1F22}"/>
              </a:ext>
            </a:extLst>
          </p:cNvPr>
          <p:cNvGrpSpPr>
            <a:grpSpLocks/>
          </p:cNvGrpSpPr>
          <p:nvPr/>
        </p:nvGrpSpPr>
        <p:grpSpPr bwMode="auto">
          <a:xfrm>
            <a:off x="9865246" y="5767666"/>
            <a:ext cx="1370888" cy="444791"/>
            <a:chOff x="-1672629" y="0"/>
            <a:chExt cx="5607853" cy="1143674"/>
          </a:xfrm>
        </p:grpSpPr>
        <p:sp>
          <p:nvSpPr>
            <p:cNvPr id="179" name="圆角矩形 5">
              <a:extLst>
                <a:ext uri="{FF2B5EF4-FFF2-40B4-BE49-F238E27FC236}">
                  <a16:creationId xmlns:a16="http://schemas.microsoft.com/office/drawing/2014/main" id="{63732FFF-4A26-464B-8BEC-5577AC8D1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9" y="0"/>
              <a:ext cx="5019947" cy="1143674"/>
            </a:xfrm>
            <a:prstGeom prst="roundRect">
              <a:avLst>
                <a:gd name="adj" fmla="val 16667"/>
              </a:avLst>
            </a:prstGeom>
            <a:solidFill>
              <a:srgbClr val="3CB5C7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0" name="文本框 58">
              <a:extLst>
                <a:ext uri="{FF2B5EF4-FFF2-40B4-BE49-F238E27FC236}">
                  <a16:creationId xmlns:a16="http://schemas.microsoft.com/office/drawing/2014/main" id="{9A7C0B06-C4A3-4EAB-9ACD-7A3D92EE2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72629" y="120410"/>
              <a:ext cx="5607853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implements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ADF9C816-385B-4858-A04C-0B5AFD0F132B}"/>
              </a:ext>
            </a:extLst>
          </p:cNvPr>
          <p:cNvGrpSpPr>
            <a:grpSpLocks/>
          </p:cNvGrpSpPr>
          <p:nvPr/>
        </p:nvGrpSpPr>
        <p:grpSpPr bwMode="auto">
          <a:xfrm>
            <a:off x="4762972" y="5272159"/>
            <a:ext cx="896399" cy="444791"/>
            <a:chOff x="-1403493" y="0"/>
            <a:chExt cx="3666875" cy="1143674"/>
          </a:xfrm>
        </p:grpSpPr>
        <p:sp>
          <p:nvSpPr>
            <p:cNvPr id="182" name="圆角矩形 5">
              <a:extLst>
                <a:ext uri="{FF2B5EF4-FFF2-40B4-BE49-F238E27FC236}">
                  <a16:creationId xmlns:a16="http://schemas.microsoft.com/office/drawing/2014/main" id="{ABCA2FCF-30AE-4A35-BA6E-C070E91C5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3" name="文本框 58">
              <a:extLst>
                <a:ext uri="{FF2B5EF4-FFF2-40B4-BE49-F238E27FC236}">
                  <a16:creationId xmlns:a16="http://schemas.microsoft.com/office/drawing/2014/main" id="{0129D63A-A9D0-45CA-9FFD-E041F8C17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03493" y="95918"/>
              <a:ext cx="3666875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private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6FF97CBE-5C2C-4F08-9AF2-11E9CF2A0AFA}"/>
              </a:ext>
            </a:extLst>
          </p:cNvPr>
          <p:cNvGrpSpPr>
            <a:grpSpLocks/>
          </p:cNvGrpSpPr>
          <p:nvPr/>
        </p:nvGrpSpPr>
        <p:grpSpPr bwMode="auto">
          <a:xfrm>
            <a:off x="5777130" y="1756617"/>
            <a:ext cx="882737" cy="444791"/>
            <a:chOff x="-1365663" y="0"/>
            <a:chExt cx="3610988" cy="1143674"/>
          </a:xfrm>
        </p:grpSpPr>
        <p:sp>
          <p:nvSpPr>
            <p:cNvPr id="185" name="圆角矩形 5">
              <a:extLst>
                <a:ext uri="{FF2B5EF4-FFF2-40B4-BE49-F238E27FC236}">
                  <a16:creationId xmlns:a16="http://schemas.microsoft.com/office/drawing/2014/main" id="{3DA9CD58-D1D5-4101-8CC9-BB2E7EE39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CBC48A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6" name="文本框 58">
              <a:extLst>
                <a:ext uri="{FF2B5EF4-FFF2-40B4-BE49-F238E27FC236}">
                  <a16:creationId xmlns:a16="http://schemas.microsoft.com/office/drawing/2014/main" id="{822924BF-FD59-4A6A-8D67-218BC99BD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46120" y="95918"/>
              <a:ext cx="2952124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static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90D78843-B360-4A6C-A52B-F5B3CCB79469}"/>
              </a:ext>
            </a:extLst>
          </p:cNvPr>
          <p:cNvGrpSpPr>
            <a:grpSpLocks/>
          </p:cNvGrpSpPr>
          <p:nvPr/>
        </p:nvGrpSpPr>
        <p:grpSpPr bwMode="auto">
          <a:xfrm>
            <a:off x="651366" y="3247201"/>
            <a:ext cx="882737" cy="444791"/>
            <a:chOff x="-1365663" y="0"/>
            <a:chExt cx="3610988" cy="1143674"/>
          </a:xfrm>
        </p:grpSpPr>
        <p:sp>
          <p:nvSpPr>
            <p:cNvPr id="188" name="圆角矩形 5">
              <a:extLst>
                <a:ext uri="{FF2B5EF4-FFF2-40B4-BE49-F238E27FC236}">
                  <a16:creationId xmlns:a16="http://schemas.microsoft.com/office/drawing/2014/main" id="{AE5D30FC-BC96-4CF1-9841-ABCFD90CF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8F9BC1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9" name="文本框 58">
              <a:extLst>
                <a:ext uri="{FF2B5EF4-FFF2-40B4-BE49-F238E27FC236}">
                  <a16:creationId xmlns:a16="http://schemas.microsoft.com/office/drawing/2014/main" id="{F2065D1C-BC9C-4317-993A-3901395D5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33002" y="95918"/>
              <a:ext cx="3325893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native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0338B0C1-F02E-4C90-882B-96340E777131}"/>
              </a:ext>
            </a:extLst>
          </p:cNvPr>
          <p:cNvGrpSpPr>
            <a:grpSpLocks/>
          </p:cNvGrpSpPr>
          <p:nvPr/>
        </p:nvGrpSpPr>
        <p:grpSpPr bwMode="auto">
          <a:xfrm>
            <a:off x="2706110" y="2250889"/>
            <a:ext cx="902811" cy="444791"/>
            <a:chOff x="-1416608" y="0"/>
            <a:chExt cx="3693104" cy="1143674"/>
          </a:xfrm>
        </p:grpSpPr>
        <p:sp>
          <p:nvSpPr>
            <p:cNvPr id="191" name="圆角矩形 5">
              <a:extLst>
                <a:ext uri="{FF2B5EF4-FFF2-40B4-BE49-F238E27FC236}">
                  <a16:creationId xmlns:a16="http://schemas.microsoft.com/office/drawing/2014/main" id="{7E91DA7D-B295-4C0F-897B-3BF9763E4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84AFE6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2" name="文本框 58">
              <a:extLst>
                <a:ext uri="{FF2B5EF4-FFF2-40B4-BE49-F238E27FC236}">
                  <a16:creationId xmlns:a16="http://schemas.microsoft.com/office/drawing/2014/main" id="{4C71807E-88DA-4084-83C5-D0751D7FF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16608" y="95918"/>
              <a:ext cx="3693104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default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3824C2DE-4570-4713-8A03-93696C160148}"/>
              </a:ext>
            </a:extLst>
          </p:cNvPr>
          <p:cNvGrpSpPr>
            <a:grpSpLocks/>
          </p:cNvGrpSpPr>
          <p:nvPr/>
        </p:nvGrpSpPr>
        <p:grpSpPr bwMode="auto">
          <a:xfrm>
            <a:off x="3737523" y="3765848"/>
            <a:ext cx="882737" cy="444791"/>
            <a:chOff x="-1365663" y="0"/>
            <a:chExt cx="3610988" cy="1143674"/>
          </a:xfrm>
        </p:grpSpPr>
        <p:sp>
          <p:nvSpPr>
            <p:cNvPr id="194" name="圆角矩形 5">
              <a:extLst>
                <a:ext uri="{FF2B5EF4-FFF2-40B4-BE49-F238E27FC236}">
                  <a16:creationId xmlns:a16="http://schemas.microsoft.com/office/drawing/2014/main" id="{DBA5D44A-623D-4D05-9590-B8D0A653A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8A84E2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5" name="文本框 58">
              <a:extLst>
                <a:ext uri="{FF2B5EF4-FFF2-40B4-BE49-F238E27FC236}">
                  <a16:creationId xmlns:a16="http://schemas.microsoft.com/office/drawing/2014/main" id="{4D7D9D0F-3E9D-4F2C-AD17-8B2BE9F46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1860" y="95918"/>
              <a:ext cx="3063599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super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8BE7296E-82CB-4C1C-B076-5B2A777F8A22}"/>
              </a:ext>
            </a:extLst>
          </p:cNvPr>
          <p:cNvGrpSpPr>
            <a:grpSpLocks/>
          </p:cNvGrpSpPr>
          <p:nvPr/>
        </p:nvGrpSpPr>
        <p:grpSpPr bwMode="auto">
          <a:xfrm>
            <a:off x="5788261" y="4777321"/>
            <a:ext cx="882737" cy="444791"/>
            <a:chOff x="-1365663" y="0"/>
            <a:chExt cx="3610988" cy="1143674"/>
          </a:xfrm>
        </p:grpSpPr>
        <p:sp>
          <p:nvSpPr>
            <p:cNvPr id="197" name="圆角矩形 5">
              <a:extLst>
                <a:ext uri="{FF2B5EF4-FFF2-40B4-BE49-F238E27FC236}">
                  <a16:creationId xmlns:a16="http://schemas.microsoft.com/office/drawing/2014/main" id="{5F5DB66A-0A23-4D38-A613-DBC25D991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40916C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8" name="文本框 58">
              <a:extLst>
                <a:ext uri="{FF2B5EF4-FFF2-40B4-BE49-F238E27FC236}">
                  <a16:creationId xmlns:a16="http://schemas.microsoft.com/office/drawing/2014/main" id="{7C9856F9-C35B-447C-AD5D-FD13336B7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69070" y="95918"/>
              <a:ext cx="3398023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switch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F22CB721-F4A8-4851-95D5-C1DA84023B2B}"/>
              </a:ext>
            </a:extLst>
          </p:cNvPr>
          <p:cNvGrpSpPr>
            <a:grpSpLocks/>
          </p:cNvGrpSpPr>
          <p:nvPr/>
        </p:nvGrpSpPr>
        <p:grpSpPr bwMode="auto">
          <a:xfrm>
            <a:off x="3725010" y="4769106"/>
            <a:ext cx="882737" cy="444791"/>
            <a:chOff x="-1365663" y="0"/>
            <a:chExt cx="3610988" cy="1143674"/>
          </a:xfrm>
        </p:grpSpPr>
        <p:sp>
          <p:nvSpPr>
            <p:cNvPr id="203" name="圆角矩形 5">
              <a:extLst>
                <a:ext uri="{FF2B5EF4-FFF2-40B4-BE49-F238E27FC236}">
                  <a16:creationId xmlns:a16="http://schemas.microsoft.com/office/drawing/2014/main" id="{48AA6D97-F7B4-4085-8F3C-16B77F276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4A708C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4" name="文本框 58">
              <a:extLst>
                <a:ext uri="{FF2B5EF4-FFF2-40B4-BE49-F238E27FC236}">
                  <a16:creationId xmlns:a16="http://schemas.microsoft.com/office/drawing/2014/main" id="{9986AB90-D86D-4A0D-B65B-1286A6164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69069" y="95918"/>
              <a:ext cx="1798026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try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77CEE7DA-AFB0-45DE-A635-DC5D56077839}"/>
              </a:ext>
            </a:extLst>
          </p:cNvPr>
          <p:cNvGrpSpPr>
            <a:grpSpLocks/>
          </p:cNvGrpSpPr>
          <p:nvPr/>
        </p:nvGrpSpPr>
        <p:grpSpPr bwMode="auto">
          <a:xfrm>
            <a:off x="5792486" y="3750033"/>
            <a:ext cx="882737" cy="444791"/>
            <a:chOff x="-1365663" y="0"/>
            <a:chExt cx="3610988" cy="1143674"/>
          </a:xfrm>
        </p:grpSpPr>
        <p:sp>
          <p:nvSpPr>
            <p:cNvPr id="227" name="圆角矩形 5">
              <a:extLst>
                <a:ext uri="{FF2B5EF4-FFF2-40B4-BE49-F238E27FC236}">
                  <a16:creationId xmlns:a16="http://schemas.microsoft.com/office/drawing/2014/main" id="{8F82820C-B62F-47F3-951D-251007346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A8D4AD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28" name="文本框 58">
              <a:extLst>
                <a:ext uri="{FF2B5EF4-FFF2-40B4-BE49-F238E27FC236}">
                  <a16:creationId xmlns:a16="http://schemas.microsoft.com/office/drawing/2014/main" id="{A3F07F5A-E661-4994-BB90-ABA925887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26451" y="95918"/>
              <a:ext cx="2512782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new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C77954A6-9094-4B53-AF5C-0F4D4BB38412}"/>
              </a:ext>
            </a:extLst>
          </p:cNvPr>
          <p:cNvGrpSpPr>
            <a:grpSpLocks/>
          </p:cNvGrpSpPr>
          <p:nvPr/>
        </p:nvGrpSpPr>
        <p:grpSpPr bwMode="auto">
          <a:xfrm>
            <a:off x="661076" y="4259331"/>
            <a:ext cx="882737" cy="444791"/>
            <a:chOff x="-1365663" y="0"/>
            <a:chExt cx="3610988" cy="1143674"/>
          </a:xfrm>
        </p:grpSpPr>
        <p:sp>
          <p:nvSpPr>
            <p:cNvPr id="230" name="圆角矩形 5">
              <a:extLst>
                <a:ext uri="{FF2B5EF4-FFF2-40B4-BE49-F238E27FC236}">
                  <a16:creationId xmlns:a16="http://schemas.microsoft.com/office/drawing/2014/main" id="{8DB9F245-7160-429C-8E07-6FC33C79C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C9C9C9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31" name="文本框 58">
              <a:extLst>
                <a:ext uri="{FF2B5EF4-FFF2-40B4-BE49-F238E27FC236}">
                  <a16:creationId xmlns:a16="http://schemas.microsoft.com/office/drawing/2014/main" id="{244DE172-7AA8-4221-8930-AFF120CB0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69068" y="95918"/>
              <a:ext cx="2598023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case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48A9EB85-D2A8-4149-93BB-A062B0BCCE64}"/>
              </a:ext>
            </a:extLst>
          </p:cNvPr>
          <p:cNvGrpSpPr>
            <a:grpSpLocks/>
          </p:cNvGrpSpPr>
          <p:nvPr/>
        </p:nvGrpSpPr>
        <p:grpSpPr bwMode="auto">
          <a:xfrm>
            <a:off x="645044" y="5272207"/>
            <a:ext cx="882737" cy="444791"/>
            <a:chOff x="-1365663" y="0"/>
            <a:chExt cx="3610988" cy="1143674"/>
          </a:xfrm>
        </p:grpSpPr>
        <p:sp>
          <p:nvSpPr>
            <p:cNvPr id="233" name="圆角矩形 5">
              <a:extLst>
                <a:ext uri="{FF2B5EF4-FFF2-40B4-BE49-F238E27FC236}">
                  <a16:creationId xmlns:a16="http://schemas.microsoft.com/office/drawing/2014/main" id="{BB65B8C1-000A-46F1-B11F-211DEB53E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34" name="文本框 58">
              <a:extLst>
                <a:ext uri="{FF2B5EF4-FFF2-40B4-BE49-F238E27FC236}">
                  <a16:creationId xmlns:a16="http://schemas.microsoft.com/office/drawing/2014/main" id="{1C7F697E-AAB7-4286-A643-A70D0A1E4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42839" y="95918"/>
              <a:ext cx="2945566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catch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B372C04A-8859-4864-A354-02C758679BFD}"/>
              </a:ext>
            </a:extLst>
          </p:cNvPr>
          <p:cNvGrpSpPr>
            <a:grpSpLocks/>
          </p:cNvGrpSpPr>
          <p:nvPr/>
        </p:nvGrpSpPr>
        <p:grpSpPr bwMode="auto">
          <a:xfrm>
            <a:off x="2714089" y="1243600"/>
            <a:ext cx="882737" cy="444791"/>
            <a:chOff x="-1365663" y="0"/>
            <a:chExt cx="3610988" cy="1143674"/>
          </a:xfrm>
        </p:grpSpPr>
        <p:sp>
          <p:nvSpPr>
            <p:cNvPr id="236" name="圆角矩形 5">
              <a:extLst>
                <a:ext uri="{FF2B5EF4-FFF2-40B4-BE49-F238E27FC236}">
                  <a16:creationId xmlns:a16="http://schemas.microsoft.com/office/drawing/2014/main" id="{729D4659-4867-4942-BED5-0AFF877D1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FDCF00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37" name="文本框 58">
              <a:extLst>
                <a:ext uri="{FF2B5EF4-FFF2-40B4-BE49-F238E27FC236}">
                  <a16:creationId xmlns:a16="http://schemas.microsoft.com/office/drawing/2014/main" id="{48712EC4-4652-4717-B930-B25F46EC1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39563" y="95918"/>
              <a:ext cx="2939009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const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EFE5CD04-ABF4-4897-8EE7-490ED13B3CB2}"/>
              </a:ext>
            </a:extLst>
          </p:cNvPr>
          <p:cNvGrpSpPr>
            <a:grpSpLocks/>
          </p:cNvGrpSpPr>
          <p:nvPr/>
        </p:nvGrpSpPr>
        <p:grpSpPr bwMode="auto">
          <a:xfrm>
            <a:off x="650415" y="1237331"/>
            <a:ext cx="882737" cy="444791"/>
            <a:chOff x="-1365663" y="0"/>
            <a:chExt cx="3610988" cy="1143674"/>
          </a:xfrm>
        </p:grpSpPr>
        <p:sp>
          <p:nvSpPr>
            <p:cNvPr id="239" name="圆角矩形 5">
              <a:extLst>
                <a:ext uri="{FF2B5EF4-FFF2-40B4-BE49-F238E27FC236}">
                  <a16:creationId xmlns:a16="http://schemas.microsoft.com/office/drawing/2014/main" id="{225C7B30-B916-497B-B7E2-C97D8369D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D16335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0" name="文本框 58">
              <a:extLst>
                <a:ext uri="{FF2B5EF4-FFF2-40B4-BE49-F238E27FC236}">
                  <a16:creationId xmlns:a16="http://schemas.microsoft.com/office/drawing/2014/main" id="{F63E7F49-3BD0-4DC5-B5CB-90C86FAD3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83820" y="95918"/>
              <a:ext cx="3227532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assert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FA3B3590-6B03-4793-AB22-B1D5C8AA15B6}"/>
              </a:ext>
            </a:extLst>
          </p:cNvPr>
          <p:cNvGrpSpPr>
            <a:grpSpLocks/>
          </p:cNvGrpSpPr>
          <p:nvPr/>
        </p:nvGrpSpPr>
        <p:grpSpPr bwMode="auto">
          <a:xfrm>
            <a:off x="1619912" y="2762758"/>
            <a:ext cx="1008609" cy="444791"/>
            <a:chOff x="-1516109" y="0"/>
            <a:chExt cx="4125889" cy="1143674"/>
          </a:xfrm>
        </p:grpSpPr>
        <p:sp>
          <p:nvSpPr>
            <p:cNvPr id="242" name="圆角矩形 5">
              <a:extLst>
                <a:ext uri="{FF2B5EF4-FFF2-40B4-BE49-F238E27FC236}">
                  <a16:creationId xmlns:a16="http://schemas.microsoft.com/office/drawing/2014/main" id="{A161EDA5-67FC-419B-9F44-955F3C34C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909497" cy="1143674"/>
            </a:xfrm>
            <a:prstGeom prst="roundRect">
              <a:avLst>
                <a:gd name="adj" fmla="val 16667"/>
              </a:avLst>
            </a:prstGeom>
            <a:solidFill>
              <a:srgbClr val="4A708C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3" name="文本框 58">
              <a:extLst>
                <a:ext uri="{FF2B5EF4-FFF2-40B4-BE49-F238E27FC236}">
                  <a16:creationId xmlns:a16="http://schemas.microsoft.com/office/drawing/2014/main" id="{FF187543-36CB-4E44-9343-2328A8388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16109" y="95918"/>
              <a:ext cx="4125889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 err="1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boolean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5AD66F95-F707-45BE-95D1-5085FEB74BFB}"/>
              </a:ext>
            </a:extLst>
          </p:cNvPr>
          <p:cNvGrpSpPr>
            <a:grpSpLocks/>
          </p:cNvGrpSpPr>
          <p:nvPr/>
        </p:nvGrpSpPr>
        <p:grpSpPr bwMode="auto">
          <a:xfrm>
            <a:off x="3747010" y="2750901"/>
            <a:ext cx="882737" cy="444791"/>
            <a:chOff x="-1365663" y="0"/>
            <a:chExt cx="3610988" cy="1143674"/>
          </a:xfrm>
        </p:grpSpPr>
        <p:sp>
          <p:nvSpPr>
            <p:cNvPr id="245" name="圆角矩形 5">
              <a:extLst>
                <a:ext uri="{FF2B5EF4-FFF2-40B4-BE49-F238E27FC236}">
                  <a16:creationId xmlns:a16="http://schemas.microsoft.com/office/drawing/2014/main" id="{3CEE5734-A125-4145-8987-7D4CB97AD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828282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6" name="文本框 58">
              <a:extLst>
                <a:ext uri="{FF2B5EF4-FFF2-40B4-BE49-F238E27FC236}">
                  <a16:creationId xmlns:a16="http://schemas.microsoft.com/office/drawing/2014/main" id="{BBB19049-DEB2-467B-9D52-9E8F7B398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28089" y="95918"/>
              <a:ext cx="3116058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break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F531B2C7-BACD-4903-A906-C4EEFFE11B18}"/>
              </a:ext>
            </a:extLst>
          </p:cNvPr>
          <p:cNvGrpSpPr>
            <a:grpSpLocks/>
          </p:cNvGrpSpPr>
          <p:nvPr/>
        </p:nvGrpSpPr>
        <p:grpSpPr bwMode="auto">
          <a:xfrm>
            <a:off x="1595867" y="1748036"/>
            <a:ext cx="1056700" cy="444791"/>
            <a:chOff x="-1575505" y="0"/>
            <a:chExt cx="4322614" cy="1143674"/>
          </a:xfrm>
        </p:grpSpPr>
        <p:sp>
          <p:nvSpPr>
            <p:cNvPr id="248" name="圆角矩形 5">
              <a:extLst>
                <a:ext uri="{FF2B5EF4-FFF2-40B4-BE49-F238E27FC236}">
                  <a16:creationId xmlns:a16="http://schemas.microsoft.com/office/drawing/2014/main" id="{1BBCF74E-023A-4728-BE3D-D3D81DF99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954633" cy="1143674"/>
            </a:xfrm>
            <a:prstGeom prst="roundRect">
              <a:avLst>
                <a:gd name="adj" fmla="val 16667"/>
              </a:avLst>
            </a:prstGeom>
            <a:solidFill>
              <a:srgbClr val="CBC48A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9" name="文本框 58">
              <a:extLst>
                <a:ext uri="{FF2B5EF4-FFF2-40B4-BE49-F238E27FC236}">
                  <a16:creationId xmlns:a16="http://schemas.microsoft.com/office/drawing/2014/main" id="{01097DE9-8CCC-4D94-A375-5546B8059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75505" y="120410"/>
              <a:ext cx="4322614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continue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50" name="组合 249">
            <a:extLst>
              <a:ext uri="{FF2B5EF4-FFF2-40B4-BE49-F238E27FC236}">
                <a16:creationId xmlns:a16="http://schemas.microsoft.com/office/drawing/2014/main" id="{2E3A52A9-9530-401C-9D74-0BB537162549}"/>
              </a:ext>
            </a:extLst>
          </p:cNvPr>
          <p:cNvGrpSpPr>
            <a:grpSpLocks/>
          </p:cNvGrpSpPr>
          <p:nvPr/>
        </p:nvGrpSpPr>
        <p:grpSpPr bwMode="auto">
          <a:xfrm>
            <a:off x="7852864" y="5766897"/>
            <a:ext cx="882737" cy="444791"/>
            <a:chOff x="-1365663" y="0"/>
            <a:chExt cx="3610988" cy="1143674"/>
          </a:xfrm>
        </p:grpSpPr>
        <p:sp>
          <p:nvSpPr>
            <p:cNvPr id="251" name="圆角矩形 5">
              <a:extLst>
                <a:ext uri="{FF2B5EF4-FFF2-40B4-BE49-F238E27FC236}">
                  <a16:creationId xmlns:a16="http://schemas.microsoft.com/office/drawing/2014/main" id="{838376AA-F301-4DFC-B1C4-0AFAC45B4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610988" cy="1143674"/>
            </a:xfrm>
            <a:prstGeom prst="roundRect">
              <a:avLst>
                <a:gd name="adj" fmla="val 16667"/>
              </a:avLst>
            </a:prstGeom>
            <a:solidFill>
              <a:srgbClr val="8A84E2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2" name="文本框 58">
              <a:extLst>
                <a:ext uri="{FF2B5EF4-FFF2-40B4-BE49-F238E27FC236}">
                  <a16:creationId xmlns:a16="http://schemas.microsoft.com/office/drawing/2014/main" id="{7C67997E-6C67-4DF9-BA07-8B40CC655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49400" y="95918"/>
              <a:ext cx="2558683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char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53" name="组合 252">
            <a:extLst>
              <a:ext uri="{FF2B5EF4-FFF2-40B4-BE49-F238E27FC236}">
                <a16:creationId xmlns:a16="http://schemas.microsoft.com/office/drawing/2014/main" id="{B357005C-2E3D-4D25-AC6E-FB3155A8E27C}"/>
              </a:ext>
            </a:extLst>
          </p:cNvPr>
          <p:cNvGrpSpPr>
            <a:grpSpLocks/>
          </p:cNvGrpSpPr>
          <p:nvPr/>
        </p:nvGrpSpPr>
        <p:grpSpPr bwMode="auto">
          <a:xfrm>
            <a:off x="587402" y="2250582"/>
            <a:ext cx="1002197" cy="444791"/>
            <a:chOff x="-1541958" y="0"/>
            <a:chExt cx="4099658" cy="1143674"/>
          </a:xfrm>
        </p:grpSpPr>
        <p:sp>
          <p:nvSpPr>
            <p:cNvPr id="254" name="圆角矩形 5">
              <a:extLst>
                <a:ext uri="{FF2B5EF4-FFF2-40B4-BE49-F238E27FC236}">
                  <a16:creationId xmlns:a16="http://schemas.microsoft.com/office/drawing/2014/main" id="{E0DA1D15-17D6-4FD6-8D2F-E0533EDDE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65663" y="0"/>
              <a:ext cx="3711793" cy="1143674"/>
            </a:xfrm>
            <a:prstGeom prst="roundRect">
              <a:avLst>
                <a:gd name="adj" fmla="val 16667"/>
              </a:avLst>
            </a:prstGeom>
            <a:solidFill>
              <a:srgbClr val="92B9BD"/>
            </a:solidFill>
            <a:ln w="9525">
              <a:noFill/>
              <a:round/>
              <a:headEnd/>
              <a:tailEnd/>
            </a:ln>
            <a:effectLst>
              <a:outerShdw dist="63500" dir="5400000" algn="ctr" rotWithShape="0">
                <a:srgbClr val="000000">
                  <a:alpha val="10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5" name="文本框 58">
              <a:extLst>
                <a:ext uri="{FF2B5EF4-FFF2-40B4-BE49-F238E27FC236}">
                  <a16:creationId xmlns:a16="http://schemas.microsoft.com/office/drawing/2014/main" id="{2577D709-1784-436B-B70B-156FB7FC2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41958" y="120410"/>
              <a:ext cx="4099658" cy="870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 pitchFamily="34" charset="-122"/>
                </a:defRPr>
              </a:lvl9pPr>
            </a:lstStyle>
            <a:p>
              <a:pPr lvl="0" algn="ctr"/>
              <a:r>
                <a:rPr lang="en-US" altLang="zh-CN" sz="1600" dirty="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abstract</a:t>
              </a:r>
              <a:endParaRPr lang="zh-CN" altLang="en-US" sz="16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8738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decel="7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1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decel="7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9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decel="7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7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decel="7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35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decel="7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1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3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decel="7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51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decel="7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59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entr" presetSubtype="0" decel="7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5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67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0" presetClass="entr" presetSubtype="0" decel="7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0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3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75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decel="7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83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4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0" presetClass="entr" presetSubtype="0" decel="7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9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91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0" presetClass="entr" presetSubtype="0" decel="7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4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7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99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decel="7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2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07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8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0" presetClass="entr" presetSubtype="0" decel="7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0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3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15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6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0" presetClass="entr" presetSubtype="0" decel="7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8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1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23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4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0" presetClass="entr" presetSubtype="0" decel="7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6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9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31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2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0" presetClass="entr" presetSubtype="0" decel="7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34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7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39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0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0" presetClass="entr" presetSubtype="0" decel="7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2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5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47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8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0" presetClass="entr" presetSubtype="0" decel="7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0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3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4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55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6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0" presetClass="entr" presetSubtype="0" decel="7000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8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1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63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4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0" presetClass="entr" presetSubtype="0" decel="7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66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9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0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71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2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0" presetClass="entr" presetSubtype="0" decel="7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74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7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79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0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0" presetClass="entr" presetSubtype="0" decel="7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82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5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6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87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8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0" presetClass="entr" presetSubtype="0" decel="7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90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3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195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6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0" presetClass="entr" presetSubtype="0" decel="7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8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1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2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03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4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0" presetClass="entr" presetSubtype="0" decel="7000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06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9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11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2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0" presetClass="entr" presetSubtype="0" decel="7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14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7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8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19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0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0" presetClass="entr" presetSubtype="0" decel="7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22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5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6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27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8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0" presetClass="entr" presetSubtype="0" decel="7000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30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3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4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35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6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0" presetClass="entr" presetSubtype="0" decel="7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8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1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2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43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4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0" presetClass="entr" presetSubtype="0" decel="7000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46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9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0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51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2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0" presetClass="entr" presetSubtype="0" decel="7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254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57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8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59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0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0" presetClass="entr" presetSubtype="0" decel="7000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262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5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6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67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8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0" presetClass="entr" presetSubtype="0" decel="7000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70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3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4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75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6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0" presetClass="entr" presetSubtype="0" decel="7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78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1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2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83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4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0" presetClass="entr" presetSubtype="0" decel="7000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286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9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0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1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2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0" presetClass="entr" presetSubtype="0" decel="70000" fill="hold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294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7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8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299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0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0" presetClass="entr" presetSubtype="0" decel="7000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302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5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6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307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08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0" presetClass="entr" presetSubtype="0" decel="7000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10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3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4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315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16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0" presetClass="entr" presetSubtype="0" decel="7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8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1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2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323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4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0" presetClass="entr" presetSubtype="0" decel="7000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26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9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0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331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2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0" presetClass="entr" presetSubtype="0" decel="7000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334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7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8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339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0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0" presetClass="entr" presetSubtype="0" decel="7000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342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5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6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347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8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0" presetClass="entr" presetSubtype="0" decel="7000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350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3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4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355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56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0" presetClass="entr" presetSubtype="0" decel="7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58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1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2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363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4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0" presetClass="entr" presetSubtype="0" decel="7000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66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9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0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371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2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0" presetClass="entr" presetSubtype="0" decel="7000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374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77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8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379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0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0" presetClass="entr" presetSubtype="0" decel="7000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382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5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6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387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8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0" presetClass="entr" presetSubtype="0" decel="70000" fill="hold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90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3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4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395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6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presetID="0" presetClass="entr" presetSubtype="0" decel="7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98" dur="855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1" dur="998" fill="hold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2" dur="998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to="" calcmode="lin" valueType="num">
                                      <p:cBhvr>
                                        <p:cTn id="403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4" dur="714" fill="hold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9172459-ACF9-95F0-5D17-1AE06626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161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</a:rPr>
              <a:t>字面量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0B1BC45-5569-5946-CA90-F7D6F5753B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0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B97202A-5B9C-1AC1-8EA8-4B9B15C46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05"/>
          <a:stretch/>
        </p:blipFill>
        <p:spPr>
          <a:xfrm rot="20927180">
            <a:off x="1987608" y="2978113"/>
            <a:ext cx="2097224" cy="11668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0425D3-86E0-FCEB-6445-D9E69AFB4B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72"/>
          <a:stretch/>
        </p:blipFill>
        <p:spPr>
          <a:xfrm rot="513815">
            <a:off x="6258037" y="3050785"/>
            <a:ext cx="4823443" cy="10215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7F0304-0213-EE39-2C4D-9989F6F640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57"/>
          <a:stretch/>
        </p:blipFill>
        <p:spPr>
          <a:xfrm>
            <a:off x="3905250" y="2697357"/>
            <a:ext cx="3538761" cy="129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3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AB54521-4D00-61F6-3EE4-D2299F50D043}"/>
              </a:ext>
            </a:extLst>
          </p:cNvPr>
          <p:cNvGrpSpPr/>
          <p:nvPr/>
        </p:nvGrpSpPr>
        <p:grpSpPr>
          <a:xfrm>
            <a:off x="2359819" y="1107707"/>
            <a:ext cx="6993469" cy="594556"/>
            <a:chOff x="3353164" y="5731266"/>
            <a:chExt cx="5495914" cy="59456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0F47F91-5C28-C638-2381-A6DDD9335FAE}"/>
                </a:ext>
              </a:extLst>
            </p:cNvPr>
            <p:cNvGrpSpPr/>
            <p:nvPr/>
          </p:nvGrpSpPr>
          <p:grpSpPr>
            <a:xfrm>
              <a:off x="3353164" y="5731266"/>
              <a:ext cx="5495914" cy="594560"/>
              <a:chOff x="4304043" y="1286668"/>
              <a:chExt cx="8031812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圆角矩形 13">
                <a:extLst>
                  <a:ext uri="{FF2B5EF4-FFF2-40B4-BE49-F238E27FC236}">
                    <a16:creationId xmlns:a16="http://schemas.microsoft.com/office/drawing/2014/main" id="{D0AE1F97-DA97-1F9C-3401-DC46D4F04BDA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8031811" cy="2757793"/>
              </a:xfrm>
              <a:prstGeom prst="roundRect">
                <a:avLst/>
              </a:prstGeom>
              <a:gradFill>
                <a:gsLst>
                  <a:gs pos="62000">
                    <a:sysClr val="window" lastClr="FFFFFF">
                      <a:lumMod val="95000"/>
                    </a:sysClr>
                  </a:gs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995" kern="0">
                  <a:solidFill>
                    <a:sysClr val="window" lastClr="FFFFFF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9" name="圆角矩形 14">
                <a:extLst>
                  <a:ext uri="{FF2B5EF4-FFF2-40B4-BE49-F238E27FC236}">
                    <a16:creationId xmlns:a16="http://schemas.microsoft.com/office/drawing/2014/main" id="{F3FB4883-10D6-39A4-8245-2D44B4FD9051}"/>
                  </a:ext>
                </a:extLst>
              </p:cNvPr>
              <p:cNvSpPr/>
              <p:nvPr/>
            </p:nvSpPr>
            <p:spPr>
              <a:xfrm>
                <a:off x="4304044" y="1286668"/>
                <a:ext cx="8031811" cy="2757793"/>
              </a:xfrm>
              <a:prstGeom prst="roundRect">
                <a:avLst>
                  <a:gd name="adj" fmla="val 14698"/>
                </a:avLst>
              </a:prstGeom>
              <a:gradFill>
                <a:gsLst>
                  <a:gs pos="42000">
                    <a:srgbClr val="F0F0F0"/>
                  </a:gs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995" kern="0">
                  <a:solidFill>
                    <a:sysClr val="window" lastClr="FFFFFF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CD1EDF0A-9EF2-5CEB-4782-FD37F2C97621}"/>
                </a:ext>
              </a:extLst>
            </p:cNvPr>
            <p:cNvSpPr txBox="1"/>
            <p:nvPr/>
          </p:nvSpPr>
          <p:spPr>
            <a:xfrm>
              <a:off x="4154135" y="5836185"/>
              <a:ext cx="4208840" cy="36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prstClr val="black">
                      <a:lumMod val="85000"/>
                      <a:lumOff val="15000"/>
                    </a:prst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        数据</a:t>
              </a:r>
              <a:r>
                <a:rPr lang="zh-CN" altLang="en-US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在程序中的书写格式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25178AD3-4FCC-23DF-B74A-FEDCEFAFDD40}"/>
              </a:ext>
            </a:extLst>
          </p:cNvPr>
          <p:cNvSpPr txBox="1"/>
          <p:nvPr/>
        </p:nvSpPr>
        <p:spPr>
          <a:xfrm>
            <a:off x="184731" y="2158514"/>
            <a:ext cx="6129336" cy="1323439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ConstantDemo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             );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A87DE5-9BCA-D62F-EF42-BCDEF1B90E89}"/>
              </a:ext>
            </a:extLst>
          </p:cNvPr>
          <p:cNvSpPr txBox="1"/>
          <p:nvPr/>
        </p:nvSpPr>
        <p:spPr>
          <a:xfrm>
            <a:off x="184731" y="3692857"/>
            <a:ext cx="6129336" cy="1323439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ConstantDemo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             );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6B82A88-DC36-5BB8-E0F8-E2D937DF7300}"/>
              </a:ext>
            </a:extLst>
          </p:cNvPr>
          <p:cNvSpPr txBox="1"/>
          <p:nvPr/>
        </p:nvSpPr>
        <p:spPr>
          <a:xfrm>
            <a:off x="184731" y="5227200"/>
            <a:ext cx="6129336" cy="1323439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ConstantDemo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           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);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008D715-9970-5B5D-09D7-733497051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760" y="2517156"/>
            <a:ext cx="1105054" cy="69542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A902B74-12CF-D045-B94F-3E4273464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627" y="4116794"/>
            <a:ext cx="2829320" cy="69542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3FF5898-4BF8-B389-473F-281D486C7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584" y="5591003"/>
            <a:ext cx="5701406" cy="595832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4059B08E-FB19-2364-FBA2-196F11F17953}"/>
              </a:ext>
            </a:extLst>
          </p:cNvPr>
          <p:cNvSpPr txBox="1"/>
          <p:nvPr/>
        </p:nvSpPr>
        <p:spPr>
          <a:xfrm>
            <a:off x="3789680" y="2650956"/>
            <a:ext cx="51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18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D45AC2E-A70B-2810-3A30-16A68F993CC8}"/>
              </a:ext>
            </a:extLst>
          </p:cNvPr>
          <p:cNvSpPr txBox="1"/>
          <p:nvPr/>
        </p:nvSpPr>
        <p:spPr>
          <a:xfrm>
            <a:off x="3672840" y="4185299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182.5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本占位符 3">
            <a:extLst>
              <a:ext uri="{FF2B5EF4-FFF2-40B4-BE49-F238E27FC236}">
                <a16:creationId xmlns:a16="http://schemas.microsoft.com/office/drawing/2014/main" id="{DE8DF35A-11AB-3303-905D-FA3F609A390B}"/>
              </a:ext>
            </a:extLst>
          </p:cNvPr>
          <p:cNvSpPr txBox="1">
            <a:spLocks/>
          </p:cNvSpPr>
          <p:nvPr/>
        </p:nvSpPr>
        <p:spPr>
          <a:xfrm>
            <a:off x="481753" y="1138696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</a:rPr>
              <a:t>字面量</a:t>
            </a:r>
          </a:p>
        </p:txBody>
      </p:sp>
    </p:spTree>
    <p:extLst>
      <p:ext uri="{BB962C8B-B14F-4D97-AF65-F5344CB8AC3E}">
        <p14:creationId xmlns:p14="http://schemas.microsoft.com/office/powerpoint/2010/main" val="227283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44063 -4.07407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3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44063 -4.07407E-6 " pathEditMode="relative" rAng="0" ptsTypes="AA">
                                      <p:cBhvr>
                                        <p:cTn id="2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3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44063 -4.07407E-6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3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AB54521-4D00-61F6-3EE4-D2299F50D043}"/>
              </a:ext>
            </a:extLst>
          </p:cNvPr>
          <p:cNvGrpSpPr/>
          <p:nvPr/>
        </p:nvGrpSpPr>
        <p:grpSpPr>
          <a:xfrm>
            <a:off x="2359819" y="1107707"/>
            <a:ext cx="6993469" cy="594556"/>
            <a:chOff x="3353164" y="5731266"/>
            <a:chExt cx="5495914" cy="59456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0F47F91-5C28-C638-2381-A6DDD9335FAE}"/>
                </a:ext>
              </a:extLst>
            </p:cNvPr>
            <p:cNvGrpSpPr/>
            <p:nvPr/>
          </p:nvGrpSpPr>
          <p:grpSpPr>
            <a:xfrm>
              <a:off x="3353164" y="5731266"/>
              <a:ext cx="5495914" cy="594560"/>
              <a:chOff x="4304043" y="1286668"/>
              <a:chExt cx="8031812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圆角矩形 13">
                <a:extLst>
                  <a:ext uri="{FF2B5EF4-FFF2-40B4-BE49-F238E27FC236}">
                    <a16:creationId xmlns:a16="http://schemas.microsoft.com/office/drawing/2014/main" id="{D0AE1F97-DA97-1F9C-3401-DC46D4F04BDA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8031811" cy="2757793"/>
              </a:xfrm>
              <a:prstGeom prst="roundRect">
                <a:avLst/>
              </a:prstGeom>
              <a:gradFill>
                <a:gsLst>
                  <a:gs pos="62000">
                    <a:sysClr val="window" lastClr="FFFFFF">
                      <a:lumMod val="95000"/>
                    </a:sysClr>
                  </a:gs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995" kern="0">
                  <a:solidFill>
                    <a:sysClr val="window" lastClr="FFFFFF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9" name="圆角矩形 14">
                <a:extLst>
                  <a:ext uri="{FF2B5EF4-FFF2-40B4-BE49-F238E27FC236}">
                    <a16:creationId xmlns:a16="http://schemas.microsoft.com/office/drawing/2014/main" id="{F3FB4883-10D6-39A4-8245-2D44B4FD9051}"/>
                  </a:ext>
                </a:extLst>
              </p:cNvPr>
              <p:cNvSpPr/>
              <p:nvPr/>
            </p:nvSpPr>
            <p:spPr>
              <a:xfrm>
                <a:off x="4304044" y="1286668"/>
                <a:ext cx="8031811" cy="2757793"/>
              </a:xfrm>
              <a:prstGeom prst="roundRect">
                <a:avLst>
                  <a:gd name="adj" fmla="val 14698"/>
                </a:avLst>
              </a:prstGeom>
              <a:gradFill>
                <a:gsLst>
                  <a:gs pos="42000">
                    <a:srgbClr val="F0F0F0"/>
                  </a:gs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995" kern="0">
                  <a:solidFill>
                    <a:sysClr val="window" lastClr="FFFFFF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CD1EDF0A-9EF2-5CEB-4782-FD37F2C97621}"/>
                </a:ext>
              </a:extLst>
            </p:cNvPr>
            <p:cNvSpPr txBox="1"/>
            <p:nvPr/>
          </p:nvSpPr>
          <p:spPr>
            <a:xfrm>
              <a:off x="4154135" y="5836185"/>
              <a:ext cx="4208840" cy="36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prstClr val="black">
                      <a:lumMod val="85000"/>
                      <a:lumOff val="15000"/>
                    </a:prst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        数据</a:t>
              </a:r>
              <a:r>
                <a:rPr lang="zh-CN" altLang="en-US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在程序中的书写格式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25178AD3-4FCC-23DF-B74A-FEDCEFAFDD40}"/>
              </a:ext>
            </a:extLst>
          </p:cNvPr>
          <p:cNvSpPr txBox="1"/>
          <p:nvPr/>
        </p:nvSpPr>
        <p:spPr>
          <a:xfrm>
            <a:off x="184731" y="2158514"/>
            <a:ext cx="6129336" cy="1323439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ConstantDemo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             );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A87DE5-9BCA-D62F-EF42-BCDEF1B90E89}"/>
              </a:ext>
            </a:extLst>
          </p:cNvPr>
          <p:cNvSpPr txBox="1"/>
          <p:nvPr/>
        </p:nvSpPr>
        <p:spPr>
          <a:xfrm>
            <a:off x="184731" y="3692857"/>
            <a:ext cx="6129336" cy="1323439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ConstantDemo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             );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6B82A88-DC36-5BB8-E0F8-E2D937DF7300}"/>
              </a:ext>
            </a:extLst>
          </p:cNvPr>
          <p:cNvSpPr txBox="1"/>
          <p:nvPr/>
        </p:nvSpPr>
        <p:spPr>
          <a:xfrm>
            <a:off x="184731" y="5227200"/>
            <a:ext cx="6129336" cy="1323439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ConstantDemo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             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3FF5898-4BF8-B389-473F-281D486C7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737" y="5591003"/>
            <a:ext cx="5701406" cy="595832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4059B08E-FB19-2364-FBA2-196F11F17953}"/>
              </a:ext>
            </a:extLst>
          </p:cNvPr>
          <p:cNvSpPr txBox="1"/>
          <p:nvPr/>
        </p:nvSpPr>
        <p:spPr>
          <a:xfrm>
            <a:off x="3789680" y="2650956"/>
            <a:ext cx="51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18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D45AC2E-A70B-2810-3A30-16A68F993CC8}"/>
              </a:ext>
            </a:extLst>
          </p:cNvPr>
          <p:cNvSpPr txBox="1"/>
          <p:nvPr/>
        </p:nvSpPr>
        <p:spPr>
          <a:xfrm>
            <a:off x="3672840" y="4185299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182.5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占位符 3">
            <a:extLst>
              <a:ext uri="{FF2B5EF4-FFF2-40B4-BE49-F238E27FC236}">
                <a16:creationId xmlns:a16="http://schemas.microsoft.com/office/drawing/2014/main" id="{FD98535A-5F2F-6063-EE55-AB7FEEF1B94F}"/>
              </a:ext>
            </a:extLst>
          </p:cNvPr>
          <p:cNvSpPr txBox="1">
            <a:spLocks/>
          </p:cNvSpPr>
          <p:nvPr/>
        </p:nvSpPr>
        <p:spPr>
          <a:xfrm>
            <a:off x="481753" y="1138696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</a:rPr>
              <a:t>字面量</a:t>
            </a:r>
          </a:p>
        </p:txBody>
      </p:sp>
    </p:spTree>
    <p:extLst>
      <p:ext uri="{BB962C8B-B14F-4D97-AF65-F5344CB8AC3E}">
        <p14:creationId xmlns:p14="http://schemas.microsoft.com/office/powerpoint/2010/main" val="41157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0.87513 -4.81481E-6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AB54521-4D00-61F6-3EE4-D2299F50D043}"/>
              </a:ext>
            </a:extLst>
          </p:cNvPr>
          <p:cNvGrpSpPr/>
          <p:nvPr/>
        </p:nvGrpSpPr>
        <p:grpSpPr>
          <a:xfrm>
            <a:off x="2359819" y="1107707"/>
            <a:ext cx="6993469" cy="594556"/>
            <a:chOff x="3353164" y="5731266"/>
            <a:chExt cx="5495914" cy="59456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0F47F91-5C28-C638-2381-A6DDD9335FAE}"/>
                </a:ext>
              </a:extLst>
            </p:cNvPr>
            <p:cNvGrpSpPr/>
            <p:nvPr/>
          </p:nvGrpSpPr>
          <p:grpSpPr>
            <a:xfrm>
              <a:off x="3353164" y="5731266"/>
              <a:ext cx="5495914" cy="594560"/>
              <a:chOff x="4304043" y="1286668"/>
              <a:chExt cx="8031812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圆角矩形 13">
                <a:extLst>
                  <a:ext uri="{FF2B5EF4-FFF2-40B4-BE49-F238E27FC236}">
                    <a16:creationId xmlns:a16="http://schemas.microsoft.com/office/drawing/2014/main" id="{D0AE1F97-DA97-1F9C-3401-DC46D4F04BDA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8031811" cy="2757793"/>
              </a:xfrm>
              <a:prstGeom prst="roundRect">
                <a:avLst/>
              </a:prstGeom>
              <a:gradFill>
                <a:gsLst>
                  <a:gs pos="62000">
                    <a:sysClr val="window" lastClr="FFFFFF">
                      <a:lumMod val="95000"/>
                    </a:sysClr>
                  </a:gs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995" kern="0">
                  <a:solidFill>
                    <a:sysClr val="window" lastClr="FFFFFF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9" name="圆角矩形 14">
                <a:extLst>
                  <a:ext uri="{FF2B5EF4-FFF2-40B4-BE49-F238E27FC236}">
                    <a16:creationId xmlns:a16="http://schemas.microsoft.com/office/drawing/2014/main" id="{F3FB4883-10D6-39A4-8245-2D44B4FD9051}"/>
                  </a:ext>
                </a:extLst>
              </p:cNvPr>
              <p:cNvSpPr/>
              <p:nvPr/>
            </p:nvSpPr>
            <p:spPr>
              <a:xfrm>
                <a:off x="4304044" y="1286668"/>
                <a:ext cx="8031811" cy="2757793"/>
              </a:xfrm>
              <a:prstGeom prst="roundRect">
                <a:avLst>
                  <a:gd name="adj" fmla="val 14698"/>
                </a:avLst>
              </a:prstGeom>
              <a:gradFill>
                <a:gsLst>
                  <a:gs pos="42000">
                    <a:srgbClr val="F0F0F0"/>
                  </a:gs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sz="1995" kern="0">
                  <a:solidFill>
                    <a:sysClr val="window" lastClr="FFFFFF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CD1EDF0A-9EF2-5CEB-4782-FD37F2C97621}"/>
                </a:ext>
              </a:extLst>
            </p:cNvPr>
            <p:cNvSpPr txBox="1"/>
            <p:nvPr/>
          </p:nvSpPr>
          <p:spPr>
            <a:xfrm>
              <a:off x="4154135" y="5836185"/>
              <a:ext cx="4208840" cy="369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prstClr val="black">
                      <a:lumMod val="85000"/>
                      <a:lumOff val="15000"/>
                    </a:prst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             数据</a:t>
              </a:r>
              <a:r>
                <a:rPr lang="zh-CN" altLang="en-US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在程序中的书写格式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25178AD3-4FCC-23DF-B74A-FEDCEFAFDD40}"/>
              </a:ext>
            </a:extLst>
          </p:cNvPr>
          <p:cNvSpPr txBox="1"/>
          <p:nvPr/>
        </p:nvSpPr>
        <p:spPr>
          <a:xfrm>
            <a:off x="184731" y="2158514"/>
            <a:ext cx="6129336" cy="1323439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ConstantDemo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             );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A87DE5-9BCA-D62F-EF42-BCDEF1B90E89}"/>
              </a:ext>
            </a:extLst>
          </p:cNvPr>
          <p:cNvSpPr txBox="1"/>
          <p:nvPr/>
        </p:nvSpPr>
        <p:spPr>
          <a:xfrm>
            <a:off x="184731" y="3692857"/>
            <a:ext cx="6129336" cy="1323439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ConstantDemo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             );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6B82A88-DC36-5BB8-E0F8-E2D937DF7300}"/>
              </a:ext>
            </a:extLst>
          </p:cNvPr>
          <p:cNvSpPr txBox="1"/>
          <p:nvPr/>
        </p:nvSpPr>
        <p:spPr>
          <a:xfrm>
            <a:off x="184731" y="5227200"/>
            <a:ext cx="6129336" cy="1323439"/>
          </a:xfrm>
          <a:prstGeom prst="rect">
            <a:avLst/>
          </a:prstGeom>
          <a:solidFill>
            <a:srgbClr val="FFFFE4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ConstantDemo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args) 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6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.println(             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059B08E-FB19-2364-FBA2-196F11F17953}"/>
              </a:ext>
            </a:extLst>
          </p:cNvPr>
          <p:cNvSpPr txBox="1"/>
          <p:nvPr/>
        </p:nvSpPr>
        <p:spPr>
          <a:xfrm>
            <a:off x="3789680" y="2650956"/>
            <a:ext cx="51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18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D45AC2E-A70B-2810-3A30-16A68F993CC8}"/>
              </a:ext>
            </a:extLst>
          </p:cNvPr>
          <p:cNvSpPr txBox="1"/>
          <p:nvPr/>
        </p:nvSpPr>
        <p:spPr>
          <a:xfrm>
            <a:off x="3672840" y="4185299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182.5</a:t>
            </a: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54AE32-2C2F-6D56-A84F-7B151A900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716" y="5560260"/>
            <a:ext cx="7116168" cy="6573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C84A3F7-FFC0-1D4D-41C7-8FD8584DC521}"/>
              </a:ext>
            </a:extLst>
          </p:cNvPr>
          <p:cNvSpPr txBox="1"/>
          <p:nvPr/>
        </p:nvSpPr>
        <p:spPr>
          <a:xfrm>
            <a:off x="3249399" y="5750293"/>
            <a:ext cx="2461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libaba PuHuiTi M"/>
              </a:rPr>
              <a:t>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libaba PuHuiTi M"/>
                <a:ea typeface="宋体" panose="02010600030101010101" pitchFamily="2" charset="-122"/>
              </a:rPr>
              <a:t>约翰尼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libaba PuHuiTi M"/>
              </a:rPr>
              <a:t>·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libaba PuHuiTi M"/>
                <a:ea typeface="宋体" panose="02010600030101010101" pitchFamily="2" charset="-122"/>
              </a:rPr>
              <a:t>纯情阿绅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libaba PuHuiTi M"/>
              </a:rPr>
              <a:t>"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libaba PuHuiTi M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8B128DD1-5D96-DF2E-0F4B-312668120A6D}"/>
              </a:ext>
            </a:extLst>
          </p:cNvPr>
          <p:cNvSpPr txBox="1">
            <a:spLocks/>
          </p:cNvSpPr>
          <p:nvPr/>
        </p:nvSpPr>
        <p:spPr>
          <a:xfrm>
            <a:off x="481753" y="1138696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</a:rPr>
              <a:t>字面量</a:t>
            </a:r>
          </a:p>
        </p:txBody>
      </p:sp>
    </p:spTree>
    <p:extLst>
      <p:ext uri="{BB962C8B-B14F-4D97-AF65-F5344CB8AC3E}">
        <p14:creationId xmlns:p14="http://schemas.microsoft.com/office/powerpoint/2010/main" val="174815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3.7037E-6 L -0.95286 3.7037E-6 " pathEditMode="relative" rAng="0" ptsTypes="AA">
                                      <p:cBhvr>
                                        <p:cTn id="8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3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>
            <a:extLst>
              <a:ext uri="{FF2B5EF4-FFF2-40B4-BE49-F238E27FC236}">
                <a16:creationId xmlns:a16="http://schemas.microsoft.com/office/drawing/2014/main" id="{BFD9A9B0-B42D-C5AD-1AAA-4667AE8677E0}"/>
              </a:ext>
            </a:extLst>
          </p:cNvPr>
          <p:cNvSpPr txBox="1">
            <a:spLocks/>
          </p:cNvSpPr>
          <p:nvPr/>
        </p:nvSpPr>
        <p:spPr>
          <a:xfrm>
            <a:off x="481753" y="1138696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C00000"/>
                </a:solidFill>
              </a:rPr>
              <a:t>字面量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1D8C4CD-6508-7BBE-8C21-BAED0DADD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12785"/>
              </p:ext>
            </p:extLst>
          </p:nvPr>
        </p:nvGraphicFramePr>
        <p:xfrm>
          <a:off x="481753" y="1911292"/>
          <a:ext cx="1798759" cy="3439681"/>
        </p:xfrm>
        <a:graphic>
          <a:graphicData uri="http://schemas.openxmlformats.org/drawingml/2006/table">
            <a:tbl>
              <a:tblPr/>
              <a:tblGrid>
                <a:gridCol w="1798759">
                  <a:extLst>
                    <a:ext uri="{9D8B030D-6E8A-4147-A177-3AD203B41FA5}">
                      <a16:colId xmlns:a16="http://schemas.microsoft.com/office/drawing/2014/main" val="3104843445"/>
                    </a:ext>
                  </a:extLst>
                </a:gridCol>
              </a:tblGrid>
              <a:tr h="3996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常用数据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88081"/>
                  </a:ext>
                </a:extLst>
              </a:tr>
              <a:tr h="535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整数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9824"/>
                  </a:ext>
                </a:extLst>
              </a:tr>
              <a:tr h="535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小数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99976"/>
                  </a:ext>
                </a:extLst>
              </a:tr>
              <a:tr h="489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字符串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944026"/>
                  </a:ext>
                </a:extLst>
              </a:tr>
              <a:tr h="489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字符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020597"/>
                  </a:ext>
                </a:extLst>
              </a:tr>
              <a:tr h="489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布尔值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948613"/>
                  </a:ext>
                </a:extLst>
              </a:tr>
              <a:tr h="489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空值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64100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5D599EA-5260-CADF-E752-30A8B07AA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4322"/>
              </p:ext>
            </p:extLst>
          </p:nvPr>
        </p:nvGraphicFramePr>
        <p:xfrm>
          <a:off x="7000984" y="1900546"/>
          <a:ext cx="4204511" cy="3439681"/>
        </p:xfrm>
        <a:graphic>
          <a:graphicData uri="http://schemas.openxmlformats.org/drawingml/2006/table">
            <a:tbl>
              <a:tblPr/>
              <a:tblGrid>
                <a:gridCol w="4204511">
                  <a:extLst>
                    <a:ext uri="{9D8B030D-6E8A-4147-A177-3AD203B41FA5}">
                      <a16:colId xmlns:a16="http://schemas.microsoft.com/office/drawing/2014/main" val="3301955187"/>
                    </a:ext>
                  </a:extLst>
                </a:gridCol>
              </a:tblGrid>
              <a:tr h="3996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13504"/>
                  </a:ext>
                </a:extLst>
              </a:tr>
              <a:tr h="535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写法一致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14583"/>
                  </a:ext>
                </a:extLst>
              </a:tr>
              <a:tr h="535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写法一致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518513"/>
                  </a:ext>
                </a:extLst>
              </a:tr>
              <a:tr h="489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程序中必须使用双引号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511909"/>
                  </a:ext>
                </a:extLst>
              </a:tr>
              <a:tr h="489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程序中必须使用单引号，有且仅能一个字符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150440"/>
                  </a:ext>
                </a:extLst>
              </a:tr>
              <a:tr h="489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只有两个值：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：代表真，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AD2B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：代表假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581354"/>
                  </a:ext>
                </a:extLst>
              </a:tr>
              <a:tr h="489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一个特殊的值，空值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后面会讲解作用，暂时不管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61849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EFBAA8A-C1AF-5FF7-2B03-1FD2C4E0D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618625"/>
              </p:ext>
            </p:extLst>
          </p:nvPr>
        </p:nvGraphicFramePr>
        <p:xfrm>
          <a:off x="4055141" y="1898649"/>
          <a:ext cx="2952819" cy="3439681"/>
        </p:xfrm>
        <a:graphic>
          <a:graphicData uri="http://schemas.openxmlformats.org/drawingml/2006/table">
            <a:tbl>
              <a:tblPr/>
              <a:tblGrid>
                <a:gridCol w="2952819">
                  <a:extLst>
                    <a:ext uri="{9D8B030D-6E8A-4147-A177-3AD203B41FA5}">
                      <a16:colId xmlns:a16="http://schemas.microsoft.com/office/drawing/2014/main" val="4088425313"/>
                    </a:ext>
                  </a:extLst>
                </a:gridCol>
              </a:tblGrid>
              <a:tr h="3996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程序中的写法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571103"/>
                  </a:ext>
                </a:extLst>
              </a:tr>
              <a:tr h="535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666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-88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952091"/>
                  </a:ext>
                </a:extLst>
              </a:tr>
              <a:tr h="535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13.14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-5.21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287996"/>
                  </a:ext>
                </a:extLst>
              </a:tr>
              <a:tr h="489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“HelloWorld”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，“黑马程序员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”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326006"/>
                  </a:ext>
                </a:extLst>
              </a:tr>
              <a:tr h="489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‘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’，‘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’，  ‘我’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AD2B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205102"/>
                  </a:ext>
                </a:extLst>
              </a:tr>
              <a:tr h="489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 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89493"/>
                  </a:ext>
                </a:extLst>
              </a:tr>
              <a:tr h="489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值是：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null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12167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1EB49D2-16ED-3FDD-B79E-3A6FB7C47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13237"/>
              </p:ext>
            </p:extLst>
          </p:nvPr>
        </p:nvGraphicFramePr>
        <p:xfrm>
          <a:off x="2280512" y="1909367"/>
          <a:ext cx="1798759" cy="3439681"/>
        </p:xfrm>
        <a:graphic>
          <a:graphicData uri="http://schemas.openxmlformats.org/drawingml/2006/table">
            <a:tbl>
              <a:tblPr/>
              <a:tblGrid>
                <a:gridCol w="1798759">
                  <a:extLst>
                    <a:ext uri="{9D8B030D-6E8A-4147-A177-3AD203B41FA5}">
                      <a16:colId xmlns:a16="http://schemas.microsoft.com/office/drawing/2014/main" val="3104843445"/>
                    </a:ext>
                  </a:extLst>
                </a:gridCol>
              </a:tblGrid>
              <a:tr h="3996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生活中的写法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88081"/>
                  </a:ext>
                </a:extLst>
              </a:tr>
              <a:tr h="535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666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-88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9824"/>
                  </a:ext>
                </a:extLst>
              </a:tr>
              <a:tr h="535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13.14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-5.21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99976"/>
                  </a:ext>
                </a:extLst>
              </a:tr>
              <a:tr h="489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黑马程序员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944026"/>
                  </a:ext>
                </a:extLst>
              </a:tr>
              <a:tr h="489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A, 0, 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我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020597"/>
                  </a:ext>
                </a:extLst>
              </a:tr>
              <a:tr h="489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真、假</a:t>
                      </a: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948613"/>
                  </a:ext>
                </a:extLst>
              </a:tr>
              <a:tr h="489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21875" marR="121875" marT="60980" marB="6098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16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9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8C97B4F-07E2-9ED2-02F0-80970E1E5E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字面量练习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00A85B2-289A-68E7-8B19-218B713529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需求：请将自己的个人信息打印在控制台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(</a:t>
            </a:r>
            <a:r>
              <a:rPr lang="zh-CN" altLang="en-US" dirty="0">
                <a:latin typeface="Consolas" panose="020B0609020204030204" pitchFamily="49" charset="0"/>
              </a:rPr>
              <a:t>姓名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</a:rPr>
              <a:t>年龄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</a:rPr>
              <a:t>性别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</a:rPr>
              <a:t>身高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</a:rPr>
              <a:t>婚姻状况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9761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8C97B4F-07E2-9ED2-02F0-80970E1E5E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字面量练习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00A85B2-289A-68E7-8B19-218B713529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需求：某网站需要展示歌曲信息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程序实现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49F1CC-7C03-EF20-EDCD-F96D55953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241" y="2143715"/>
            <a:ext cx="6322385" cy="34224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94FAD09-C01C-AC10-A68B-124C16002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476" y="2911130"/>
            <a:ext cx="1844894" cy="6308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6D51D4-2AE0-948B-01D3-2FE7113E7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476" y="4315988"/>
            <a:ext cx="3329520" cy="2017590"/>
          </a:xfrm>
          <a:prstGeom prst="rec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806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7933" y="1054100"/>
            <a:ext cx="5973761" cy="4256405"/>
          </a:xfrm>
        </p:spPr>
        <p:txBody>
          <a:bodyPr/>
          <a:lstStyle/>
          <a:p>
            <a:r>
              <a:rPr lang="zh-CN" altLang="en-US"/>
              <a:t>注释</a:t>
            </a:r>
            <a:endParaRPr lang="en-US" altLang="zh-CN"/>
          </a:p>
          <a:p>
            <a:r>
              <a:rPr lang="zh-CN" altLang="en-US"/>
              <a:t>关键字</a:t>
            </a:r>
            <a:endParaRPr lang="en-US" altLang="zh-CN"/>
          </a:p>
          <a:p>
            <a:r>
              <a:rPr lang="zh-CN" altLang="en-US"/>
              <a:t>字面量</a:t>
            </a:r>
            <a:endParaRPr lang="en-US" altLang="zh-CN"/>
          </a:p>
          <a:p>
            <a:r>
              <a:rPr lang="zh-CN" altLang="en-US"/>
              <a:t>变量</a:t>
            </a:r>
            <a:endParaRPr lang="en-US" altLang="zh-CN"/>
          </a:p>
          <a:p>
            <a:r>
              <a:rPr lang="zh-CN" altLang="en-US"/>
              <a:t>标识符</a:t>
            </a:r>
            <a:endParaRPr lang="en-US" altLang="zh-CN"/>
          </a:p>
          <a:p>
            <a:r>
              <a:rPr lang="zh-CN" altLang="en-US"/>
              <a:t>数据类型</a:t>
            </a:r>
            <a:endParaRPr lang="en-US" altLang="zh-CN"/>
          </a:p>
          <a:p>
            <a:r>
              <a:rPr lang="en-US" altLang="zh-CN"/>
              <a:t>Scanner </a:t>
            </a:r>
            <a:r>
              <a:rPr lang="zh-CN" altLang="en-US"/>
              <a:t>键盘录入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F5C5422-AD5A-0AB5-14D6-16F0FB47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508188"/>
            <a:ext cx="5438775" cy="614055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30F65F3A-1080-91EB-17FB-B6B4C3494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2274148"/>
            <a:ext cx="8813800" cy="264309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能够独立下载并安装 </a:t>
            </a:r>
            <a:r>
              <a:rPr lang="en-US" altLang="zh-CN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JDK,  </a:t>
            </a: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并说出 </a:t>
            </a:r>
            <a:r>
              <a:rPr lang="en-US" altLang="zh-CN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JVM JRE JDK</a:t>
            </a: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三者的作用和关系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能够说出 </a:t>
            </a:r>
            <a:r>
              <a:rPr lang="en-US" altLang="zh-CN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 </a:t>
            </a: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跨平台性的原理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能够独立完成 </a:t>
            </a:r>
            <a:r>
              <a:rPr lang="en-US" altLang="zh-CN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JAVA_HOME </a:t>
            </a: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环境变量的配置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能够使用 </a:t>
            </a:r>
            <a:r>
              <a:rPr lang="en-US" altLang="zh-CN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 </a:t>
            </a: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完成 </a:t>
            </a:r>
            <a:r>
              <a:rPr lang="en-US" altLang="zh-CN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HelloWorld</a:t>
            </a: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案例的编写和运行</a:t>
            </a:r>
            <a:endParaRPr lang="en-US" altLang="zh-CN" sz="16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能够使用对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HelloWorld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案例加入注释，解释出每句代码的涵义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能够熟练使用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操作类，操控模块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掌握字面量的分类和书写格式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33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3D969CA-6684-3987-BB4F-7CF6FFF93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52362"/>
            <a:ext cx="4048125" cy="66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5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4CCE8EB-24C5-3B6D-9F8F-201EC14B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4877"/>
            <a:ext cx="3059941" cy="41864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5FDC61-2B6D-B2D0-0BA1-6F1571B4B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308" y="2604877"/>
            <a:ext cx="8364117" cy="3019846"/>
          </a:xfrm>
          <a:prstGeom prst="rect">
            <a:avLst/>
          </a:prstGeom>
        </p:spPr>
      </p:pic>
      <p:pic>
        <p:nvPicPr>
          <p:cNvPr id="1026" name="Picture 2" descr="江湖最高礼仪，抱拳了铁子（范伟抱拳）_抱拳_铁子_范伟_礼仪_江湖表情">
            <a:extLst>
              <a:ext uri="{FF2B5EF4-FFF2-40B4-BE49-F238E27FC236}">
                <a16:creationId xmlns:a16="http://schemas.microsoft.com/office/drawing/2014/main" id="{82F2C102-ACDB-0D57-5EAE-B1E795BB3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762" y="951669"/>
            <a:ext cx="1653208" cy="165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023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9172459-ACF9-95F0-5D17-1AE06626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161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</a:rPr>
              <a:t>注释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0B1BC45-5569-5946-CA90-F7D6F5753B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32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注释介绍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AA0E2F40-FEFA-4B81-B5F1-4C5DBBBBA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80" y="1635973"/>
            <a:ext cx="8813800" cy="79643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注释是在程序</a:t>
            </a:r>
            <a:r>
              <a:rPr lang="zh-CN" altLang="en-US" sz="16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指定位置</a:t>
            </a:r>
            <a:r>
              <a:rPr lang="zh-CN" altLang="en-US" sz="16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添加的</a:t>
            </a:r>
            <a:r>
              <a:rPr lang="zh-CN" altLang="en-US" sz="1600" b="1" dirty="0">
                <a:solidFill>
                  <a:schemeClr val="accent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说明性信息</a:t>
            </a:r>
            <a:endParaRPr lang="en-US" altLang="zh-CN" sz="1600" b="1" dirty="0">
              <a:solidFill>
                <a:schemeClr val="accent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0">
              <a:lnSpc>
                <a:spcPct val="150000"/>
              </a:lnSpc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简单理解，就是对代码的一种解释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4FFFED88-8F06-4D0B-B3BB-3055D72F07E7}"/>
              </a:ext>
            </a:extLst>
          </p:cNvPr>
          <p:cNvSpPr txBox="1"/>
          <p:nvPr/>
        </p:nvSpPr>
        <p:spPr>
          <a:xfrm>
            <a:off x="710880" y="2910493"/>
            <a:ext cx="5770944" cy="300742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通过class定义了一个类, 类名叫HelloWorld</a:t>
            </a:r>
            <a:b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class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HelloWorld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  <a:b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main方法(主方法) 程序执行的入口点</a:t>
            </a:r>
            <a:b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static void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main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[] args) {</a:t>
            </a:r>
            <a:b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打印语句 : 打印双引号所包裹的内容</a:t>
            </a:r>
            <a:b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.println(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"HelloWorld"</a:t>
            </a: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b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}</a:t>
            </a:r>
            <a:b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6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  <a:endParaRPr kumimoji="0" lang="zh-CN" altLang="zh-CN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05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>
            <a:extLst>
              <a:ext uri="{FF2B5EF4-FFF2-40B4-BE49-F238E27FC236}">
                <a16:creationId xmlns:a16="http://schemas.microsoft.com/office/drawing/2014/main" id="{06BD043E-BFA8-4B32-80A3-50EE0C61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80" y="3076501"/>
            <a:ext cx="7543800" cy="135037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r>
              <a:rPr lang="en-US" altLang="zh-CN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400" b="1" dirty="0">
              <a:solidFill>
                <a:srgbClr val="FF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</a:t>
            </a:r>
            <a:r>
              <a:rPr lang="zh-CN" altLang="en-US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注释信息</a:t>
            </a:r>
            <a:r>
              <a:rPr lang="en-US" altLang="zh-CN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</a:t>
            </a:r>
            <a:r>
              <a:rPr lang="zh-CN" altLang="en-US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注释信息</a:t>
            </a:r>
            <a:r>
              <a:rPr lang="en-US" altLang="zh-CN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     </a:t>
            </a:r>
            <a:r>
              <a:rPr lang="zh-CN" altLang="en-US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</a:t>
            </a:r>
            <a:r>
              <a:rPr lang="en-US" altLang="zh-CN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注释分类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CC60FC9-A36E-4F7B-AD25-1C4B257F6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80" y="1721835"/>
            <a:ext cx="7543800" cy="3852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单行注释</a:t>
            </a: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4D01723C-4824-4152-81B0-9B478A74D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80" y="2619301"/>
            <a:ext cx="7543800" cy="3852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多行注释</a:t>
            </a: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B7A89D7F-9E3E-4848-8D6A-0BCA862C1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80" y="4234222"/>
            <a:ext cx="7543800" cy="3852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文档注释</a:t>
            </a: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D52B8A2-39BC-4778-A702-60895B1D9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80" y="2134585"/>
            <a:ext cx="7543800" cy="3852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r>
              <a:rPr lang="en-US" altLang="zh-CN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注释信息</a:t>
            </a:r>
            <a:endParaRPr lang="en-US" altLang="zh-CN" sz="1400" dirty="0">
              <a:solidFill>
                <a:srgbClr val="262626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2370169-29EE-4AB4-BCEC-C3562EEC9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80" y="4712813"/>
            <a:ext cx="7543800" cy="167693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格式：</a:t>
            </a:r>
            <a:r>
              <a:rPr lang="en-US" altLang="zh-CN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**</a:t>
            </a:r>
            <a:r>
              <a:rPr lang="zh-CN" altLang="en-US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1400" b="1" dirty="0">
              <a:solidFill>
                <a:srgbClr val="FF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</a:t>
            </a:r>
            <a:r>
              <a:rPr lang="zh-CN" altLang="en-US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注释信息</a:t>
            </a:r>
            <a:r>
              <a:rPr lang="en-US" altLang="zh-CN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	</a:t>
            </a:r>
            <a:r>
              <a:rPr lang="zh-CN" altLang="en-US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注释信息</a:t>
            </a:r>
            <a:r>
              <a:rPr lang="en-US" altLang="zh-CN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     </a:t>
            </a:r>
            <a:r>
              <a:rPr lang="zh-CN" altLang="en-US" sz="1400" dirty="0">
                <a:solidFill>
                  <a:srgbClr val="262626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</a:t>
            </a:r>
            <a:r>
              <a:rPr lang="en-US" altLang="zh-CN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en-US" sz="1400" b="1" dirty="0">
                <a:solidFill>
                  <a:schemeClr val="accent2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文档注释目前用不上，暂不讲解。</a:t>
            </a:r>
            <a:endParaRPr lang="en-US" altLang="zh-CN" sz="1400" b="1" dirty="0">
              <a:solidFill>
                <a:schemeClr val="accent2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09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注释注意事项</a:t>
            </a:r>
          </a:p>
        </p:txBody>
      </p:sp>
      <p:sp>
        <p:nvSpPr>
          <p:cNvPr id="5" name="三角形 9">
            <a:extLst>
              <a:ext uri="{FF2B5EF4-FFF2-40B4-BE49-F238E27FC236}">
                <a16:creationId xmlns:a16="http://schemas.microsoft.com/office/drawing/2014/main" id="{810AC924-0B3F-45A4-8436-DA39CE031330}"/>
              </a:ext>
            </a:extLst>
          </p:cNvPr>
          <p:cNvSpPr/>
          <p:nvPr/>
        </p:nvSpPr>
        <p:spPr>
          <a:xfrm rot="2651319">
            <a:off x="717495" y="1939987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5D525EE-CF30-4DBA-9AEA-1FD5E5A14A79}"/>
              </a:ext>
            </a:extLst>
          </p:cNvPr>
          <p:cNvSpPr txBox="1"/>
          <p:nvPr/>
        </p:nvSpPr>
        <p:spPr>
          <a:xfrm>
            <a:off x="1055284" y="2081048"/>
            <a:ext cx="6767513" cy="38529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注释内容不会参与编译和运行</a:t>
            </a:r>
            <a:endParaRPr lang="en-US" altLang="zh-CN" sz="1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EEBA91-61D0-49EF-B9E9-564B37F0BDC5}"/>
              </a:ext>
            </a:extLst>
          </p:cNvPr>
          <p:cNvSpPr/>
          <p:nvPr/>
        </p:nvSpPr>
        <p:spPr>
          <a:xfrm>
            <a:off x="810809" y="1583404"/>
            <a:ext cx="10302240" cy="120487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4A5963-13E2-4004-81CD-8328C6FC40CD}"/>
              </a:ext>
            </a:extLst>
          </p:cNvPr>
          <p:cNvSpPr/>
          <p:nvPr/>
        </p:nvSpPr>
        <p:spPr>
          <a:xfrm>
            <a:off x="710881" y="1655874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379642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注释颜色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666E07-FC6F-4D49-BB12-3904958C4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00" y="1528967"/>
            <a:ext cx="6535999" cy="508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8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9172459-ACF9-95F0-5D17-1AE06626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161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Consolas" panose="020B0609020204030204" pitchFamily="49" charset="0"/>
              </a:rPr>
              <a:t>关键字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0B1BC45-5569-5946-CA90-F7D6F5753B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75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关键字介绍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F21C80BB-B586-2138-1116-905A9FFD4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80" y="1635973"/>
            <a:ext cx="8813800" cy="42126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28594" indent="-228594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关键字：被 </a:t>
            </a:r>
            <a:r>
              <a:rPr lang="en-US" altLang="zh-CN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 </a:t>
            </a: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赋予了</a:t>
            </a:r>
            <a:r>
              <a:rPr lang="zh-CN" alt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特定涵义的英文单词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090FCA-A208-210B-74D2-CD829FECB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5" y="2596092"/>
            <a:ext cx="6371167" cy="166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01317CD6-05E9-61AB-4504-EDBC6BF6C83F}"/>
              </a:ext>
            </a:extLst>
          </p:cNvPr>
          <p:cNvSpPr/>
          <p:nvPr/>
        </p:nvSpPr>
        <p:spPr>
          <a:xfrm>
            <a:off x="1576596" y="2560110"/>
            <a:ext cx="670984" cy="402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dirty="0">
              <a:solidFill>
                <a:srgbClr val="C0000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1E22AFA-2F15-A07F-0D84-4B37F5011F70}"/>
              </a:ext>
            </a:extLst>
          </p:cNvPr>
          <p:cNvCxnSpPr/>
          <p:nvPr/>
        </p:nvCxnSpPr>
        <p:spPr>
          <a:xfrm>
            <a:off x="2247581" y="2596092"/>
            <a:ext cx="4032249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66B52A2-2576-BCCA-7D9B-BF3F697F056A}"/>
              </a:ext>
            </a:extLst>
          </p:cNvPr>
          <p:cNvSpPr txBox="1"/>
          <p:nvPr/>
        </p:nvSpPr>
        <p:spPr>
          <a:xfrm>
            <a:off x="6377196" y="2426760"/>
            <a:ext cx="3934884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创建类</a:t>
            </a:r>
          </a:p>
        </p:txBody>
      </p:sp>
    </p:spTree>
    <p:extLst>
      <p:ext uri="{BB962C8B-B14F-4D97-AF65-F5344CB8AC3E}">
        <p14:creationId xmlns:p14="http://schemas.microsoft.com/office/powerpoint/2010/main" val="357680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57861</TotalTime>
  <Words>855</Words>
  <Application>Microsoft Office PowerPoint</Application>
  <PresentationFormat>宽屏</PresentationFormat>
  <Paragraphs>156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23</vt:i4>
      </vt:variant>
    </vt:vector>
  </HeadingPairs>
  <TitlesOfParts>
    <vt:vector size="45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Java 基础语法</vt:lpstr>
      <vt:lpstr>PowerPoint 演示文稿</vt:lpstr>
      <vt:lpstr>注释</vt:lpstr>
      <vt:lpstr>PowerPoint 演示文稿</vt:lpstr>
      <vt:lpstr>PowerPoint 演示文稿</vt:lpstr>
      <vt:lpstr>PowerPoint 演示文稿</vt:lpstr>
      <vt:lpstr>PowerPoint 演示文稿</vt:lpstr>
      <vt:lpstr>关键字</vt:lpstr>
      <vt:lpstr>PowerPoint 演示文稿</vt:lpstr>
      <vt:lpstr>PowerPoint 演示文稿</vt:lpstr>
      <vt:lpstr>PowerPoint 演示文稿</vt:lpstr>
      <vt:lpstr>字面量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6622</cp:lastModifiedBy>
  <cp:revision>2248</cp:revision>
  <dcterms:created xsi:type="dcterms:W3CDTF">2020-03-31T02:23:27Z</dcterms:created>
  <dcterms:modified xsi:type="dcterms:W3CDTF">2022-09-05T08:54:00Z</dcterms:modified>
</cp:coreProperties>
</file>