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1"/>
  </p:notesMasterIdLst>
  <p:handoutMasterIdLst>
    <p:handoutMasterId r:id="rId72"/>
  </p:handoutMasterIdLst>
  <p:sldIdLst>
    <p:sldId id="1454" r:id="rId8"/>
    <p:sldId id="1514" r:id="rId9"/>
    <p:sldId id="1504" r:id="rId10"/>
    <p:sldId id="1171" r:id="rId11"/>
    <p:sldId id="1526" r:id="rId12"/>
    <p:sldId id="1128" r:id="rId13"/>
    <p:sldId id="1129" r:id="rId14"/>
    <p:sldId id="463" r:id="rId15"/>
    <p:sldId id="1516" r:id="rId16"/>
    <p:sldId id="1172" r:id="rId17"/>
    <p:sldId id="1075" r:id="rId18"/>
    <p:sldId id="1131" r:id="rId19"/>
    <p:sldId id="1132" r:id="rId20"/>
    <p:sldId id="1133" r:id="rId21"/>
    <p:sldId id="1527" r:id="rId22"/>
    <p:sldId id="1136" r:id="rId23"/>
    <p:sldId id="1137" r:id="rId24"/>
    <p:sldId id="1138" r:id="rId25"/>
    <p:sldId id="1139" r:id="rId26"/>
    <p:sldId id="1140" r:id="rId27"/>
    <p:sldId id="1141" r:id="rId28"/>
    <p:sldId id="1528" r:id="rId29"/>
    <p:sldId id="1143" r:id="rId30"/>
    <p:sldId id="1529" r:id="rId31"/>
    <p:sldId id="1148" r:id="rId32"/>
    <p:sldId id="1530" r:id="rId33"/>
    <p:sldId id="1156" r:id="rId34"/>
    <p:sldId id="1158" r:id="rId35"/>
    <p:sldId id="1159" r:id="rId36"/>
    <p:sldId id="1160" r:id="rId37"/>
    <p:sldId id="1532" r:id="rId38"/>
    <p:sldId id="1162" r:id="rId39"/>
    <p:sldId id="1163" r:id="rId40"/>
    <p:sldId id="1164" r:id="rId41"/>
    <p:sldId id="675" r:id="rId42"/>
    <p:sldId id="1542" r:id="rId43"/>
    <p:sldId id="1543" r:id="rId44"/>
    <p:sldId id="1531" r:id="rId45"/>
    <p:sldId id="1166" r:id="rId46"/>
    <p:sldId id="1167" r:id="rId47"/>
    <p:sldId id="1168" r:id="rId48"/>
    <p:sldId id="1169" r:id="rId49"/>
    <p:sldId id="1170" r:id="rId50"/>
    <p:sldId id="1533" r:id="rId51"/>
    <p:sldId id="1544" r:id="rId52"/>
    <p:sldId id="652" r:id="rId53"/>
    <p:sldId id="1535" r:id="rId54"/>
    <p:sldId id="1536" r:id="rId55"/>
    <p:sldId id="1537" r:id="rId56"/>
    <p:sldId id="1175" r:id="rId57"/>
    <p:sldId id="1538" r:id="rId58"/>
    <p:sldId id="1177" r:id="rId59"/>
    <p:sldId id="1178" r:id="rId60"/>
    <p:sldId id="1539" r:id="rId61"/>
    <p:sldId id="1540" r:id="rId62"/>
    <p:sldId id="1181" r:id="rId63"/>
    <p:sldId id="1541" r:id="rId64"/>
    <p:sldId id="1183" r:id="rId65"/>
    <p:sldId id="1184" r:id="rId66"/>
    <p:sldId id="1185" r:id="rId67"/>
    <p:sldId id="1186" r:id="rId68"/>
    <p:sldId id="1471" r:id="rId69"/>
    <p:sldId id="264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8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9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0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9052B9C-2838-0095-C7B9-D91DE87BCA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9F6964C-12B1-B4FA-2C09-81C377F747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51AEC7A-5DA9-6F19-2C53-1EF41170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58E9E29-0839-4211-8B80-E8F40482F9B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9052B9C-2838-0095-C7B9-D91DE87BCA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9F6964C-12B1-B4FA-2C09-81C377F747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51AEC7A-5DA9-6F19-2C53-1EF41170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58E9E29-0839-4211-8B80-E8F40482F9B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1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9052B9C-2838-0095-C7B9-D91DE87BCA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9F6964C-12B1-B4FA-2C09-81C377F747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51AEC7A-5DA9-6F19-2C53-1EF41170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58E9E29-0839-4211-8B80-E8F40482F9B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1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1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42027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233086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017599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379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5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2" r:id="rId17"/>
    <p:sldLayoutId id="2147483713" r:id="rId18"/>
    <p:sldLayoutId id="214748371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7.png"/><Relationship Id="rId7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65A-F038-6095-4927-2619FD4D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72" y="2891793"/>
            <a:ext cx="8862828" cy="1821338"/>
          </a:xfrm>
          <a:prstGeom prst="rect">
            <a:avLst/>
          </a:prstGeom>
        </p:spPr>
      </p:pic>
      <p:pic>
        <p:nvPicPr>
          <p:cNvPr id="7" name="图片 6" descr="猫躺在椅子上睡觉&#10;&#10;描述已自动生成">
            <a:extLst>
              <a:ext uri="{FF2B5EF4-FFF2-40B4-BE49-F238E27FC236}">
                <a16:creationId xmlns:a16="http://schemas.microsoft.com/office/drawing/2014/main" id="{0FA4EEB5-932D-56F8-DAFE-85D914B9D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9" y="1655499"/>
            <a:ext cx="2790825" cy="27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数组静态初始化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159D122-1EF1-428F-B8BB-91F9EEAD461E}"/>
              </a:ext>
            </a:extLst>
          </p:cNvPr>
          <p:cNvSpPr txBox="1"/>
          <p:nvPr/>
        </p:nvSpPr>
        <p:spPr>
          <a:xfrm>
            <a:off x="710881" y="1635973"/>
            <a:ext cx="6977182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初始化：就是在内存中，为数组容器开辟空间，并将数据存入容器中的过程。</a:t>
            </a:r>
            <a:endParaRPr lang="en-US" altLang="zh-CN" sz="1400" dirty="0">
              <a:solidFill>
                <a:srgbClr val="047FFD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" name="组合 5">
            <a:extLst>
              <a:ext uri="{FF2B5EF4-FFF2-40B4-BE49-F238E27FC236}">
                <a16:creationId xmlns:a16="http://schemas.microsoft.com/office/drawing/2014/main" id="{14C05DA8-6102-4464-9054-68E70C09682B}"/>
              </a:ext>
            </a:extLst>
          </p:cNvPr>
          <p:cNvGrpSpPr>
            <a:grpSpLocks/>
          </p:cNvGrpSpPr>
          <p:nvPr/>
        </p:nvGrpSpPr>
        <p:grpSpPr bwMode="auto">
          <a:xfrm>
            <a:off x="8172758" y="2344560"/>
            <a:ext cx="2924329" cy="4196606"/>
            <a:chOff x="6565874" y="1354975"/>
            <a:chExt cx="2398614" cy="359286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1C47BA3-806F-4D2C-BB8C-754A288FD41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0C0A22B0-9B75-442C-A2D2-92A75AC02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39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内存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0DAD377-E9B0-44E6-9E26-B2A959DE9204}"/>
              </a:ext>
            </a:extLst>
          </p:cNvPr>
          <p:cNvSpPr/>
          <p:nvPr/>
        </p:nvSpPr>
        <p:spPr>
          <a:xfrm>
            <a:off x="8593584" y="2769833"/>
            <a:ext cx="2121764" cy="19708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B16B52-14C2-4EFA-A5C2-FFE53415FA33}"/>
              </a:ext>
            </a:extLst>
          </p:cNvPr>
          <p:cNvCxnSpPr/>
          <p:nvPr/>
        </p:nvCxnSpPr>
        <p:spPr>
          <a:xfrm>
            <a:off x="8618771" y="3429000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0582B1-11F4-490F-B4D7-D2CA0EFD64D7}"/>
              </a:ext>
            </a:extLst>
          </p:cNvPr>
          <p:cNvCxnSpPr/>
          <p:nvPr/>
        </p:nvCxnSpPr>
        <p:spPr>
          <a:xfrm>
            <a:off x="8618771" y="4106383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BD68D0B-8BA2-4AD3-A346-299EAD135C3F}"/>
              </a:ext>
            </a:extLst>
          </p:cNvPr>
          <p:cNvSpPr txBox="1"/>
          <p:nvPr/>
        </p:nvSpPr>
        <p:spPr>
          <a:xfrm>
            <a:off x="9449923" y="294752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62AB92-E37D-479C-B89C-7972B1DE62CA}"/>
              </a:ext>
            </a:extLst>
          </p:cNvPr>
          <p:cNvSpPr txBox="1"/>
          <p:nvPr/>
        </p:nvSpPr>
        <p:spPr>
          <a:xfrm>
            <a:off x="9449923" y="361380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E62448-CD0F-4F82-8649-93A3B35E8F49}"/>
              </a:ext>
            </a:extLst>
          </p:cNvPr>
          <p:cNvSpPr txBox="1"/>
          <p:nvPr/>
        </p:nvSpPr>
        <p:spPr>
          <a:xfrm>
            <a:off x="9449923" y="424621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33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4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数组定义格式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F0361277-2052-41B1-8547-92DCA47A3BA2}"/>
              </a:ext>
            </a:extLst>
          </p:cNvPr>
          <p:cNvSpPr txBox="1"/>
          <p:nvPr/>
        </p:nvSpPr>
        <p:spPr>
          <a:xfrm>
            <a:off x="710880" y="1635973"/>
            <a:ext cx="5657850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格式一：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 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endParaRPr lang="en-US" altLang="zh-CN" sz="1400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  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格式二：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endParaRPr lang="en-US" altLang="zh-CN" sz="1400" dirty="0">
              <a:solidFill>
                <a:srgbClr val="047FFD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5B33AEC-3FF7-4CF9-8DC3-F0E4F94E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3" y="4225408"/>
            <a:ext cx="3596849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">
            <a:extLst>
              <a:ext uri="{FF2B5EF4-FFF2-40B4-BE49-F238E27FC236}">
                <a16:creationId xmlns:a16="http://schemas.microsoft.com/office/drawing/2014/main" id="{88A104BA-F6F4-4952-96E8-58C3C0C94D6A}"/>
              </a:ext>
            </a:extLst>
          </p:cNvPr>
          <p:cNvSpPr txBox="1"/>
          <p:nvPr/>
        </p:nvSpPr>
        <p:spPr>
          <a:xfrm>
            <a:off x="4059382" y="1743546"/>
            <a:ext cx="5088467" cy="28931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Demo1Array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array1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array2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D1465C-595C-43A2-8606-3D014060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05" y="2794788"/>
            <a:ext cx="2962250" cy="6026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5E06482-D8A6-4A3D-A814-EA908B1D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05" y="3429000"/>
            <a:ext cx="2962250" cy="6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数组静态初始化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159D122-1EF1-428F-B8BB-91F9EEAD461E}"/>
              </a:ext>
            </a:extLst>
          </p:cNvPr>
          <p:cNvSpPr txBox="1"/>
          <p:nvPr/>
        </p:nvSpPr>
        <p:spPr>
          <a:xfrm>
            <a:off x="710881" y="1635973"/>
            <a:ext cx="6977182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初始化：就是在内存中，为数组容器开辟空间，并将数据存入容器中的过程。</a:t>
            </a:r>
            <a:endParaRPr lang="en-US" altLang="zh-CN" sz="1400" dirty="0">
              <a:solidFill>
                <a:srgbClr val="047FFD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" name="组合 5">
            <a:extLst>
              <a:ext uri="{FF2B5EF4-FFF2-40B4-BE49-F238E27FC236}">
                <a16:creationId xmlns:a16="http://schemas.microsoft.com/office/drawing/2014/main" id="{14C05DA8-6102-4464-9054-68E70C09682B}"/>
              </a:ext>
            </a:extLst>
          </p:cNvPr>
          <p:cNvGrpSpPr>
            <a:grpSpLocks/>
          </p:cNvGrpSpPr>
          <p:nvPr/>
        </p:nvGrpSpPr>
        <p:grpSpPr bwMode="auto">
          <a:xfrm>
            <a:off x="8172758" y="2344560"/>
            <a:ext cx="2924329" cy="4196606"/>
            <a:chOff x="6565874" y="1354975"/>
            <a:chExt cx="2398614" cy="359286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1C47BA3-806F-4D2C-BB8C-754A288FD41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0C0A22B0-9B75-442C-A2D2-92A75AC02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39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内存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0DAD377-E9B0-44E6-9E26-B2A959DE9204}"/>
              </a:ext>
            </a:extLst>
          </p:cNvPr>
          <p:cNvSpPr/>
          <p:nvPr/>
        </p:nvSpPr>
        <p:spPr>
          <a:xfrm>
            <a:off x="8593584" y="2769833"/>
            <a:ext cx="2121764" cy="19708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B16B52-14C2-4EFA-A5C2-FFE53415FA33}"/>
              </a:ext>
            </a:extLst>
          </p:cNvPr>
          <p:cNvCxnSpPr/>
          <p:nvPr/>
        </p:nvCxnSpPr>
        <p:spPr>
          <a:xfrm>
            <a:off x="8618771" y="3429000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0582B1-11F4-490F-B4D7-D2CA0EFD64D7}"/>
              </a:ext>
            </a:extLst>
          </p:cNvPr>
          <p:cNvCxnSpPr/>
          <p:nvPr/>
        </p:nvCxnSpPr>
        <p:spPr>
          <a:xfrm>
            <a:off x="8618771" y="4106383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BD68D0B-8BA2-4AD3-A346-299EAD135C3F}"/>
              </a:ext>
            </a:extLst>
          </p:cNvPr>
          <p:cNvSpPr txBox="1"/>
          <p:nvPr/>
        </p:nvSpPr>
        <p:spPr>
          <a:xfrm>
            <a:off x="9449923" y="294752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62AB92-E37D-479C-B89C-7972B1DE62CA}"/>
              </a:ext>
            </a:extLst>
          </p:cNvPr>
          <p:cNvSpPr txBox="1"/>
          <p:nvPr/>
        </p:nvSpPr>
        <p:spPr>
          <a:xfrm>
            <a:off x="9449923" y="361380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E62448-CD0F-4F82-8649-93A3B35E8F49}"/>
              </a:ext>
            </a:extLst>
          </p:cNvPr>
          <p:cNvSpPr txBox="1"/>
          <p:nvPr/>
        </p:nvSpPr>
        <p:spPr>
          <a:xfrm>
            <a:off x="9449923" y="424621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33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CB43D9F-B577-423B-9560-6E17BD44F6D5}"/>
              </a:ext>
            </a:extLst>
          </p:cNvPr>
          <p:cNvSpPr txBox="1"/>
          <p:nvPr/>
        </p:nvSpPr>
        <p:spPr>
          <a:xfrm>
            <a:off x="710880" y="2151911"/>
            <a:ext cx="7080139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完整格式：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{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3… };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7DD73CF1-32AD-4738-92B9-2BEE2B63C795}"/>
              </a:ext>
            </a:extLst>
          </p:cNvPr>
          <p:cNvSpPr txBox="1"/>
          <p:nvPr/>
        </p:nvSpPr>
        <p:spPr>
          <a:xfrm>
            <a:off x="1367828" y="2630975"/>
            <a:ext cx="9372707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array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int[]{ 11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 };</a:t>
            </a: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438B0C6A-B0E7-413E-95AD-4A03CA419C03}"/>
              </a:ext>
            </a:extLst>
          </p:cNvPr>
          <p:cNvSpPr txBox="1"/>
          <p:nvPr/>
        </p:nvSpPr>
        <p:spPr>
          <a:xfrm>
            <a:off x="1367828" y="3050075"/>
            <a:ext cx="6480033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double[] array2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double[] { 11.1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22.2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33.3};</a:t>
            </a:r>
          </a:p>
        </p:txBody>
      </p:sp>
    </p:spTree>
    <p:extLst>
      <p:ext uri="{BB962C8B-B14F-4D97-AF65-F5344CB8AC3E}">
        <p14:creationId xmlns:p14="http://schemas.microsoft.com/office/powerpoint/2010/main" val="29587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数组静态初始化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159D122-1EF1-428F-B8BB-91F9EEAD461E}"/>
              </a:ext>
            </a:extLst>
          </p:cNvPr>
          <p:cNvSpPr txBox="1"/>
          <p:nvPr/>
        </p:nvSpPr>
        <p:spPr>
          <a:xfrm>
            <a:off x="710881" y="1635973"/>
            <a:ext cx="6977182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初始化：就是在内存中，为数组容器开辟空间，并将数据存入容器中的过程。</a:t>
            </a:r>
            <a:endParaRPr lang="en-US" altLang="zh-CN" sz="1400" dirty="0">
              <a:solidFill>
                <a:srgbClr val="047FFD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EB62296-CFAC-484F-9C65-E9878CD157E7}"/>
              </a:ext>
            </a:extLst>
          </p:cNvPr>
          <p:cNvSpPr txBox="1"/>
          <p:nvPr/>
        </p:nvSpPr>
        <p:spPr>
          <a:xfrm>
            <a:off x="710880" y="2151911"/>
            <a:ext cx="7080139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完整格式：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{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3… };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8FEA06C-8B8D-4F6C-AD54-E9A2BF8A74AE}"/>
              </a:ext>
            </a:extLst>
          </p:cNvPr>
          <p:cNvSpPr txBox="1"/>
          <p:nvPr/>
        </p:nvSpPr>
        <p:spPr>
          <a:xfrm>
            <a:off x="1367828" y="2630975"/>
            <a:ext cx="9372707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array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int[]{ 11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 };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8AE63FA-F39B-4849-BBEE-DD63E11729BD}"/>
              </a:ext>
            </a:extLst>
          </p:cNvPr>
          <p:cNvSpPr txBox="1"/>
          <p:nvPr/>
        </p:nvSpPr>
        <p:spPr>
          <a:xfrm>
            <a:off x="1367828" y="3050075"/>
            <a:ext cx="6480033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double[] array2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double[] { 11.1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22.2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33.3};</a:t>
            </a:r>
          </a:p>
        </p:txBody>
      </p:sp>
      <p:grpSp>
        <p:nvGrpSpPr>
          <p:cNvPr id="15" name="组合 5">
            <a:extLst>
              <a:ext uri="{FF2B5EF4-FFF2-40B4-BE49-F238E27FC236}">
                <a16:creationId xmlns:a16="http://schemas.microsoft.com/office/drawing/2014/main" id="{14C05DA8-6102-4464-9054-68E70C09682B}"/>
              </a:ext>
            </a:extLst>
          </p:cNvPr>
          <p:cNvGrpSpPr>
            <a:grpSpLocks/>
          </p:cNvGrpSpPr>
          <p:nvPr/>
        </p:nvGrpSpPr>
        <p:grpSpPr bwMode="auto">
          <a:xfrm>
            <a:off x="8172758" y="2344560"/>
            <a:ext cx="2924329" cy="4196606"/>
            <a:chOff x="6565874" y="1354975"/>
            <a:chExt cx="2398614" cy="359286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1C47BA3-806F-4D2C-BB8C-754A288FD41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0C0A22B0-9B75-442C-A2D2-92A75AC02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39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内存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0DAD377-E9B0-44E6-9E26-B2A959DE9204}"/>
              </a:ext>
            </a:extLst>
          </p:cNvPr>
          <p:cNvSpPr/>
          <p:nvPr/>
        </p:nvSpPr>
        <p:spPr>
          <a:xfrm>
            <a:off x="8593584" y="2769833"/>
            <a:ext cx="2121764" cy="19708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B16B52-14C2-4EFA-A5C2-FFE53415FA33}"/>
              </a:ext>
            </a:extLst>
          </p:cNvPr>
          <p:cNvCxnSpPr/>
          <p:nvPr/>
        </p:nvCxnSpPr>
        <p:spPr>
          <a:xfrm>
            <a:off x="8618771" y="3429000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0582B1-11F4-490F-B4D7-D2CA0EFD64D7}"/>
              </a:ext>
            </a:extLst>
          </p:cNvPr>
          <p:cNvCxnSpPr/>
          <p:nvPr/>
        </p:nvCxnSpPr>
        <p:spPr>
          <a:xfrm>
            <a:off x="8618771" y="4106383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BD68D0B-8BA2-4AD3-A346-299EAD135C3F}"/>
              </a:ext>
            </a:extLst>
          </p:cNvPr>
          <p:cNvSpPr txBox="1"/>
          <p:nvPr/>
        </p:nvSpPr>
        <p:spPr>
          <a:xfrm>
            <a:off x="9449923" y="294752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62AB92-E37D-479C-B89C-7972B1DE62CA}"/>
              </a:ext>
            </a:extLst>
          </p:cNvPr>
          <p:cNvSpPr txBox="1"/>
          <p:nvPr/>
        </p:nvSpPr>
        <p:spPr>
          <a:xfrm>
            <a:off x="9449923" y="361380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E62448-CD0F-4F82-8649-93A3B35E8F49}"/>
              </a:ext>
            </a:extLst>
          </p:cNvPr>
          <p:cNvSpPr txBox="1"/>
          <p:nvPr/>
        </p:nvSpPr>
        <p:spPr>
          <a:xfrm>
            <a:off x="9449923" y="424621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33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92701F9-2197-4DA0-93C9-A6540844A5BF}"/>
              </a:ext>
            </a:extLst>
          </p:cNvPr>
          <p:cNvSpPr txBox="1"/>
          <p:nvPr/>
        </p:nvSpPr>
        <p:spPr>
          <a:xfrm>
            <a:off x="710880" y="4392631"/>
            <a:ext cx="7436691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简化格式：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，元素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3… };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466C2A4-33D5-4B71-A26B-F465899CBEEE}"/>
              </a:ext>
            </a:extLst>
          </p:cNvPr>
          <p:cNvSpPr txBox="1"/>
          <p:nvPr/>
        </p:nvSpPr>
        <p:spPr>
          <a:xfrm>
            <a:off x="1367828" y="4931238"/>
            <a:ext cx="7436691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array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11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 };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3096B5E-261E-4D52-BA7B-E6D6E9498E94}"/>
              </a:ext>
            </a:extLst>
          </p:cNvPr>
          <p:cNvSpPr txBox="1"/>
          <p:nvPr/>
        </p:nvSpPr>
        <p:spPr>
          <a:xfrm>
            <a:off x="1367828" y="5350338"/>
            <a:ext cx="7436691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double[] array2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11.1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22.2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33.3};</a:t>
            </a:r>
          </a:p>
        </p:txBody>
      </p:sp>
    </p:spTree>
    <p:extLst>
      <p:ext uri="{BB962C8B-B14F-4D97-AF65-F5344CB8AC3E}">
        <p14:creationId xmlns:p14="http://schemas.microsoft.com/office/powerpoint/2010/main" val="428470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数组静态初始化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C1DA85ED-347E-4C34-80C4-CA797FDC4BB4}"/>
              </a:ext>
            </a:extLst>
          </p:cNvPr>
          <p:cNvSpPr txBox="1"/>
          <p:nvPr/>
        </p:nvSpPr>
        <p:spPr>
          <a:xfrm>
            <a:off x="710880" y="1635973"/>
            <a:ext cx="5088467" cy="29661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Demo1Array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array1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{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array1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array2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{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44.4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55.5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66.6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array2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24" name="三角形 9">
            <a:extLst>
              <a:ext uri="{FF2B5EF4-FFF2-40B4-BE49-F238E27FC236}">
                <a16:creationId xmlns:a16="http://schemas.microsoft.com/office/drawing/2014/main" id="{9B20CE0C-0D01-4C20-BD73-01FCF4D8AB25}"/>
              </a:ext>
            </a:extLst>
          </p:cNvPr>
          <p:cNvSpPr/>
          <p:nvPr/>
        </p:nvSpPr>
        <p:spPr>
          <a:xfrm rot="2651319">
            <a:off x="554913" y="528712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AD84C0A6-BE5B-421C-95B1-71867EB5DCEB}"/>
              </a:ext>
            </a:extLst>
          </p:cNvPr>
          <p:cNvSpPr txBox="1"/>
          <p:nvPr/>
        </p:nvSpPr>
        <p:spPr>
          <a:xfrm>
            <a:off x="892702" y="5428186"/>
            <a:ext cx="6767513" cy="3808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打印数组名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会看到数组在内存中的十六进制地址值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4ABCCB-BCE1-4BEA-BC05-F528C0F3AADC}"/>
              </a:ext>
            </a:extLst>
          </p:cNvPr>
          <p:cNvSpPr/>
          <p:nvPr/>
        </p:nvSpPr>
        <p:spPr>
          <a:xfrm>
            <a:off x="648227" y="4930542"/>
            <a:ext cx="5983392" cy="1132907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9B7126-87DE-4CDB-A32E-D3FCA73C5452}"/>
              </a:ext>
            </a:extLst>
          </p:cNvPr>
          <p:cNvSpPr/>
          <p:nvPr/>
        </p:nvSpPr>
        <p:spPr>
          <a:xfrm>
            <a:off x="548299" y="500301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CA7D85-6559-4747-91CE-5AB88DD2614E}"/>
              </a:ext>
            </a:extLst>
          </p:cNvPr>
          <p:cNvSpPr txBox="1"/>
          <p:nvPr/>
        </p:nvSpPr>
        <p:spPr>
          <a:xfrm>
            <a:off x="6392655" y="1635973"/>
            <a:ext cx="3277530" cy="1200329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[I@10f87f48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[D@b4c966a</a:t>
            </a:r>
          </a:p>
        </p:txBody>
      </p:sp>
    </p:spTree>
    <p:extLst>
      <p:ext uri="{BB962C8B-B14F-4D97-AF65-F5344CB8AC3E}">
        <p14:creationId xmlns:p14="http://schemas.microsoft.com/office/powerpoint/2010/main" val="32227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数组静态初始化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数组元素访问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数组遍历操作</a:t>
            </a:r>
            <a:endParaRPr kumimoji="1" lang="en-US" altLang="zh-CN" dirty="0"/>
          </a:p>
          <a:p>
            <a:r>
              <a:rPr kumimoji="1" lang="zh-CN" altLang="en-US" dirty="0"/>
              <a:t>数组动态初始化</a:t>
            </a:r>
            <a:endParaRPr kumimoji="1" lang="en-US" altLang="zh-CN" dirty="0"/>
          </a:p>
          <a:p>
            <a:r>
              <a:rPr kumimoji="1" lang="zh-CN" altLang="en-US" dirty="0"/>
              <a:t>数组内存图</a:t>
            </a:r>
            <a:endParaRPr kumimoji="1" lang="en-US" altLang="zh-CN" dirty="0"/>
          </a:p>
          <a:p>
            <a:r>
              <a:rPr kumimoji="1" lang="zh-CN" altLang="en-US" dirty="0"/>
              <a:t>数组常见问题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65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数组元素访问格式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7F94D37-8833-4AEC-8483-A66BB3E2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05" y="2639483"/>
            <a:ext cx="1579033" cy="157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4C860EC-0E6E-46A0-BD5A-D328170F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73" y="2639482"/>
            <a:ext cx="1576917" cy="157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数组元素访问格式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B2B11DB-2483-4F21-A8DD-9AB114F62C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33" y="4684184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D3AE5B6-602A-4976-8A16-AFBBDC58A6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67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1D45579F-A0EF-492E-9FFC-92D5BFC27F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84" y="4663017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435C6994-7779-4CA2-9E41-1723654EF6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CA531101-B99C-4AC2-8D58-C239A92866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5" y="2686051"/>
            <a:ext cx="1409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C9BA9FD-5B5E-44B9-AB60-044C38546081}"/>
              </a:ext>
            </a:extLst>
          </p:cNvPr>
          <p:cNvSpPr txBox="1"/>
          <p:nvPr/>
        </p:nvSpPr>
        <p:spPr>
          <a:xfrm>
            <a:off x="8113185" y="2874434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报数！！！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9206DF-2EE6-4C0E-B9B5-8520E05E97A8}"/>
              </a:ext>
            </a:extLst>
          </p:cNvPr>
          <p:cNvSpPr txBox="1"/>
          <p:nvPr/>
        </p:nvSpPr>
        <p:spPr>
          <a:xfrm>
            <a:off x="2038351" y="4315885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66D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叽！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191363-E66E-4827-B87C-0BDB9F1FE78A}"/>
              </a:ext>
            </a:extLst>
          </p:cNvPr>
          <p:cNvSpPr txBox="1"/>
          <p:nvPr/>
        </p:nvSpPr>
        <p:spPr>
          <a:xfrm>
            <a:off x="3759201" y="4324352"/>
            <a:ext cx="7768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F942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叽！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779132-9A74-4F12-8A1D-05FAFD510692}"/>
              </a:ext>
            </a:extLst>
          </p:cNvPr>
          <p:cNvSpPr txBox="1"/>
          <p:nvPr/>
        </p:nvSpPr>
        <p:spPr>
          <a:xfrm>
            <a:off x="5554134" y="4341285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273B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叽！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D834F6-3669-4873-B71F-16017C83A1F6}"/>
              </a:ext>
            </a:extLst>
          </p:cNvPr>
          <p:cNvSpPr txBox="1"/>
          <p:nvPr/>
        </p:nvSpPr>
        <p:spPr>
          <a:xfrm>
            <a:off x="7241118" y="4273552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FB96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叽！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270815-EA03-4A24-B25F-AB5AC6DD535D}"/>
              </a:ext>
            </a:extLst>
          </p:cNvPr>
          <p:cNvSpPr/>
          <p:nvPr/>
        </p:nvSpPr>
        <p:spPr>
          <a:xfrm>
            <a:off x="101176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D13668-E00C-458B-B932-8EAE3F049167}"/>
              </a:ext>
            </a:extLst>
          </p:cNvPr>
          <p:cNvSpPr/>
          <p:nvPr/>
        </p:nvSpPr>
        <p:spPr>
          <a:xfrm>
            <a:off x="273261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3856A4-632E-4CFA-AAA5-CC65B35FA6F7}"/>
              </a:ext>
            </a:extLst>
          </p:cNvPr>
          <p:cNvSpPr/>
          <p:nvPr/>
        </p:nvSpPr>
        <p:spPr>
          <a:xfrm>
            <a:off x="4461934" y="4004734"/>
            <a:ext cx="1729317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C7076B-9BE4-46B3-95B6-A08B87CFC98E}"/>
              </a:ext>
            </a:extLst>
          </p:cNvPr>
          <p:cNvSpPr/>
          <p:nvPr/>
        </p:nvSpPr>
        <p:spPr>
          <a:xfrm>
            <a:off x="6191252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2388D0-693F-4C22-BB28-5EAEFBD2FE0D}"/>
              </a:ext>
            </a:extLst>
          </p:cNvPr>
          <p:cNvSpPr txBox="1"/>
          <p:nvPr/>
        </p:nvSpPr>
        <p:spPr>
          <a:xfrm>
            <a:off x="1037167" y="3530601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0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数组元素访问格式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110ED664-D6AE-4127-81AA-2A54C47BBB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5" y="2686051"/>
            <a:ext cx="1409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80851CC-6C24-4A24-A969-02062E4C6C7F}"/>
              </a:ext>
            </a:extLst>
          </p:cNvPr>
          <p:cNvSpPr txBox="1"/>
          <p:nvPr/>
        </p:nvSpPr>
        <p:spPr>
          <a:xfrm>
            <a:off x="8113185" y="2874434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报数！！！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1F463C6-313A-4E0D-A2CD-06617C60B1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33" y="4684184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00B41C10-5533-4835-B73D-BFFCB8285D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67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040210D8-FE6A-449B-93E2-303A550987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84" y="4663017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E1EB313D-9486-4DE9-8105-F01797FB41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47F0D8A-3ED4-486D-8BC0-78652687C272}"/>
              </a:ext>
            </a:extLst>
          </p:cNvPr>
          <p:cNvSpPr txBox="1"/>
          <p:nvPr/>
        </p:nvSpPr>
        <p:spPr>
          <a:xfrm>
            <a:off x="2038351" y="4315885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66D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66DD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84B9F-196C-4B67-98A5-6DE556BB2077}"/>
              </a:ext>
            </a:extLst>
          </p:cNvPr>
          <p:cNvSpPr txBox="1"/>
          <p:nvPr/>
        </p:nvSpPr>
        <p:spPr>
          <a:xfrm>
            <a:off x="3759201" y="4324352"/>
            <a:ext cx="7768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942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F942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296ED9C-F208-4110-954F-97F697B92ED9}"/>
              </a:ext>
            </a:extLst>
          </p:cNvPr>
          <p:cNvSpPr txBox="1"/>
          <p:nvPr/>
        </p:nvSpPr>
        <p:spPr>
          <a:xfrm>
            <a:off x="5554134" y="4341285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273B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273B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F30E8F-640D-4823-B9F9-F535ECA8868C}"/>
              </a:ext>
            </a:extLst>
          </p:cNvPr>
          <p:cNvSpPr txBox="1"/>
          <p:nvPr/>
        </p:nvSpPr>
        <p:spPr>
          <a:xfrm>
            <a:off x="7241118" y="4273552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B96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FB96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5671BA-B461-4848-A340-4DB7B916BE51}"/>
              </a:ext>
            </a:extLst>
          </p:cNvPr>
          <p:cNvSpPr/>
          <p:nvPr/>
        </p:nvSpPr>
        <p:spPr>
          <a:xfrm>
            <a:off x="101176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27C5CA-5405-4CCA-964B-3AF64D1A8D1E}"/>
              </a:ext>
            </a:extLst>
          </p:cNvPr>
          <p:cNvSpPr/>
          <p:nvPr/>
        </p:nvSpPr>
        <p:spPr>
          <a:xfrm>
            <a:off x="273261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50B367-75F1-400F-83D9-A9FBB367C116}"/>
              </a:ext>
            </a:extLst>
          </p:cNvPr>
          <p:cNvSpPr/>
          <p:nvPr/>
        </p:nvSpPr>
        <p:spPr>
          <a:xfrm>
            <a:off x="4461934" y="4004734"/>
            <a:ext cx="1729317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F53A22-7DE1-4473-882E-B82C4A958640}"/>
              </a:ext>
            </a:extLst>
          </p:cNvPr>
          <p:cNvSpPr/>
          <p:nvPr/>
        </p:nvSpPr>
        <p:spPr>
          <a:xfrm>
            <a:off x="6191252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C48D72F-AA16-4036-B22D-4F1B30A6E76D}"/>
              </a:ext>
            </a:extLst>
          </p:cNvPr>
          <p:cNvSpPr txBox="1"/>
          <p:nvPr/>
        </p:nvSpPr>
        <p:spPr>
          <a:xfrm>
            <a:off x="1037167" y="3530601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数组元素访问格式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3A55A2D9-864E-413F-8932-36820093E1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5" y="2686051"/>
            <a:ext cx="1409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7005B82-7342-4F65-8550-B28DAD86DF32}"/>
              </a:ext>
            </a:extLst>
          </p:cNvPr>
          <p:cNvSpPr txBox="1"/>
          <p:nvPr/>
        </p:nvSpPr>
        <p:spPr>
          <a:xfrm>
            <a:off x="6515101" y="2829984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不对！给我换成计算机习惯的方式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80C387F-AF92-4698-83DF-AC8B709B30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33" y="4684184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EA4003C0-0B36-448C-9A45-46B743D330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67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4590C38-51E8-4A89-AE9C-FD0235058B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84" y="4663017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6A18908A-2408-4CB3-B781-9695288C8D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1E39358F-FA73-4584-8E8C-5E7EF2C464BE}"/>
              </a:ext>
            </a:extLst>
          </p:cNvPr>
          <p:cNvSpPr/>
          <p:nvPr/>
        </p:nvSpPr>
        <p:spPr>
          <a:xfrm>
            <a:off x="101176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77556B-FED8-4BC0-B338-40B0A4E7D912}"/>
              </a:ext>
            </a:extLst>
          </p:cNvPr>
          <p:cNvSpPr/>
          <p:nvPr/>
        </p:nvSpPr>
        <p:spPr>
          <a:xfrm>
            <a:off x="273261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8C436E3-815A-4BE2-AD33-37DE56111AE3}"/>
              </a:ext>
            </a:extLst>
          </p:cNvPr>
          <p:cNvSpPr/>
          <p:nvPr/>
        </p:nvSpPr>
        <p:spPr>
          <a:xfrm>
            <a:off x="4461934" y="4004734"/>
            <a:ext cx="1729317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A28D9C1-ED4A-4DB8-97AF-B3CD56D0F551}"/>
              </a:ext>
            </a:extLst>
          </p:cNvPr>
          <p:cNvSpPr/>
          <p:nvPr/>
        </p:nvSpPr>
        <p:spPr>
          <a:xfrm>
            <a:off x="6191252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2FC6C3-7DF3-403A-BD4E-C01C289E4289}"/>
              </a:ext>
            </a:extLst>
          </p:cNvPr>
          <p:cNvSpPr txBox="1"/>
          <p:nvPr/>
        </p:nvSpPr>
        <p:spPr>
          <a:xfrm>
            <a:off x="1037167" y="3530601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E4118F-10C9-4B0F-AE7F-864AA361BCCE}"/>
              </a:ext>
            </a:extLst>
          </p:cNvPr>
          <p:cNvSpPr txBox="1"/>
          <p:nvPr/>
        </p:nvSpPr>
        <p:spPr>
          <a:xfrm>
            <a:off x="2250017" y="4176185"/>
            <a:ext cx="776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66D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solidFill>
                <a:srgbClr val="66DD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10C0E6-B25E-47CB-B3E2-E0DAFE9FD34B}"/>
              </a:ext>
            </a:extLst>
          </p:cNvPr>
          <p:cNvSpPr txBox="1"/>
          <p:nvPr/>
        </p:nvSpPr>
        <p:spPr>
          <a:xfrm>
            <a:off x="3972984" y="4182534"/>
            <a:ext cx="776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942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F942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D63B5C3-0BE2-42F1-B8B5-AAB78FF1FABD}"/>
              </a:ext>
            </a:extLst>
          </p:cNvPr>
          <p:cNvSpPr txBox="1"/>
          <p:nvPr/>
        </p:nvSpPr>
        <p:spPr>
          <a:xfrm>
            <a:off x="5765801" y="4201585"/>
            <a:ext cx="7768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273B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273B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E31792-1EDE-412A-B41A-2CEEC5A8DAD3}"/>
              </a:ext>
            </a:extLst>
          </p:cNvPr>
          <p:cNvSpPr txBox="1"/>
          <p:nvPr/>
        </p:nvSpPr>
        <p:spPr>
          <a:xfrm>
            <a:off x="7433734" y="4176185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B96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FB96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3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97531E-6 L -0.04601 0.258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129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0.03055 0.2660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1330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32099E-6 L -0.04531 0.266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133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97531E-6 L -0.04583 0.258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1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0" grpId="0"/>
      <p:bldP spid="50" grpId="1"/>
      <p:bldP spid="51" grpId="0" build="allAtOnce"/>
      <p:bldP spid="52" grpId="0"/>
      <p:bldP spid="52" grpId="1"/>
      <p:bldP spid="53" grpId="0"/>
      <p:bldP spid="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149DA0-625C-E243-F58B-4D9E5C0C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19" y="2890504"/>
            <a:ext cx="5477367" cy="1411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B11E3-ED13-2427-D342-336E7EB6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1" y="2182552"/>
            <a:ext cx="2827191" cy="28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9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数组元素访问格式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4854134E-CF3A-4D38-A0CA-1062F8AE07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5" y="2686051"/>
            <a:ext cx="1409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F3180C6-119D-4B15-997F-A1F15B38DA6D}"/>
              </a:ext>
            </a:extLst>
          </p:cNvPr>
          <p:cNvSpPr txBox="1"/>
          <p:nvPr/>
        </p:nvSpPr>
        <p:spPr>
          <a:xfrm>
            <a:off x="6864351" y="2876552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号员工出列！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715FA1A-C979-45F0-B1D3-76D80A12E0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33" y="4684184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C7A70AD7-50A7-46B1-92D4-4A7A3FBA18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67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8779A327-13D3-4E9E-9BC0-F5B6861CC4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84" y="4663017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07E5A9F2-16C6-4634-9921-AEAE8FB493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467783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0417A33-9393-47D4-ACAA-92A49285FDC2}"/>
              </a:ext>
            </a:extLst>
          </p:cNvPr>
          <p:cNvSpPr/>
          <p:nvPr/>
        </p:nvSpPr>
        <p:spPr>
          <a:xfrm>
            <a:off x="101176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6D2E20-775E-461D-B81D-E58F2DFEE030}"/>
              </a:ext>
            </a:extLst>
          </p:cNvPr>
          <p:cNvSpPr/>
          <p:nvPr/>
        </p:nvSpPr>
        <p:spPr>
          <a:xfrm>
            <a:off x="2732618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E11F2E-02A7-451F-8B7C-DBF84FD516AE}"/>
              </a:ext>
            </a:extLst>
          </p:cNvPr>
          <p:cNvSpPr/>
          <p:nvPr/>
        </p:nvSpPr>
        <p:spPr>
          <a:xfrm>
            <a:off x="4461934" y="4004734"/>
            <a:ext cx="1729317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9CE281-B3CB-4CCA-945B-ED5341664B46}"/>
              </a:ext>
            </a:extLst>
          </p:cNvPr>
          <p:cNvSpPr/>
          <p:nvPr/>
        </p:nvSpPr>
        <p:spPr>
          <a:xfrm>
            <a:off x="6191252" y="4004734"/>
            <a:ext cx="1731433" cy="182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F0F871-43B7-4A23-B533-CCC7C2C3235D}"/>
              </a:ext>
            </a:extLst>
          </p:cNvPr>
          <p:cNvSpPr txBox="1"/>
          <p:nvPr/>
        </p:nvSpPr>
        <p:spPr>
          <a:xfrm>
            <a:off x="1037167" y="3530601"/>
            <a:ext cx="31369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对话气泡: 椭圆形 38">
            <a:extLst>
              <a:ext uri="{FF2B5EF4-FFF2-40B4-BE49-F238E27FC236}">
                <a16:creationId xmlns:a16="http://schemas.microsoft.com/office/drawing/2014/main" id="{7F2B653E-0AFA-476E-B2D5-87FB004AD877}"/>
              </a:ext>
            </a:extLst>
          </p:cNvPr>
          <p:cNvSpPr/>
          <p:nvPr/>
        </p:nvSpPr>
        <p:spPr>
          <a:xfrm>
            <a:off x="3934885" y="2813051"/>
            <a:ext cx="1248833" cy="965200"/>
          </a:xfrm>
          <a:prstGeom prst="wedgeEllipseCallout">
            <a:avLst>
              <a:gd name="adj1" fmla="val 37418"/>
              <a:gd name="adj2" fmla="val 11584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D4BEC8-473E-46B2-875D-F7D9FD638EFE}"/>
              </a:ext>
            </a:extLst>
          </p:cNvPr>
          <p:cNvSpPr txBox="1"/>
          <p:nvPr/>
        </p:nvSpPr>
        <p:spPr>
          <a:xfrm>
            <a:off x="1676401" y="5977468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66D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solidFill>
                <a:srgbClr val="66DD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68DE7A-D9EB-420D-8315-D01AA6BA842D}"/>
              </a:ext>
            </a:extLst>
          </p:cNvPr>
          <p:cNvSpPr txBox="1"/>
          <p:nvPr/>
        </p:nvSpPr>
        <p:spPr>
          <a:xfrm>
            <a:off x="3397251" y="5983818"/>
            <a:ext cx="776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942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F942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8D12D7-84E4-4F6A-AC71-4191C913A4DF}"/>
              </a:ext>
            </a:extLst>
          </p:cNvPr>
          <p:cNvSpPr txBox="1"/>
          <p:nvPr/>
        </p:nvSpPr>
        <p:spPr>
          <a:xfrm>
            <a:off x="5192185" y="6002868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273B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273B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3D3E760-1912-437A-AAF7-B4DCC05DE62E}"/>
              </a:ext>
            </a:extLst>
          </p:cNvPr>
          <p:cNvSpPr txBox="1"/>
          <p:nvPr/>
        </p:nvSpPr>
        <p:spPr>
          <a:xfrm>
            <a:off x="6858001" y="5977468"/>
            <a:ext cx="7747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B96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FB96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5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数组元素访问格式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14440DCE-7CA3-4E72-AF07-BDC1BA7A0DF1}"/>
              </a:ext>
            </a:extLst>
          </p:cNvPr>
          <p:cNvSpPr txBox="1"/>
          <p:nvPr/>
        </p:nvSpPr>
        <p:spPr>
          <a:xfrm>
            <a:off x="710880" y="219670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索引：索引是数组容器中空间的编号，编号从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开始，逐个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增长</a:t>
            </a:r>
            <a:endParaRPr lang="en-US" altLang="zh-CN" sz="1400" b="1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29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数组静态初始化</a:t>
            </a:r>
            <a:endParaRPr lang="en-US" altLang="zh-CN" dirty="0"/>
          </a:p>
          <a:p>
            <a:r>
              <a:rPr lang="zh-CN" altLang="en-US" dirty="0">
                <a:solidFill>
                  <a:srgbClr val="4C5252"/>
                </a:solidFill>
              </a:rPr>
              <a:t>数组元素访问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数组遍历操作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数组动态初始化</a:t>
            </a:r>
            <a:endParaRPr kumimoji="1" lang="en-US" altLang="zh-CN" dirty="0"/>
          </a:p>
          <a:p>
            <a:r>
              <a:rPr kumimoji="1" lang="zh-CN" altLang="en-US" dirty="0"/>
              <a:t>数组内存图</a:t>
            </a:r>
            <a:endParaRPr kumimoji="1" lang="en-US" altLang="zh-CN" dirty="0"/>
          </a:p>
          <a:p>
            <a:r>
              <a:rPr kumimoji="1" lang="zh-CN" altLang="en-US" dirty="0"/>
              <a:t>数组常见问题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9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数组遍历介绍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E179B81-399D-49B0-A4DE-7BCE8209B74B}"/>
              </a:ext>
            </a:extLst>
          </p:cNvPr>
          <p:cNvSpPr txBox="1"/>
          <p:nvPr/>
        </p:nvSpPr>
        <p:spPr>
          <a:xfrm>
            <a:off x="710880" y="1635973"/>
            <a:ext cx="7543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数组遍历：将数组中所有的内容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取出来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，取出来之后可以（打印，求和，判断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grpSp>
        <p:nvGrpSpPr>
          <p:cNvPr id="10" name="组合 5">
            <a:extLst>
              <a:ext uri="{FF2B5EF4-FFF2-40B4-BE49-F238E27FC236}">
                <a16:creationId xmlns:a16="http://schemas.microsoft.com/office/drawing/2014/main" id="{18A0248C-E4EC-4C5E-8059-5C5893C90986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2211395"/>
            <a:ext cx="2924329" cy="4196606"/>
            <a:chOff x="6565874" y="1354975"/>
            <a:chExt cx="2398614" cy="35928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4E2567-8B4F-4088-AB3D-3687CFFE788E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C9002D41-5590-4F5E-B531-054566C2E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39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内存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CDB8252-74ED-4298-9B78-FA755F5D961E}"/>
              </a:ext>
            </a:extLst>
          </p:cNvPr>
          <p:cNvSpPr/>
          <p:nvPr/>
        </p:nvSpPr>
        <p:spPr>
          <a:xfrm>
            <a:off x="1131706" y="2636668"/>
            <a:ext cx="2121764" cy="19708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A926E5D-35F0-40FA-9185-61937E870545}"/>
              </a:ext>
            </a:extLst>
          </p:cNvPr>
          <p:cNvCxnSpPr>
            <a:cxnSpLocks/>
          </p:cNvCxnSpPr>
          <p:nvPr/>
        </p:nvCxnSpPr>
        <p:spPr>
          <a:xfrm>
            <a:off x="1156893" y="3295835"/>
            <a:ext cx="209657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AA79F72-F6C0-4FB8-900B-347C4F962203}"/>
              </a:ext>
            </a:extLst>
          </p:cNvPr>
          <p:cNvCxnSpPr>
            <a:cxnSpLocks/>
          </p:cNvCxnSpPr>
          <p:nvPr/>
        </p:nvCxnSpPr>
        <p:spPr>
          <a:xfrm>
            <a:off x="1156893" y="3973218"/>
            <a:ext cx="209657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0677370-250E-4D27-B8CD-F5CB9DD50CAD}"/>
              </a:ext>
            </a:extLst>
          </p:cNvPr>
          <p:cNvSpPr txBox="1"/>
          <p:nvPr/>
        </p:nvSpPr>
        <p:spPr>
          <a:xfrm>
            <a:off x="1988045" y="281436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A83BB1-80D4-4BC5-8E06-AA2CAA2B418D}"/>
              </a:ext>
            </a:extLst>
          </p:cNvPr>
          <p:cNvSpPr txBox="1"/>
          <p:nvPr/>
        </p:nvSpPr>
        <p:spPr>
          <a:xfrm>
            <a:off x="1988045" y="348064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287C19-476D-427C-9798-C1384E9B4CE1}"/>
              </a:ext>
            </a:extLst>
          </p:cNvPr>
          <p:cNvSpPr txBox="1"/>
          <p:nvPr/>
        </p:nvSpPr>
        <p:spPr>
          <a:xfrm>
            <a:off x="1988045" y="411304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33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8180EF-8F10-432D-953C-DF60FC762133}"/>
              </a:ext>
            </a:extLst>
          </p:cNvPr>
          <p:cNvSpPr/>
          <p:nvPr/>
        </p:nvSpPr>
        <p:spPr>
          <a:xfrm>
            <a:off x="1131706" y="4604198"/>
            <a:ext cx="2121765" cy="1196353"/>
          </a:xfrm>
          <a:prstGeom prst="rect">
            <a:avLst/>
          </a:prstGeom>
          <a:solidFill>
            <a:srgbClr val="FFFFFF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38DA68-F605-4463-A105-372D49A369F5}"/>
              </a:ext>
            </a:extLst>
          </p:cNvPr>
          <p:cNvCxnSpPr/>
          <p:nvPr/>
        </p:nvCxnSpPr>
        <p:spPr>
          <a:xfrm>
            <a:off x="1131706" y="5208694"/>
            <a:ext cx="21217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599E1C-EE34-4570-B80A-72911B29B0ED}"/>
              </a:ext>
            </a:extLst>
          </p:cNvPr>
          <p:cNvSpPr txBox="1"/>
          <p:nvPr/>
        </p:nvSpPr>
        <p:spPr>
          <a:xfrm>
            <a:off x="2013232" y="472440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44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461FE7-4AFA-4283-A4D0-5C87DF4A3393}"/>
              </a:ext>
            </a:extLst>
          </p:cNvPr>
          <p:cNvSpPr txBox="1"/>
          <p:nvPr/>
        </p:nvSpPr>
        <p:spPr>
          <a:xfrm>
            <a:off x="2013232" y="53170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55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F00BB2-6024-4CDE-AA9E-7E3F2F8C7DFB}"/>
              </a:ext>
            </a:extLst>
          </p:cNvPr>
          <p:cNvSpPr txBox="1"/>
          <p:nvPr/>
        </p:nvSpPr>
        <p:spPr>
          <a:xfrm>
            <a:off x="1988045" y="282017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08F40D-222A-4C72-9235-B747D36F9900}"/>
              </a:ext>
            </a:extLst>
          </p:cNvPr>
          <p:cNvSpPr txBox="1"/>
          <p:nvPr/>
        </p:nvSpPr>
        <p:spPr>
          <a:xfrm>
            <a:off x="1988044" y="348064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C667C8-7C04-424F-A206-85CFF98455BD}"/>
              </a:ext>
            </a:extLst>
          </p:cNvPr>
          <p:cNvSpPr txBox="1"/>
          <p:nvPr/>
        </p:nvSpPr>
        <p:spPr>
          <a:xfrm>
            <a:off x="1988044" y="411304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33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2E2069-4FE0-44BC-8C03-81B5151D932F}"/>
              </a:ext>
            </a:extLst>
          </p:cNvPr>
          <p:cNvSpPr txBox="1"/>
          <p:nvPr/>
        </p:nvSpPr>
        <p:spPr>
          <a:xfrm>
            <a:off x="2013232" y="472440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44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FCD760-DCBF-440D-8A16-24D0D191E184}"/>
              </a:ext>
            </a:extLst>
          </p:cNvPr>
          <p:cNvSpPr txBox="1"/>
          <p:nvPr/>
        </p:nvSpPr>
        <p:spPr>
          <a:xfrm>
            <a:off x="2013232" y="53170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55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8D2D68-3012-444C-8E74-D1B5E4B6740E}"/>
              </a:ext>
            </a:extLst>
          </p:cNvPr>
          <p:cNvSpPr txBox="1"/>
          <p:nvPr/>
        </p:nvSpPr>
        <p:spPr>
          <a:xfrm>
            <a:off x="1951175" y="22334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15625 4.07407E-6 C 0.22643 4.07407E-6 0.31328 -0.02755 0.31328 -0.04931 L 0.31328 -0.09769 " pathEditMode="relative" rAng="0" ptsTypes="AA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488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18411 4.44444E-6 C 0.26666 4.44444E-6 0.36888 -0.05301 0.36888 -0.09584 L 0.36888 -0.18982 " pathEditMode="relative" rAng="0" ptsTypes="AAAA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94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21185 4.07407E-6 C 0.30664 4.07407E-6 0.4237 -0.07686 0.4237 -0.13889 L 0.4237 -0.27778 " pathEditMode="relative" rAng="0" ptsTypes="AAAA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1388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0.23685 0 C 0.34284 0 0.4737 -0.10069 0.4737 -0.18218 L 0.4737 -0.36435 " pathEditMode="relative" rAng="0" ptsTypes="AAAA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19" grpId="0"/>
      <p:bldP spid="4" grpId="0" animBg="1"/>
      <p:bldP spid="26" grpId="0"/>
      <p:bldP spid="27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2" grpId="2"/>
      <p:bldP spid="33" grpId="0"/>
      <p:bldP spid="33" grpId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数组遍历</a:t>
            </a:r>
            <a:r>
              <a:rPr lang="en-US" altLang="zh-CN" dirty="0"/>
              <a:t>-</a:t>
            </a:r>
            <a:r>
              <a:rPr lang="zh-CN" altLang="en-US" dirty="0"/>
              <a:t>求偶数和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35900"/>
            <a:ext cx="9214230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需求：已知数组元素为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{11,22,33,44,55}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请将数组中偶数元素取出并求和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最后打印求和结果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1657A7D-318F-4F44-8792-A6EDDB735675}"/>
              </a:ext>
            </a:extLst>
          </p:cNvPr>
          <p:cNvSpPr txBox="1">
            <a:spLocks/>
          </p:cNvSpPr>
          <p:nvPr/>
        </p:nvSpPr>
        <p:spPr>
          <a:xfrm>
            <a:off x="2195450" y="2382671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静态初始化数组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定义求和变量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遍历数组取出每一个元素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判断当前元素是否是偶数，是的话跟求和变量做累加操作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打印求和变量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50FAE71-E54E-41C5-BFF9-2D31808D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61" y="3414178"/>
            <a:ext cx="12192000" cy="340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数组遍历</a:t>
            </a:r>
            <a:r>
              <a:rPr lang="en-US" altLang="zh-CN" dirty="0"/>
              <a:t>-</a:t>
            </a:r>
            <a:r>
              <a:rPr lang="zh-CN" altLang="en-US" dirty="0"/>
              <a:t>求最大值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35900"/>
            <a:ext cx="9214230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需求：已知数组元素为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{5,44,33,55,22}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请找出数组中最大值并打印在控制台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B6428-A49A-4EB4-95F8-1E95AA04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80" y="1985009"/>
            <a:ext cx="560062" cy="1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15988E-3990-4654-B81B-D5AA38FD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37" y="2128000"/>
            <a:ext cx="481614" cy="9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8E6BE2-80FE-477F-B444-A2AFA453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10" y="1883574"/>
            <a:ext cx="531405" cy="121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6B86B2-5A3F-4BC5-8EDC-D78ADCEE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" y="2449794"/>
            <a:ext cx="970354" cy="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BAB243-B2B8-471C-AF70-565F03885A73}"/>
              </a:ext>
            </a:extLst>
          </p:cNvPr>
          <p:cNvSpPr txBox="1"/>
          <p:nvPr/>
        </p:nvSpPr>
        <p:spPr>
          <a:xfrm>
            <a:off x="177492" y="3106401"/>
            <a:ext cx="5946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战力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:5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战力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:44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战力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:33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战力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:55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战力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:22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09E56A-489F-4FE4-B95E-F9D034582477}"/>
              </a:ext>
            </a:extLst>
          </p:cNvPr>
          <p:cNvSpPr txBox="1"/>
          <p:nvPr/>
        </p:nvSpPr>
        <p:spPr>
          <a:xfrm>
            <a:off x="91561" y="3418840"/>
            <a:ext cx="6117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0         1        2         3        4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55F1A7-41C0-426C-AA32-6A5F92993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0500" y="1659664"/>
            <a:ext cx="817465" cy="143795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C2F2527-D0DE-4F10-8F11-F8EDA1C5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" y="2433920"/>
            <a:ext cx="970354" cy="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BD34861-1854-4BFE-A326-03A46027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57" y="2134009"/>
            <a:ext cx="481614" cy="9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61911EA-BC53-415B-A5DC-78B2014B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50" y="1979971"/>
            <a:ext cx="560062" cy="1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05F351A-A91A-4D85-94EF-8B79B5677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0499" y="1654626"/>
            <a:ext cx="817465" cy="143795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5AAEAF4-61FD-47CF-9926-D640306B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10" y="1880972"/>
            <a:ext cx="531405" cy="121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C9B98B45-2302-45A8-B066-A6DB6A6A2FFE}"/>
              </a:ext>
            </a:extLst>
          </p:cNvPr>
          <p:cNvSpPr txBox="1">
            <a:spLocks/>
          </p:cNvSpPr>
          <p:nvPr/>
        </p:nvSpPr>
        <p:spPr>
          <a:xfrm>
            <a:off x="5300252" y="1286759"/>
            <a:ext cx="6761083" cy="2030231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定义 </a:t>
            </a:r>
            <a:r>
              <a:rPr lang="en-US" altLang="zh-CN" dirty="0">
                <a:latin typeface="Consolas" panose="020B0609020204030204" pitchFamily="49" charset="0"/>
              </a:rPr>
              <a:t>max </a:t>
            </a:r>
            <a:r>
              <a:rPr lang="zh-CN" altLang="en-US" dirty="0">
                <a:latin typeface="Consolas" panose="020B0609020204030204" pitchFamily="49" charset="0"/>
              </a:rPr>
              <a:t>变量来记录擂台上不断变化的数据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数组中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号选手先上台，因此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 max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[0];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遍历数组取出每一个元素</a:t>
            </a:r>
            <a:r>
              <a:rPr lang="zh-CN" altLang="en-US" dirty="0">
                <a:latin typeface="Consolas" panose="020B0609020204030204" pitchFamily="49" charset="0"/>
              </a:rPr>
              <a:t>，索引从 </a:t>
            </a:r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zh-CN" altLang="en-US" dirty="0">
                <a:latin typeface="Consolas" panose="020B0609020204030204" pitchFamily="49" charset="0"/>
              </a:rPr>
              <a:t>开始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逐个进行比较，找到更大的，</a:t>
            </a:r>
            <a:r>
              <a:rPr lang="en-US" altLang="zh-CN" dirty="0">
                <a:latin typeface="Consolas" panose="020B0609020204030204" pitchFamily="49" charset="0"/>
              </a:rPr>
              <a:t>max</a:t>
            </a:r>
            <a:r>
              <a:rPr lang="zh-CN" altLang="en-US" dirty="0">
                <a:latin typeface="Consolas" panose="020B0609020204030204" pitchFamily="49" charset="0"/>
              </a:rPr>
              <a:t>变量记录更大的数据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遍历后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打印 </a:t>
            </a:r>
            <a:r>
              <a:rPr lang="en-US" altLang="zh-CN" dirty="0">
                <a:latin typeface="Consolas" panose="020B0609020204030204" pitchFamily="49" charset="0"/>
              </a:rPr>
              <a:t>max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变量所记录的值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0.03125 L 0.02187 0.03125 C 0.02018 0.05926 0.02057 0.04722 0.02187 0.09583 C 0.02187 0.09815 0.02213 0.10023 0.02253 0.10231 C 0.02318 0.10579 0.02396 0.10926 0.02474 0.11273 C 0.025 0.11574 0.025 0.11875 0.02552 0.12176 C 0.02578 0.12407 0.02643 0.12592 0.02695 0.12824 C 0.02747 0.13079 0.02786 0.13333 0.02838 0.13588 C 0.02956 0.14167 0.03112 0.14768 0.03268 0.15278 C 0.03437 0.15764 0.03607 0.16227 0.03789 0.16713 C 0.03932 0.17106 0.04128 0.1743 0.04219 0.1787 C 0.04896 0.20879 0.04049 0.17222 0.05026 0.20856 C 0.05443 0.22384 0.05286 0.22292 0.05755 0.23704 C 0.05924 0.24213 0.06107 0.24722 0.06263 0.25254 C 0.06328 0.25486 0.06302 0.2581 0.06406 0.26018 C 0.06523 0.26273 0.06641 0.26551 0.06771 0.26805 C 0.0681 0.26898 0.06875 0.26967 0.06914 0.2706 C 0.07044 0.27361 0.07148 0.27662 0.07279 0.27963 C 0.07812 0.2919 0.075 0.28287 0.08008 0.29653 C 0.08138 0.29977 0.08229 0.3037 0.08372 0.30694 C 0.08711 0.31458 0.09102 0.32153 0.09466 0.32893 C 0.09844 0.33657 0.1 0.34028 0.10417 0.34699 C 0.10573 0.34977 0.10755 0.35208 0.10924 0.35486 C 0.11562 0.36528 0.1112 0.35972 0.11575 0.36504 C 0.11693 0.36805 0.1181 0.37129 0.1194 0.37407 C 0.12266 0.38102 0.12552 0.38449 0.12956 0.38958 C 0.13099 0.39143 0.13242 0.39352 0.13398 0.39491 C 0.13529 0.39606 0.13685 0.39653 0.13828 0.39745 C 0.13958 0.39815 0.14075 0.3993 0.14193 0.4 C 0.14323 0.40185 0.14427 0.4037 0.14557 0.40532 C 0.1474 0.40717 0.14987 0.40764 0.15143 0.41042 C 0.15456 0.41597 0.15521 0.41782 0.16094 0.42083 C 0.16263 0.42153 0.16432 0.42268 0.16602 0.42338 C 0.16719 0.42384 0.16849 0.42407 0.16966 0.42454 C 0.17057 0.425 0.17161 0.42546 0.17253 0.42592 C 0.17552 0.42847 0.17825 0.43194 0.18125 0.43379 C 0.18268 0.43449 0.18424 0.43518 0.18568 0.43634 C 0.18763 0.43773 0.18945 0.44028 0.19154 0.44143 C 0.1957 0.44375 0.20026 0.44491 0.20456 0.44676 C 0.20963 0.45116 0.20521 0.44768 0.21042 0.45046 C 0.22825 0.46018 0.20742 0.44954 0.222 0.45694 C 0.22331 0.45833 0.22435 0.45995 0.22565 0.46088 C 0.23164 0.46504 0.23021 0.46227 0.23516 0.46481 C 0.23815 0.4662 0.24102 0.46829 0.24388 0.46991 C 0.24557 0.47083 0.24727 0.47153 0.24896 0.47245 C 0.25586 0.47639 0.25664 0.47778 0.26432 0.48032 C 0.26641 0.48102 0.26862 0.48102 0.27083 0.48171 C 0.27422 0.48241 0.27773 0.4831 0.28099 0.48426 C 0.28698 0.48634 0.28424 0.48565 0.29271 0.4868 C 0.3026 0.48819 0.29987 0.48796 0.30586 0.48796 " pathEditMode="relative" ptsTypes="AAAAAAAAAAAAAAAAAAAAAAAAAAAAAAAAAAAAAAAAAAAAAAAAAA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0.00996 L -0.00326 0.00996 C -0.00026 0.00926 0.00273 0.00903 0.00586 0.00834 C 0.00742 0.00787 0.00885 0.00695 0.01041 0.00672 C 0.0125 0.00602 0.01471 0.00556 0.0168 0.0051 C 0.03294 0.00602 0.04909 0.00649 0.06523 0.00834 C 0.06836 0.00857 0.07135 0.01042 0.07448 0.01158 C 0.07773 0.0125 0.08125 0.0132 0.0845 0.01482 C 0.08659 0.01575 0.08867 0.0176 0.09088 0.01806 C 0.09609 0.01922 0.1013 0.01899 0.10651 0.01968 C 0.11094 0.02223 0.11198 0.02315 0.11836 0.02454 C 0.12773 0.02662 0.14674 0.0294 0.14674 0.0294 C 0.16289 0.03565 0.14635 0.02987 0.1668 0.03426 C 0.1681 0.0345 0.16927 0.03542 0.17044 0.03588 C 0.17305 0.03658 0.18385 0.03866 0.18607 0.03912 C 0.19245 0.04283 0.18476 0.03866 0.197 0.04237 C 0.19974 0.04329 0.20247 0.04422 0.20521 0.04561 C 0.20677 0.04653 0.2082 0.04815 0.20976 0.04885 C 0.21185 0.04977 0.21406 0.05 0.21627 0.05047 C 0.2362 0.06065 0.20482 0.04537 0.23268 0.05533 C 0.2401 0.05811 0.24752 0.06088 0.25469 0.06505 C 0.25833 0.06737 0.26185 0.07014 0.26562 0.07153 C 0.26836 0.07269 0.27109 0.07269 0.27383 0.07338 C 0.27838 0.07593 0.28294 0.07894 0.28763 0.08149 C 0.28906 0.08218 0.29075 0.08195 0.29219 0.08311 C 0.29375 0.08426 0.29505 0.08681 0.29674 0.08797 C 0.3039 0.09306 0.30638 0.09283 0.31224 0.09769 C 0.32474 0.10811 0.31745 0.10348 0.32422 0.10741 C 0.33203 0.11667 0.32213 0.10556 0.32969 0.11227 C 0.3306 0.1132 0.33138 0.11459 0.33242 0.11551 C 0.33359 0.11667 0.33489 0.11737 0.33607 0.11875 C 0.33711 0.12014 0.33776 0.12246 0.3388 0.12362 C 0.33958 0.12454 0.34062 0.12477 0.34153 0.12524 C 0.3431 0.12639 0.34453 0.12755 0.34609 0.12848 C 0.35 0.13565 0.34557 0.12825 0.35338 0.13658 C 0.35469 0.13797 0.35586 0.14005 0.35703 0.14167 C 0.35885 0.14375 0.36107 0.14537 0.36263 0.14815 C 0.36315 0.14908 0.36367 0.15047 0.36445 0.15139 C 0.36523 0.15255 0.36627 0.15325 0.36719 0.15463 C 0.36875 0.15718 0.37018 0.15996 0.37174 0.16274 C 0.37239 0.16389 0.37305 0.16482 0.37357 0.16598 C 0.37786 0.1757 0.37565 0.17223 0.37995 0.17732 C 0.38112 0.18056 0.38294 0.18334 0.38359 0.18704 C 0.38568 0.19838 0.38411 0.19445 0.38724 0.2 C 0.38789 0.20278 0.38841 0.20556 0.38906 0.20811 C 0.38958 0.20996 0.39049 0.21135 0.39088 0.2132 C 0.39166 0.21621 0.39271 0.22292 0.39271 0.22292 C 0.3931 0.22825 0.39323 0.2338 0.39362 0.23912 C 0.39388 0.24075 0.3944 0.24237 0.39453 0.24399 C 0.39492 0.24676 0.39518 0.24931 0.39557 0.25209 C 0.39518 0.26667 0.39531 0.28149 0.39453 0.29607 C 0.3944 0.29954 0.39336 0.30255 0.39271 0.30579 C 0.39166 0.31135 0.39023 0.31991 0.38815 0.32362 C 0.38633 0.32709 0.38307 0.33218 0.38177 0.33658 C 0.37982 0.34375 0.37851 0.35047 0.37721 0.35787 C 0.37695 0.36158 0.37669 0.36551 0.3763 0.36922 C 0.37617 0.37084 0.37565 0.37246 0.37539 0.37408 C 0.37487 0.37755 0.37383 0.38542 0.37357 0.38866 C 0.37318 0.39306 0.37239 0.4095 0.37174 0.41482 C 0.37005 0.42755 0.37031 0.42084 0.3681 0.43102 C 0.36732 0.43426 0.36745 0.43797 0.36627 0.44075 C 0.36289 0.44885 0.36432 0.44491 0.36172 0.45209 C 0.35937 0.46806 0.36237 0.45139 0.35885 0.46181 C 0.35846 0.46343 0.35833 0.46505 0.35794 0.46667 C 0.35638 0.47362 0.35677 0.47223 0.3543 0.47639 L 0.35338 0.48149 " pathEditMode="relative" ptsTypes="AAAAAAAAAAAAAAAAAAAAAAAAAAAAAAAAAAAAAAAAAAAAAAAAAAAAAAAAAAAAAAAAAA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83 0.49769 L 0.34883 0.49769 L 0.19791 0.49931 C 0.1957 0.49931 0.19362 0.5007 0.19153 0.50093 C 0.17773 0.50139 0.16406 0.50093 0.15039 0.50093 " pathEditMode="relative" ptsTypes="AAAAA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9753 0.49282 L 0.29753 0.49282 C 0.29687 0.48727 0.29661 0.48171 0.29557 0.47639 C 0.29544 0.47523 0.29193 0.46204 0.2901 0.45856 C 0.28776 0.45417 0.28594 0.44838 0.28281 0.4456 C 0.28164 0.44444 0.28034 0.44375 0.27917 0.44236 C 0.27786 0.44097 0.27682 0.43889 0.27552 0.4375 C 0.27318 0.43495 0.27057 0.4331 0.26823 0.43102 C 0.26641 0.4294 0.26458 0.42731 0.26276 0.42616 C 0.26185 0.42569 0.26081 0.42523 0.2599 0.42454 C 0.25833 0.42315 0.25703 0.42083 0.25534 0.41967 C 0.25273 0.41759 0.24987 0.41643 0.24713 0.41481 C 0.24531 0.41366 0.24362 0.4118 0.24167 0.41157 L 0.23346 0.40995 C 0.22122 0.40185 0.23086 0.40741 0.21602 0.40185 C 0.20208 0.39653 0.21562 0.39977 0.20052 0.39699 C 0.19635 0.39537 0.18932 0.39213 0.1849 0.39213 L -0.08659 0.39375 C -0.0918 0.39467 -0.09688 0.3956 -0.10208 0.39699 C -0.10794 0.39838 -0.11367 0.40046 -0.11953 0.40185 C -0.13073 0.40417 -0.14206 0.40555 -0.15339 0.40833 C -0.16068 0.40995 -0.16797 0.41273 -0.17526 0.41481 C -0.2013 0.42176 -0.19675 0.4206 -0.22005 0.42454 C -0.22448 0.42639 -0.22266 0.42523 -0.22565 0.42778 " pathEditMode="relative" ptsTypes="AAAAAAAAAAAAAAAAAAA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4.16667E-7 1.85185E-6 C 0.01641 0.00023 0.03307 1.85185E-6 0.04961 0.00139 C 0.05273 0.00162 0.0556 0.0037 0.05872 0.00416 C 0.06628 0.00555 0.08177 0.00717 0.08177 0.00741 C 0.09323 0.01157 0.07214 0.00347 0.09831 0.01296 C 0.10195 0.01412 0.1056 0.0162 0.10938 0.01736 C 0.1138 0.01852 0.11862 0.01898 0.12318 0.02014 C 0.13229 0.02268 0.14154 0.02639 0.15078 0.02893 L 0.16172 0.03171 C 0.16615 0.03426 0.17031 0.03704 0.17461 0.03889 C 0.19935 0.04907 0.17357 0.03333 0.19948 0.04768 C 0.20143 0.04884 0.20313 0.05069 0.20495 0.05208 C 0.20859 0.05463 0.2125 0.05671 0.21615 0.05926 C 0.21979 0.06227 0.22331 0.06528 0.22708 0.06829 C 0.23125 0.07129 0.23594 0.07338 0.23997 0.07685 C 0.24727 0.0831 0.25391 0.09074 0.2612 0.09722 C 0.26953 0.10463 0.27669 0.10879 0.2832 0.11898 C 0.28477 0.12129 0.29401 0.14004 0.29427 0.14074 C 0.29518 0.14421 0.29609 0.14745 0.29701 0.15092 C 0.29766 0.15393 0.29792 0.15694 0.29883 0.15972 C 0.3013 0.16713 0.30378 0.175 0.30716 0.18148 C 0.31146 0.19004 0.30977 0.18611 0.31263 0.19329 C 0.31328 0.19606 0.31328 0.1993 0.31445 0.20185 C 0.31784 0.20856 0.31888 0.20949 0.32083 0.21782 C 0.32526 0.23611 0.31953 0.22037 0.32656 0.23657 C 0.32682 0.23958 0.32695 0.24259 0.32747 0.2456 C 0.3293 0.25602 0.32943 0.25 0.33203 0.26157 C 0.33346 0.26805 0.33425 0.27523 0.33568 0.28171 C 0.33594 0.2831 0.3362 0.28472 0.33659 0.28611 C 0.3375 0.28958 0.33867 0.29282 0.33932 0.29629 C 0.34701 0.3368 0.33984 0.30741 0.34479 0.32685 C 0.34505 0.33009 0.34531 0.33379 0.3457 0.33704 C 0.34675 0.34722 0.34675 0.34259 0.34753 0.3544 C 0.34792 0.36088 0.34818 0.36713 0.34844 0.37338 C 0.34753 0.42384 0.35234 0.4081 0.34662 0.42592 " pathEditMode="relative" rAng="0" ptsTypes="AAAAAAAAAAAAAAAAAAAAAAAAAAAAAAAAAAAA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3 0.48125 L 0.1513 0.48125 C 0.15221 0.48565 0.15247 0.49051 0.15403 0.49422 C 0.15456 0.49584 0.15573 0.49584 0.15677 0.49584 C 0.16953 0.497 0.18229 0.497 0.19518 0.49769 C 0.20208 0.497 0.20911 0.497 0.21614 0.49584 C 0.21719 0.49584 0.21797 0.49468 0.21888 0.49422 C 0.22161 0.49306 0.22448 0.49237 0.22708 0.49098 C 0.22903 0.49028 0.23073 0.48843 0.23268 0.48774 C 0.23685 0.48635 0.24114 0.48565 0.24544 0.4845 L 0.25182 0.48287 C 0.2539 0.48125 0.25599 0.47917 0.2582 0.47801 C 0.26028 0.47709 0.2625 0.47732 0.26458 0.47639 C 0.2668 0.4757 0.26888 0.47408 0.27109 0.47315 C 0.2737 0.472 0.27656 0.47107 0.2793 0.46991 C 0.28138 0.46899 0.28346 0.4676 0.28568 0.46667 C 0.2875 0.46598 0.28932 0.46575 0.29114 0.46505 C 0.29271 0.46459 0.29414 0.46389 0.2957 0.46343 C 0.3 0.46227 0.3043 0.46135 0.30846 0.46019 C 0.3125 0.45903 0.31471 0.45857 0.31862 0.45695 C 0.31979 0.45649 0.32096 0.45579 0.32226 0.45533 C 0.32461 0.45463 0.32708 0.45417 0.32956 0.45371 C 0.33047 0.45325 0.33138 0.45255 0.33229 0.45209 C 0.33411 0.45139 0.33607 0.45139 0.33776 0.45047 C 0.33906 0.44977 0.3401 0.44769 0.3414 0.44723 C 0.3457 0.44561 0.35013 0.44584 0.3543 0.44399 C 0.36094 0.44098 0.35664 0.4426 0.36706 0.44075 L 0.37252 0.4375 C 0.37344 0.43681 0.37448 0.43658 0.37526 0.43588 C 0.37656 0.43473 0.37773 0.43357 0.3789 0.43264 C 0.37982 0.43195 0.38086 0.43172 0.38164 0.43102 C 0.38659 0.42709 0.38372 0.42778 0.38724 0.42778 " pathEditMode="relative" ptsTypes="AAAAAAAAAAAAAAAAAAAAAAAAAAAAAAAA">
                                      <p:cBhvr>
                                        <p:cTn id="7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35703 0.40092 L 0.35703 0.40092 C 0.35794 0.40023 0.36784 0.39351 0.36979 0.39282 C 0.39974 0.38217 0.37162 0.39259 0.39076 0.38472 C 0.39245 0.38402 0.40951 0.37754 0.41458 0.375 C 0.41732 0.37338 0.42005 0.37106 0.42279 0.3699 C 0.42552 0.36898 0.42826 0.36898 0.43099 0.36828 C 0.43685 0.36713 0.44271 0.36527 0.44844 0.36342 C 0.44935 0.36296 0.45026 0.3625 0.45117 0.3618 C 0.45365 0.36018 0.45599 0.35833 0.45846 0.35694 C 0.46458 0.3537 0.46784 0.35347 0.47409 0.35208 C 0.47617 0.35046 0.47826 0.34838 0.48047 0.34722 C 0.48255 0.34606 0.48477 0.34606 0.48685 0.3456 C 0.49102 0.34444 0.49453 0.34305 0.4987 0.34236 C 0.50234 0.34166 0.50599 0.3412 0.50977 0.34074 C 0.51471 0.33773 0.51055 0.33981 0.51797 0.3375 C 0.53568 0.33148 0.51836 0.33634 0.53711 0.33263 C 0.53932 0.33217 0.54141 0.33101 0.54349 0.33101 C 0.55573 0.33009 0.56797 0.32986 0.58008 0.32939 C 0.60508 0.32986 0.63008 0.32939 0.65508 0.33101 C 0.6582 0.33101 0.6612 0.33356 0.66432 0.33426 C 0.66823 0.33518 0.67214 0.33518 0.67617 0.33588 C 0.68464 0.33958 0.67448 0.33541 0.68984 0.33912 C 0.69115 0.33935 0.69232 0.34027 0.69349 0.34074 C 0.69688 0.34189 0.70026 0.34259 0.70365 0.34398 C 0.70729 0.34537 0.71081 0.34768 0.71458 0.34884 C 0.71732 0.34976 0.72005 0.35 0.72279 0.35046 C 0.72552 0.35208 0.72826 0.3537 0.73099 0.35532 C 0.7332 0.35648 0.73529 0.35717 0.7375 0.35856 C 0.74401 0.36273 0.74245 0.3625 0.74753 0.36666 C 0.74961 0.36851 0.75182 0.36967 0.75391 0.37152 C 0.76094 0.37801 0.76758 0.38588 0.775 0.3912 C 0.77826 0.39351 0.7875 0.40023 0.79141 0.40254 C 0.80091 0.40833 0.79505 0.40463 0.80873 0.41388 L 0.8125 0.4206 " pathEditMode="relative" ptsTypes="AAAAAAAAAAAAAAAAAAAAAAAAAAAAAAAAAAA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6204 L 0.00169 0.06204 C -0.00209 0.06459 -0.0056 0.0676 -0.00938 0.07014 C -0.01211 0.072 -0.01498 0.07269 -0.01758 0.075 C -0.01901 0.07616 -0.01992 0.07848 -0.02123 0.07987 C -0.02266 0.08125 -0.02435 0.08172 -0.02578 0.08311 C -0.02709 0.0845 -0.02813 0.08658 -0.02943 0.08797 C -0.04206 0.10186 -0.01849 0.072 -0.0405 0.09931 C -0.0487 0.1095 -0.02982 0.09144 -0.04779 0.10741 C -0.0487 0.10973 -0.04961 0.11181 -0.05052 0.11389 C -0.05144 0.11667 -0.05222 0.11968 -0.05326 0.122 C -0.0543 0.12454 -0.05573 0.12639 -0.0569 0.12871 C -0.05782 0.13195 -0.0586 0.13519 -0.05964 0.13843 C -0.06224 0.14561 -0.06576 0.15186 -0.06784 0.1595 C -0.06875 0.16274 -0.06966 0.16621 -0.07058 0.16922 C -0.07175 0.17269 -0.07331 0.17547 -0.07435 0.17894 L -0.078 0.19213 C -0.07826 0.19538 -0.07826 0.19862 -0.07891 0.20186 C -0.07956 0.20579 -0.08112 0.20926 -0.08164 0.2132 C -0.08255 0.22061 -0.08282 0.22825 -0.08347 0.23588 C -0.08373 0.23982 -0.08373 0.24375 -0.08438 0.24723 L -0.08711 0.26366 C -0.08737 0.26852 -0.0875 0.27338 -0.08802 0.27825 C -0.08841 0.28218 -0.08985 0.28565 -0.08985 0.28959 C -0.09011 0.30741 -0.08972 0.32547 -0.08894 0.34329 C -0.08854 0.35255 -0.08542 0.3595 -0.08347 0.3676 C -0.07604 0.39838 -0.08776 0.35579 -0.07891 0.38727 C -0.07826 0.39144 -0.07813 0.3963 -0.07709 0.40024 C -0.07578 0.40463 -0.07422 0.40857 -0.07331 0.4132 C -0.07279 0.41644 -0.07266 0.42014 -0.07149 0.42292 C -0.07097 0.42454 -0.07045 0.42639 -0.06966 0.42778 C -0.06823 0.43079 -0.06511 0.43588 -0.06511 0.43588 C -0.06407 0.44329 -0.06511 0.44098 -0.06328 0.44422 " pathEditMode="relative" ptsTypes="AAAAAAAAAAAAAAAAAAAAAAAAAAAAAAAAA">
                                      <p:cBhvr>
                                        <p:cTn id="8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55 0.43612 L -0.06055 0.43612 C -0.05964 0.43056 -0.05977 0.42431 -0.05782 0.41968 C -0.05534 0.41343 -0.05144 0.4095 -0.04779 0.4051 C -0.04597 0.40301 -0.04388 0.40139 -0.04232 0.39862 C -0.04167 0.39746 -0.04115 0.3963 -0.0405 0.39538 C -0.03763 0.3919 -0.03633 0.3919 -0.03321 0.39051 C -0.03255 0.38936 -0.03216 0.38774 -0.03138 0.38727 C -0.02956 0.38612 -0.02774 0.38635 -0.02591 0.38565 C -0.02461 0.38519 -0.02344 0.3845 -0.02214 0.38403 C -0.00951 0.37894 -0.02826 0.38704 -0.01029 0.37917 C -0.00912 0.37848 -0.00795 0.37778 -0.00664 0.37755 L -0.00026 0.37593 C 0.00195 0.37431 0.0039 0.37223 0.00612 0.37107 C 0.00794 0.36991 0.00976 0.36991 0.01159 0.36945 C 0.02148 0.36621 0.01041 0.36922 0.02265 0.36621 C 0.03997 0.36667 0.0681 0.36482 0.08945 0.36945 C 0.09648 0.37084 0.09284 0.37014 0.09765 0.37269 C 0.09883 0.37315 0.10013 0.37362 0.1013 0.37431 C 0.10221 0.37477 0.10312 0.37547 0.10403 0.37593 C 0.10781 0.37732 0.11041 0.37732 0.11406 0.37917 C 0.11562 0.37987 0.12252 0.38403 0.12422 0.38565 C 0.12604 0.3875 0.12773 0.39005 0.12968 0.39213 C 0.1332 0.39584 0.13385 0.39538 0.13789 0.39862 C 0.14036 0.4007 0.14271 0.40301 0.14518 0.4051 C 0.14648 0.40625 0.14752 0.40764 0.14883 0.40834 L 0.15429 0.41158 L 0.15625 0.41482 " pathEditMode="relative" ptsTypes="AAAAAAAAAAAAAAAAAAAAAAAAAAAA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83 0.47662 L 0.34883 0.47662 C 0.35911 0.47709 0.36953 0.47686 0.37982 0.47825 C 0.38568 0.47894 0.3914 0.48195 0.39726 0.48311 C 0.40273 0.48403 0.4082 0.48403 0.41367 0.48473 C 0.46458 0.49885 0.40117 0.48079 0.4457 0.49445 C 0.45156 0.49607 0.45729 0.49746 0.46315 0.49931 C 0.46771 0.5007 0.47226 0.50255 0.47682 0.50417 C 0.48047 0.50533 0.48424 0.50625 0.48789 0.50741 C 0.49557 0.51019 0.50885 0.51551 0.51614 0.51875 C 0.52109 0.52084 0.52604 0.52246 0.53086 0.52524 C 0.5457 0.5338 0.55208 0.53612 0.56471 0.54653 C 0.58164 0.56042 0.57331 0.55348 0.5875 0.57084 C 0.6194 0.6095 0.57226 0.54954 0.6095 0.59838 C 0.6125 0.60232 0.61601 0.6051 0.61862 0.60996 L 0.63151 0.63264 C 0.63242 0.63635 0.6332 0.64028 0.63424 0.64399 C 0.63476 0.64584 0.63541 0.64723 0.63607 0.64885 C 0.63698 0.65162 0.63802 0.65417 0.6388 0.65695 C 0.63919 0.65857 0.63932 0.66042 0.63971 0.66181 C 0.64088 0.66621 0.64219 0.67061 0.64336 0.675 C 0.64466 0.67963 0.6457 0.68473 0.647 0.68959 C 0.64818 0.69352 0.64961 0.697 0.65065 0.70093 C 0.65117 0.70255 0.6513 0.70417 0.65156 0.70579 C 0.65273 0.71135 0.65403 0.71667 0.65521 0.722 C 0.65729 0.73125 0.65703 0.72732 0.65703 0.73357 " pathEditMode="relative" ptsTypes="AAAAAAAAAAAAAAAAAAAAAAAA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2269 L -0.00143 0.02269 C 0.0168 0.01898 0.01146 0.01945 0.04245 0.02269 C 0.04609 0.02292 0.04974 0.025 0.05339 0.02593 C 0.05729 0.02662 0.06133 0.02685 0.06524 0.02755 C 0.06888 0.02917 0.07253 0.03125 0.0763 0.03241 C 0.11068 0.04259 0.06784 0.02639 0.09544 0.03727 C 0.09753 0.03935 0.09961 0.04167 0.10182 0.04375 C 0.10274 0.04445 0.10365 0.04491 0.10456 0.04537 C 0.10677 0.04653 0.10886 0.04746 0.11094 0.04861 C 0.1125 0.0507 0.1138 0.05347 0.11563 0.05509 C 0.1237 0.06296 0.11875 0.05255 0.12565 0.06482 C 0.12956 0.07199 0.13047 0.07755 0.13386 0.08611 C 0.14024 0.10185 0.13685 0.08935 0.14297 0.10718 C 0.14414 0.11019 0.14492 0.11366 0.1457 0.1169 C 0.14609 0.11852 0.14623 0.12037 0.14662 0.12176 C 0.14766 0.12477 0.14935 0.12685 0.15039 0.12986 C 0.15182 0.13403 0.15404 0.14283 0.15404 0.14283 C 0.15534 0.15787 0.15404 0.14746 0.15677 0.16088 C 0.15742 0.16412 0.15807 0.16736 0.15859 0.1706 C 0.15899 0.17269 0.15899 0.175 0.15951 0.17708 C 0.1599 0.1794 0.16068 0.18148 0.16133 0.18357 C 0.16224 0.20741 0.16276 0.20533 0.16133 0.22917 C 0.1612 0.23125 0.16094 0.23357 0.16042 0.23565 C 0.1599 0.2375 0.15912 0.23889 0.15859 0.24051 C 0.1582 0.24213 0.1582 0.24398 0.15768 0.24537 C 0.15716 0.24676 0.15638 0.24746 0.15586 0.24861 C 0.15508 0.25023 0.15469 0.25185 0.15404 0.25347 C 0.15287 0.25625 0.15156 0.2588 0.15039 0.26158 C 0.14961 0.2632 0.14922 0.26505 0.14844 0.26644 C 0.14779 0.26783 0.14662 0.26852 0.1457 0.26968 C 0.14505 0.2706 0.14466 0.27199 0.14388 0.27292 C 0.1431 0.27431 0.14206 0.27523 0.14115 0.27616 C 0.13998 0.27778 0.13867 0.2794 0.1375 0.28102 C 0.13503 0.28496 0.13633 0.28472 0.13294 0.28773 C 0.13203 0.28843 0.13112 0.28866 0.13021 0.28935 C 0.12708 0.29491 0.12774 0.29421 0.12383 0.29908 C 0.12201 0.30116 0.12044 0.30463 0.11836 0.30556 C 0.11706 0.30602 0.11589 0.30671 0.11471 0.30718 C 0.11315 0.30764 0.11159 0.3081 0.11003 0.3088 C 0.10912 0.30926 0.10729 0.31042 0.10729 0.31042 L 0.10729 0.31042 C 0.1125 0.31968 0.11367 0.32269 0.12018 0.32986 C 0.12096 0.33079 0.12201 0.33079 0.12292 0.33148 C 0.12383 0.33241 0.12461 0.33426 0.12565 0.33472 C 0.12904 0.33611 0.15013 0.33796 0.15039 0.33796 C 0.15339 0.33843 0.15638 0.33912 0.15951 0.33958 L 0.17044 0.34121 C 0.17409 0.34236 0.17774 0.34375 0.18138 0.34445 C 0.18529 0.34537 0.20899 0.34746 0.21159 0.34792 L 0.31133 0.34607 C 0.32083 0.3456 0.34896 0.33611 0.35703 0.3331 C 0.37109 0.32801 0.38503 0.32222 0.39909 0.3169 C 0.40612 0.31412 0.41315 0.31181 0.42018 0.3088 C 0.43229 0.30324 0.4444 0.29722 0.45677 0.29259 C 0.4875 0.28056 0.47305 0.28588 0.51159 0.27292 C 0.51979 0.27037 0.52826 0.26875 0.53633 0.26482 C 0.54544 0.26065 0.55456 0.25556 0.5638 0.25185 C 0.57162 0.24861 0.57969 0.24676 0.5875 0.24375 C 0.59362 0.24144 0.59974 0.2382 0.60586 0.23565 C 0.61042 0.2338 0.61498 0.23287 0.61953 0.23079 C 0.62813 0.22685 0.63685 0.22361 0.64518 0.21783 C 0.70912 0.17269 0.6681 0.2007 0.70912 0.17384 L 0.72383 0.16412 C 0.72682 0.16204 0.72982 0.15926 0.73294 0.15764 C 0.74063 0.15371 0.73724 0.15533 0.74297 0.15278 C 0.74818 0.14722 0.74596 0.14931 0.74948 0.14607 " pathEditMode="relative" ptsTypes="AAAAAAAAAAAAAAAAAAAAAAAAAAAAAAAAAAAAAAAAAAAAAAAAAAAAAAAAAAAAAAAAAAA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/>
      <p:bldP spid="18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数组静态初始化</a:t>
            </a:r>
            <a:endParaRPr lang="en-US" altLang="zh-CN" dirty="0"/>
          </a:p>
          <a:p>
            <a:r>
              <a:rPr lang="zh-CN" altLang="en-US" dirty="0">
                <a:solidFill>
                  <a:srgbClr val="4C5252"/>
                </a:solidFill>
              </a:rPr>
              <a:t>数组元素访问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4C5252"/>
                </a:solidFill>
              </a:rPr>
              <a:t>数组遍历操作</a:t>
            </a:r>
            <a:endParaRPr kumimoji="1"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数组动态初始化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数组内存图</a:t>
            </a:r>
            <a:endParaRPr kumimoji="1" lang="en-US" altLang="zh-CN" dirty="0"/>
          </a:p>
          <a:p>
            <a:r>
              <a:rPr kumimoji="1" lang="zh-CN" altLang="en-US" dirty="0"/>
              <a:t>数组常见问题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7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数组动态初始化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398ADD0-2527-4160-A462-F5B717AE8071}"/>
              </a:ext>
            </a:extLst>
          </p:cNvPr>
          <p:cNvSpPr txBox="1"/>
          <p:nvPr/>
        </p:nvSpPr>
        <p:spPr>
          <a:xfrm>
            <a:off x="710880" y="2078357"/>
            <a:ext cx="7543800" cy="704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400" dirty="0">
                <a:solidFill>
                  <a:srgbClr val="FD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= </a:t>
            </a:r>
            <a:r>
              <a:rPr lang="en-US" altLang="zh-CN" sz="1400" dirty="0">
                <a:solidFill>
                  <a:srgbClr val="FD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int[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8DFE2E0-B164-474A-9291-D93739426F35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动态初始化：初始化时只指定数组长度，由系统为数组分配初始值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DAF5470-D7CC-4D1A-9894-D8FB5613097E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3157275"/>
          <a:ext cx="7944848" cy="3138172"/>
        </p:xfrm>
        <a:graphic>
          <a:graphicData uri="http://schemas.openxmlformats.org/drawingml/2006/table">
            <a:tbl>
              <a:tblPr/>
              <a:tblGrid>
                <a:gridCol w="1370622">
                  <a:extLst>
                    <a:ext uri="{9D8B030D-6E8A-4147-A177-3AD203B41FA5}">
                      <a16:colId xmlns:a16="http://schemas.microsoft.com/office/drawing/2014/main" val="1317796171"/>
                    </a:ext>
                  </a:extLst>
                </a:gridCol>
                <a:gridCol w="1612582">
                  <a:extLst>
                    <a:ext uri="{9D8B030D-6E8A-4147-A177-3AD203B41FA5}">
                      <a16:colId xmlns:a16="http://schemas.microsoft.com/office/drawing/2014/main" val="69480976"/>
                    </a:ext>
                  </a:extLst>
                </a:gridCol>
                <a:gridCol w="4961644">
                  <a:extLst>
                    <a:ext uri="{9D8B030D-6E8A-4147-A177-3AD203B41FA5}">
                      <a16:colId xmlns:a16="http://schemas.microsoft.com/office/drawing/2014/main" val="1189803003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42233"/>
                  </a:ext>
                </a:extLst>
              </a:tr>
              <a:tr h="509543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基本数据类型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9415"/>
                  </a:ext>
                </a:extLst>
              </a:tr>
              <a:tr h="50954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小数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36620"/>
                  </a:ext>
                </a:extLst>
              </a:tr>
              <a:tr h="50954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'\u0000'  </a:t>
                      </a:r>
                      <a:r>
                        <a:rPr kumimoji="0" lang="zh-CN" alt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常见体现为空白字符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68274"/>
                  </a:ext>
                </a:extLst>
              </a:tr>
              <a:tr h="50954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布尔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09409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引用数据类型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类、接口、数组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两种初始化的区别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36DA247-87FE-4CAE-88E4-9B16F7C85EB4}"/>
              </a:ext>
            </a:extLst>
          </p:cNvPr>
          <p:cNvSpPr txBox="1"/>
          <p:nvPr/>
        </p:nvSpPr>
        <p:spPr>
          <a:xfrm>
            <a:off x="710880" y="1635973"/>
            <a:ext cx="8640233" cy="7051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动态初始化：手动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指定数组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，由系统给出默认初始化值。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静态初始化：手动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指定数组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，系统会根据元素个数，计算出数组的长度</a:t>
            </a:r>
          </a:p>
        </p:txBody>
      </p:sp>
    </p:spTree>
    <p:extLst>
      <p:ext uri="{BB962C8B-B14F-4D97-AF65-F5344CB8AC3E}">
        <p14:creationId xmlns:p14="http://schemas.microsoft.com/office/powerpoint/2010/main" val="22180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使用键盘录入填充数组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35900"/>
            <a:ext cx="9214230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需求：键盘录入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个整数并求出最大值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1657A7D-318F-4F44-8792-A6EDDB735675}"/>
              </a:ext>
            </a:extLst>
          </p:cNvPr>
          <p:cNvSpPr txBox="1">
            <a:spLocks/>
          </p:cNvSpPr>
          <p:nvPr/>
        </p:nvSpPr>
        <p:spPr>
          <a:xfrm>
            <a:off x="2195450" y="2455641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动态初始化数组，长度指定为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循环遍历数组，在遍历的过程中，键盘录入整数并存入数组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求出数组最大值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打印数组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7FD24ED7-E0A4-478D-9C06-FCFEADD75B72}"/>
              </a:ext>
            </a:extLst>
          </p:cNvPr>
          <p:cNvSpPr/>
          <p:nvPr/>
        </p:nvSpPr>
        <p:spPr>
          <a:xfrm rot="2651319">
            <a:off x="2202065" y="526022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B94B4A-F7F9-47EF-9BC1-784903E718C2}"/>
              </a:ext>
            </a:extLst>
          </p:cNvPr>
          <p:cNvSpPr/>
          <p:nvPr/>
        </p:nvSpPr>
        <p:spPr>
          <a:xfrm>
            <a:off x="2295379" y="4903644"/>
            <a:ext cx="6007373" cy="141351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B58FFB-5EA1-469E-84D6-0E93CE981B9A}"/>
              </a:ext>
            </a:extLst>
          </p:cNvPr>
          <p:cNvSpPr/>
          <p:nvPr/>
        </p:nvSpPr>
        <p:spPr>
          <a:xfrm>
            <a:off x="2195451" y="4976114"/>
            <a:ext cx="1053296" cy="300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思路积累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A79DDAB-7615-42CB-BBC8-2392AEF43073}"/>
              </a:ext>
            </a:extLst>
          </p:cNvPr>
          <p:cNvSpPr txBox="1"/>
          <p:nvPr/>
        </p:nvSpPr>
        <p:spPr>
          <a:xfrm>
            <a:off x="2539854" y="5401288"/>
            <a:ext cx="609208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如果只明确元素个数，不明确具体数值</a:t>
            </a:r>
            <a:endParaRPr lang="en-US" altLang="zh-CN" sz="14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可以考虑使用动态初始化，将容器准备好，随后再对容器进行填充</a:t>
            </a:r>
            <a:endParaRPr lang="en-US" altLang="zh-CN" sz="14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48FB8D-9610-C08A-5387-FF9F52F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ibaba PuHuiTi B"/>
              </a:rPr>
              <a:t>今日内容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C93BE-0C87-29E3-AB1A-747DA2D1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12" y="2038675"/>
            <a:ext cx="1158340" cy="480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602908-AB2F-A6FF-0616-5D272D17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2" y="2841722"/>
            <a:ext cx="1889924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4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使用随机数填充数组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需求：产生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之间的随机数，并找出最大值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1657A7D-318F-4F44-8792-A6EDDB735675}"/>
              </a:ext>
            </a:extLst>
          </p:cNvPr>
          <p:cNvSpPr txBox="1">
            <a:spLocks/>
          </p:cNvSpPr>
          <p:nvPr/>
        </p:nvSpPr>
        <p:spPr>
          <a:xfrm>
            <a:off x="2195450" y="2455641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动态初始化数组，长度指定为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循环遍历数组，在遍历的过程中，产生随机数并存入数组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遍历打印出数组现有元素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求出最大值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打印最大值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数组静态初始化</a:t>
            </a:r>
            <a:endParaRPr lang="en-US" altLang="zh-CN" dirty="0"/>
          </a:p>
          <a:p>
            <a:r>
              <a:rPr lang="zh-CN" altLang="en-US" dirty="0">
                <a:solidFill>
                  <a:srgbClr val="4C5252"/>
                </a:solidFill>
              </a:rPr>
              <a:t>数组元素访问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4C5252"/>
                </a:solidFill>
              </a:rPr>
              <a:t>数组遍历操作</a:t>
            </a:r>
            <a:endParaRPr kumimoji="1"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4C5252"/>
                </a:solidFill>
              </a:rPr>
              <a:t>数组动态初始化</a:t>
            </a:r>
            <a:endParaRPr kumimoji="1"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数组内存图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数组常见问题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8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Java </a:t>
            </a:r>
            <a:r>
              <a:rPr kumimoji="1" lang="zh-CN" altLang="en-US" dirty="0">
                <a:latin typeface="Consolas" panose="020B0609020204030204" pitchFamily="49" charset="0"/>
              </a:rPr>
              <a:t>内存分配介绍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0BB46567-F59F-4553-BD3D-3E347644B7CA}"/>
              </a:ext>
            </a:extLst>
          </p:cNvPr>
          <p:cNvSpPr txBox="1"/>
          <p:nvPr/>
        </p:nvSpPr>
        <p:spPr>
          <a:xfrm>
            <a:off x="731521" y="1909958"/>
            <a:ext cx="8718551" cy="167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方法区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本地方法栈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寄存器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553EAC-F86D-4D49-AB1D-4229A7EF1251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4"/>
            <a:ext cx="3198284" cy="4790017"/>
            <a:chOff x="6565874" y="1354975"/>
            <a:chExt cx="2398614" cy="359286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7B60D2E-25EE-4786-9450-517834CEF1E4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97D2F12D-9EDE-4DBF-B59A-C5A13DA7A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B7EF785-AFA4-4D0B-8594-F9C3FEBDE153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B2D1A24-AD44-4A6B-8162-9EA269203F9F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291FA3BC-DEF2-4A38-AFFF-E5F41418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3964BF-C87A-4A83-A986-9BFE5861635A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8FB4DC2-2EB6-422F-A056-01EFC5BAB2F8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45A837-ACBF-4D2C-AA57-022A8D3E8E3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C26231-BC8A-4A32-8C4E-8C657BB3A601}"/>
              </a:ext>
            </a:extLst>
          </p:cNvPr>
          <p:cNvGrpSpPr>
            <a:grpSpLocks/>
          </p:cNvGrpSpPr>
          <p:nvPr/>
        </p:nvGrpSpPr>
        <p:grpSpPr bwMode="auto">
          <a:xfrm>
            <a:off x="2672179" y="4730752"/>
            <a:ext cx="2816339" cy="1869016"/>
            <a:chOff x="1828154" y="3579862"/>
            <a:chExt cx="2442792" cy="140064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CD1C7E-720F-4B0B-BDA0-7C49C04AC1E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76E75D77-4833-426E-B4B8-3D273B9E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11B62952-8B4B-4BE6-BAF4-DC7D03068C72}"/>
              </a:ext>
            </a:extLst>
          </p:cNvPr>
          <p:cNvSpPr txBox="1"/>
          <p:nvPr/>
        </p:nvSpPr>
        <p:spPr>
          <a:xfrm>
            <a:off x="2805344" y="4885268"/>
            <a:ext cx="2522307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字节码文件中的方法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9FDD7EB9-73C6-4561-9488-DED23C742A7A}"/>
              </a:ext>
            </a:extLst>
          </p:cNvPr>
          <p:cNvSpPr txBox="1"/>
          <p:nvPr/>
        </p:nvSpPr>
        <p:spPr>
          <a:xfrm>
            <a:off x="6017684" y="1392768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9B6212F5-7AED-462E-A8DE-B6D74E00548E}"/>
              </a:ext>
            </a:extLst>
          </p:cNvPr>
          <p:cNvSpPr txBox="1"/>
          <p:nvPr/>
        </p:nvSpPr>
        <p:spPr>
          <a:xfrm>
            <a:off x="6017684" y="5748868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5E1B8BD7-006B-4A32-ADFA-C113FA14ACBA}"/>
              </a:ext>
            </a:extLst>
          </p:cNvPr>
          <p:cNvSpPr txBox="1"/>
          <p:nvPr/>
        </p:nvSpPr>
        <p:spPr>
          <a:xfrm>
            <a:off x="9341696" y="2789116"/>
            <a:ext cx="2118783" cy="22547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出来的东西会在这块内存中开辟空间并产生地址</a:t>
            </a:r>
          </a:p>
        </p:txBody>
      </p:sp>
      <p:sp>
        <p:nvSpPr>
          <p:cNvPr id="69" name="TextBox 4">
            <a:extLst>
              <a:ext uri="{FF2B5EF4-FFF2-40B4-BE49-F238E27FC236}">
                <a16:creationId xmlns:a16="http://schemas.microsoft.com/office/drawing/2014/main" id="{8E772D3F-57B3-491D-BC51-527278FD3656}"/>
              </a:ext>
            </a:extLst>
          </p:cNvPr>
          <p:cNvSpPr txBox="1"/>
          <p:nvPr/>
        </p:nvSpPr>
        <p:spPr>
          <a:xfrm>
            <a:off x="6126360" y="3263779"/>
            <a:ext cx="2012949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方法运行时所进入的内存</a:t>
            </a:r>
          </a:p>
        </p:txBody>
      </p:sp>
      <p:cxnSp>
        <p:nvCxnSpPr>
          <p:cNvPr id="70" name="肘形连接符 56">
            <a:extLst>
              <a:ext uri="{FF2B5EF4-FFF2-40B4-BE49-F238E27FC236}">
                <a16:creationId xmlns:a16="http://schemas.microsoft.com/office/drawing/2014/main" id="{0BAAB1B6-E270-4256-B02E-4639ECF328AA}"/>
              </a:ext>
            </a:extLst>
          </p:cNvPr>
          <p:cNvCxnSpPr>
            <a:cxnSpLocks/>
            <a:stCxn id="62" idx="0"/>
            <a:endCxn id="66" idx="1"/>
          </p:cNvCxnSpPr>
          <p:nvPr/>
        </p:nvCxnSpPr>
        <p:spPr>
          <a:xfrm rot="5400000" flipH="1" flipV="1">
            <a:off x="3372786" y="2240370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F718984A-D868-4C41-B97E-CB9B5DC31460}"/>
              </a:ext>
            </a:extLst>
          </p:cNvPr>
          <p:cNvSpPr txBox="1"/>
          <p:nvPr/>
        </p:nvSpPr>
        <p:spPr>
          <a:xfrm>
            <a:off x="2689111" y="5715149"/>
            <a:ext cx="281633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字节码文件加载时进入的内存</a:t>
            </a:r>
          </a:p>
        </p:txBody>
      </p:sp>
    </p:spTree>
    <p:extLst>
      <p:ext uri="{BB962C8B-B14F-4D97-AF65-F5344CB8AC3E}">
        <p14:creationId xmlns:p14="http://schemas.microsoft.com/office/powerpoint/2010/main" val="33023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635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5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2.22222E-6 -0.6351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/>
      <p:bldP spid="69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">
            <a:extLst>
              <a:ext uri="{FF2B5EF4-FFF2-40B4-BE49-F238E27FC236}">
                <a16:creationId xmlns:a16="http://schemas.microsoft.com/office/drawing/2014/main" id="{5E1B8BD7-006B-4A32-ADFA-C113FA14ACBA}"/>
              </a:ext>
            </a:extLst>
          </p:cNvPr>
          <p:cNvSpPr txBox="1"/>
          <p:nvPr/>
        </p:nvSpPr>
        <p:spPr>
          <a:xfrm>
            <a:off x="9341696" y="2789116"/>
            <a:ext cx="2118783" cy="22547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出来的东西会在这块内存中开辟空间并产生地址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553EAC-F86D-4D49-AB1D-4229A7EF1251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4"/>
            <a:ext cx="3198284" cy="4790017"/>
            <a:chOff x="6565874" y="1354975"/>
            <a:chExt cx="2398614" cy="359286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7B60D2E-25EE-4786-9450-517834CEF1E4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97D2F12D-9EDE-4DBF-B59A-C5A13DA7A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7FEC032B-1FD0-4D30-BD5B-CC4BAD372534}"/>
              </a:ext>
            </a:extLst>
          </p:cNvPr>
          <p:cNvSpPr/>
          <p:nvPr/>
        </p:nvSpPr>
        <p:spPr>
          <a:xfrm>
            <a:off x="10110037" y="3986465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249C6C9-17DE-4B19-9B07-730DC8195D60}"/>
              </a:ext>
            </a:extLst>
          </p:cNvPr>
          <p:cNvSpPr/>
          <p:nvPr/>
        </p:nvSpPr>
        <p:spPr>
          <a:xfrm>
            <a:off x="10110037" y="3638540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6CBCDC-1B51-4649-B215-8C5F2DE46012}"/>
              </a:ext>
            </a:extLst>
          </p:cNvPr>
          <p:cNvSpPr/>
          <p:nvPr/>
        </p:nvSpPr>
        <p:spPr>
          <a:xfrm>
            <a:off x="10110037" y="3290725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Java </a:t>
            </a:r>
            <a:r>
              <a:rPr kumimoji="1" lang="zh-CN" altLang="en-US" dirty="0">
                <a:latin typeface="Consolas" panose="020B0609020204030204" pitchFamily="49" charset="0"/>
              </a:rPr>
              <a:t>内存分配介绍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B7EF785-AFA4-4D0B-8594-F9C3FEBDE153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B2D1A24-AD44-4A6B-8162-9EA269203F9F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291FA3BC-DEF2-4A38-AFFF-E5F41418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3964BF-C87A-4A83-A986-9BFE5861635A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8FB4DC2-2EB6-422F-A056-01EFC5BAB2F8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45A837-ACBF-4D2C-AA57-022A8D3E8E3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C26231-BC8A-4A32-8C4E-8C657BB3A601}"/>
              </a:ext>
            </a:extLst>
          </p:cNvPr>
          <p:cNvGrpSpPr>
            <a:grpSpLocks/>
          </p:cNvGrpSpPr>
          <p:nvPr/>
        </p:nvGrpSpPr>
        <p:grpSpPr bwMode="auto">
          <a:xfrm>
            <a:off x="2672179" y="4730752"/>
            <a:ext cx="2816339" cy="1869016"/>
            <a:chOff x="1828154" y="3579862"/>
            <a:chExt cx="2442792" cy="140064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CD1C7E-720F-4B0B-BDA0-7C49C04AC1E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76E75D77-4833-426E-B4B8-3D273B9E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11B62952-8B4B-4BE6-BAF4-DC7D03068C72}"/>
              </a:ext>
            </a:extLst>
          </p:cNvPr>
          <p:cNvSpPr txBox="1"/>
          <p:nvPr/>
        </p:nvSpPr>
        <p:spPr>
          <a:xfrm>
            <a:off x="2805344" y="4885268"/>
            <a:ext cx="2522307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Test.class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</p:txBody>
      </p:sp>
      <p:sp>
        <p:nvSpPr>
          <p:cNvPr id="69" name="TextBox 4">
            <a:extLst>
              <a:ext uri="{FF2B5EF4-FFF2-40B4-BE49-F238E27FC236}">
                <a16:creationId xmlns:a16="http://schemas.microsoft.com/office/drawing/2014/main" id="{8E772D3F-57B3-491D-BC51-527278FD3656}"/>
              </a:ext>
            </a:extLst>
          </p:cNvPr>
          <p:cNvSpPr txBox="1"/>
          <p:nvPr/>
        </p:nvSpPr>
        <p:spPr>
          <a:xfrm>
            <a:off x="6126360" y="3263779"/>
            <a:ext cx="2012949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方法运行时所进入的内存</a:t>
            </a: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F718984A-D868-4C41-B97E-CB9B5DC31460}"/>
              </a:ext>
            </a:extLst>
          </p:cNvPr>
          <p:cNvSpPr txBox="1"/>
          <p:nvPr/>
        </p:nvSpPr>
        <p:spPr>
          <a:xfrm>
            <a:off x="2689111" y="5715149"/>
            <a:ext cx="281633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字节码文件加载时进入的内存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600241" y="1822822"/>
            <a:ext cx="4850264" cy="267765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{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44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55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66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cxnSp>
        <p:nvCxnSpPr>
          <p:cNvPr id="36" name="肘形连接符 56">
            <a:extLst>
              <a:ext uri="{FF2B5EF4-FFF2-40B4-BE49-F238E27FC236}">
                <a16:creationId xmlns:a16="http://schemas.microsoft.com/office/drawing/2014/main" id="{F964511B-5202-4B40-8088-E898EE6538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2786" y="2240370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>
            <a:extLst>
              <a:ext uri="{FF2B5EF4-FFF2-40B4-BE49-F238E27FC236}">
                <a16:creationId xmlns:a16="http://schemas.microsoft.com/office/drawing/2014/main" id="{392937A7-584B-45E8-8B6C-81BB3E5E7443}"/>
              </a:ext>
            </a:extLst>
          </p:cNvPr>
          <p:cNvSpPr txBox="1"/>
          <p:nvPr/>
        </p:nvSpPr>
        <p:spPr>
          <a:xfrm>
            <a:off x="6017371" y="3731106"/>
            <a:ext cx="2221773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A8DE0A4-B0F8-4954-912C-197E64E3ADEC}"/>
              </a:ext>
            </a:extLst>
          </p:cNvPr>
          <p:cNvSpPr/>
          <p:nvPr/>
        </p:nvSpPr>
        <p:spPr>
          <a:xfrm>
            <a:off x="6073442" y="4064245"/>
            <a:ext cx="2137107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91140A5-464B-46C7-B602-DD2F9AF3AEED}"/>
              </a:ext>
            </a:extLst>
          </p:cNvPr>
          <p:cNvSpPr txBox="1"/>
          <p:nvPr/>
        </p:nvSpPr>
        <p:spPr>
          <a:xfrm>
            <a:off x="6097634" y="4125525"/>
            <a:ext cx="180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408350D-1488-4EBD-BE78-C449B58B1915}"/>
              </a:ext>
            </a:extLst>
          </p:cNvPr>
          <p:cNvSpPr/>
          <p:nvPr/>
        </p:nvSpPr>
        <p:spPr>
          <a:xfrm>
            <a:off x="9341696" y="2591111"/>
            <a:ext cx="192193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accent2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4715B28-1E7D-47C6-B62C-CDB7C9E13F2B}"/>
              </a:ext>
            </a:extLst>
          </p:cNvPr>
          <p:cNvSpPr/>
          <p:nvPr/>
        </p:nvSpPr>
        <p:spPr>
          <a:xfrm>
            <a:off x="9341696" y="328961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34A7C0-39C1-4FBF-80B7-9D8DD8027550}"/>
              </a:ext>
            </a:extLst>
          </p:cNvPr>
          <p:cNvSpPr/>
          <p:nvPr/>
        </p:nvSpPr>
        <p:spPr>
          <a:xfrm>
            <a:off x="9341696" y="3638862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4A1D31D-457B-4A44-A4BF-8EC087AFA079}"/>
              </a:ext>
            </a:extLst>
          </p:cNvPr>
          <p:cNvSpPr/>
          <p:nvPr/>
        </p:nvSpPr>
        <p:spPr>
          <a:xfrm>
            <a:off x="9341696" y="2940362"/>
            <a:ext cx="768351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accent2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chemeClr val="accent2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FC69095-D8A6-44C5-85E8-2DB7C71FE945}"/>
              </a:ext>
            </a:extLst>
          </p:cNvPr>
          <p:cNvSpPr/>
          <p:nvPr/>
        </p:nvSpPr>
        <p:spPr>
          <a:xfrm>
            <a:off x="10110047" y="2940362"/>
            <a:ext cx="1153583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80" name="TextBox 4">
            <a:extLst>
              <a:ext uri="{FF2B5EF4-FFF2-40B4-BE49-F238E27FC236}">
                <a16:creationId xmlns:a16="http://schemas.microsoft.com/office/drawing/2014/main" id="{20F23742-8C71-4289-9C34-657744C1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371" y="2267600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FD9875F-376D-4B18-859F-FA65D60DDB5E}"/>
              </a:ext>
            </a:extLst>
          </p:cNvPr>
          <p:cNvSpPr/>
          <p:nvPr/>
        </p:nvSpPr>
        <p:spPr>
          <a:xfrm>
            <a:off x="9341695" y="3982920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83" name="TextBox 4">
            <a:extLst>
              <a:ext uri="{FF2B5EF4-FFF2-40B4-BE49-F238E27FC236}">
                <a16:creationId xmlns:a16="http://schemas.microsoft.com/office/drawing/2014/main" id="{89804354-F3AF-4FF7-9AA3-E177FFAD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371" y="2267600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cxnSp>
        <p:nvCxnSpPr>
          <p:cNvPr id="84" name="肘形连接符 56">
            <a:extLst>
              <a:ext uri="{FF2B5EF4-FFF2-40B4-BE49-F238E27FC236}">
                <a16:creationId xmlns:a16="http://schemas.microsoft.com/office/drawing/2014/main" id="{B22E264E-8FD3-41D0-BFF2-8A4B8FBD467C}"/>
              </a:ext>
            </a:extLst>
          </p:cNvPr>
          <p:cNvCxnSpPr>
            <a:cxnSpLocks/>
          </p:cNvCxnSpPr>
          <p:nvPr/>
        </p:nvCxnSpPr>
        <p:spPr>
          <a:xfrm flipV="1">
            <a:off x="7521661" y="2391543"/>
            <a:ext cx="2034657" cy="1679837"/>
          </a:xfrm>
          <a:prstGeom prst="bentConnector3">
            <a:avLst>
              <a:gd name="adj1" fmla="val -25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F339CF4-D6E8-4F56-B2FF-9ADAE2CC4787}"/>
              </a:ext>
            </a:extLst>
          </p:cNvPr>
          <p:cNvSpPr txBox="1"/>
          <p:nvPr/>
        </p:nvSpPr>
        <p:spPr>
          <a:xfrm>
            <a:off x="600240" y="5399439"/>
            <a:ext cx="1930161" cy="923330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44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59C9461-0447-43C1-8B48-7C65A34A95E1}"/>
              </a:ext>
            </a:extLst>
          </p:cNvPr>
          <p:cNvSpPr/>
          <p:nvPr/>
        </p:nvSpPr>
        <p:spPr>
          <a:xfrm>
            <a:off x="583305" y="2733886"/>
            <a:ext cx="4844665" cy="63622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59FB4D7-BB32-463C-A5BD-F24187212DA3}"/>
              </a:ext>
            </a:extLst>
          </p:cNvPr>
          <p:cNvSpPr/>
          <p:nvPr/>
        </p:nvSpPr>
        <p:spPr>
          <a:xfrm>
            <a:off x="10110037" y="3982534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66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163E3C6-6616-4094-9A2E-890D5324D288}"/>
              </a:ext>
            </a:extLst>
          </p:cNvPr>
          <p:cNvSpPr/>
          <p:nvPr/>
        </p:nvSpPr>
        <p:spPr>
          <a:xfrm>
            <a:off x="10110037" y="3634609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55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9AD6CB-F1CC-4C90-A128-FBC3E1EA2BDD}"/>
              </a:ext>
            </a:extLst>
          </p:cNvPr>
          <p:cNvSpPr/>
          <p:nvPr/>
        </p:nvSpPr>
        <p:spPr>
          <a:xfrm>
            <a:off x="10110037" y="3286794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44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507B72-EC3B-816E-356C-29240B7917E4}"/>
              </a:ext>
            </a:extLst>
          </p:cNvPr>
          <p:cNvSpPr/>
          <p:nvPr/>
        </p:nvSpPr>
        <p:spPr>
          <a:xfrm>
            <a:off x="3530857" y="915895"/>
            <a:ext cx="5085170" cy="97514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简化格式只是简化了代码书写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真正运行期间还是按照完整格式运行的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int[]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new int[]{11,22,33};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10704 -1.11111E-6 C -0.15495 -1.11111E-6 -0.21368 0.07593 -0.21368 0.13773 L -0.21368 0.27593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10023 " pathEditMode="relative" rAng="0" ptsTypes="AA">
                                      <p:cBhvr>
                                        <p:cTn id="11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7" grpId="0" animBg="1"/>
      <p:bldP spid="87" grpId="1" animBg="1"/>
      <p:bldP spid="86" grpId="0" animBg="1"/>
      <p:bldP spid="86" grpId="1" animBg="1"/>
      <p:bldP spid="62" grpId="0" animBg="1"/>
      <p:bldP spid="37" grpId="0" animBg="1"/>
      <p:bldP spid="42" grpId="0" animBg="1"/>
      <p:bldP spid="41" grpId="0"/>
      <p:bldP spid="73" grpId="0" animBg="1"/>
      <p:bldP spid="74" grpId="0" animBg="1"/>
      <p:bldP spid="75" grpId="0" animBg="1"/>
      <p:bldP spid="76" grpId="0" animBg="1"/>
      <p:bldP spid="77" grpId="0" animBg="1"/>
      <p:bldP spid="80" grpId="0"/>
      <p:bldP spid="80" grpId="1"/>
      <p:bldP spid="81" grpId="0" animBg="1"/>
      <p:bldP spid="83" grpId="0"/>
      <p:bldP spid="85" grpId="0" animBg="1"/>
      <p:bldP spid="89" grpId="0" animBg="1"/>
      <p:bldP spid="89" grpId="1" animBg="1"/>
      <p:bldP spid="93" grpId="0" animBg="1"/>
      <p:bldP spid="92" grpId="0" animBg="1"/>
      <p:bldP spid="91" grpId="0" animBg="1"/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600241" y="1822822"/>
            <a:ext cx="4850264" cy="267765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DBA533-B3F0-44FD-9C9D-33C5A3913C34}"/>
              </a:ext>
            </a:extLst>
          </p:cNvPr>
          <p:cNvSpPr txBox="1"/>
          <p:nvPr/>
        </p:nvSpPr>
        <p:spPr>
          <a:xfrm>
            <a:off x="1271239" y="2713247"/>
            <a:ext cx="365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99998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两个数组指向相同内存图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B72230-9DC4-49F2-8DA7-53491E9C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22" y="2706660"/>
            <a:ext cx="723963" cy="3353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A937A4B-C7BE-467F-ADD1-E3DF49E5DAB6}"/>
              </a:ext>
            </a:extLst>
          </p:cNvPr>
          <p:cNvSpPr txBox="1"/>
          <p:nvPr/>
        </p:nvSpPr>
        <p:spPr>
          <a:xfrm>
            <a:off x="2582684" y="272364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!!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37AB4-3014-4AAB-BCE1-7B5593EAD520}"/>
              </a:ext>
            </a:extLst>
          </p:cNvPr>
          <p:cNvSpPr txBox="1"/>
          <p:nvPr/>
        </p:nvSpPr>
        <p:spPr>
          <a:xfrm>
            <a:off x="1271239" y="3429000"/>
            <a:ext cx="326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1424CEB-1048-4453-A6E9-5BAA8CB4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22" y="2702548"/>
            <a:ext cx="1592718" cy="33530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2EE955A3-0535-43C9-8200-498324D95C2E}"/>
              </a:ext>
            </a:extLst>
          </p:cNvPr>
          <p:cNvSpPr txBox="1"/>
          <p:nvPr/>
        </p:nvSpPr>
        <p:spPr>
          <a:xfrm>
            <a:off x="2582684" y="2715316"/>
            <a:ext cx="8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E4D2B9-D16E-4775-86D5-CBA43547E747}"/>
              </a:ext>
            </a:extLst>
          </p:cNvPr>
          <p:cNvSpPr txBox="1"/>
          <p:nvPr/>
        </p:nvSpPr>
        <p:spPr>
          <a:xfrm>
            <a:off x="1271238" y="3075905"/>
            <a:ext cx="1863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9D75383-43E3-460E-A7FB-11A92B2EBB82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4"/>
            <a:ext cx="3198284" cy="4790017"/>
            <a:chOff x="6565874" y="1354975"/>
            <a:chExt cx="2398614" cy="359286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D0AE993-CD9F-4EEF-89AB-A87FC5E0C133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TextBox 2">
              <a:extLst>
                <a:ext uri="{FF2B5EF4-FFF2-40B4-BE49-F238E27FC236}">
                  <a16:creationId xmlns:a16="http://schemas.microsoft.com/office/drawing/2014/main" id="{960CF904-165D-48FE-B075-F1D70A424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FCB953C-8B81-42CF-B331-3FB601BB5960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4D6BC12-3FC9-4BFF-B741-4FC96517553E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4" name="TextBox 2">
              <a:extLst>
                <a:ext uri="{FF2B5EF4-FFF2-40B4-BE49-F238E27FC236}">
                  <a16:creationId xmlns:a16="http://schemas.microsoft.com/office/drawing/2014/main" id="{E0B34812-50CE-4A83-8028-3323D741C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1455EAD3-52BD-41A7-BFFC-E7DBE46B4E3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6B680964-53B3-4D86-BABA-1E46982BA37E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BD5F501-0326-4BC3-8232-7B243351548F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7A80077-D5C6-4571-BEB7-C709D0C4803F}"/>
              </a:ext>
            </a:extLst>
          </p:cNvPr>
          <p:cNvGrpSpPr>
            <a:grpSpLocks/>
          </p:cNvGrpSpPr>
          <p:nvPr/>
        </p:nvGrpSpPr>
        <p:grpSpPr bwMode="auto">
          <a:xfrm>
            <a:off x="2672179" y="4730752"/>
            <a:ext cx="2816339" cy="1869016"/>
            <a:chOff x="1828154" y="3579862"/>
            <a:chExt cx="2442792" cy="1400643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91C3FF3-121C-4CA4-93A9-C089E54CCDBB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0" name="TextBox 2">
              <a:extLst>
                <a:ext uri="{FF2B5EF4-FFF2-40B4-BE49-F238E27FC236}">
                  <a16:creationId xmlns:a16="http://schemas.microsoft.com/office/drawing/2014/main" id="{F75237BD-05FA-4645-9F1A-898085F9D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101" name="TextBox 3">
            <a:extLst>
              <a:ext uri="{FF2B5EF4-FFF2-40B4-BE49-F238E27FC236}">
                <a16:creationId xmlns:a16="http://schemas.microsoft.com/office/drawing/2014/main" id="{6BA4D9A7-FAB3-4C23-BE63-7157FF24B7BA}"/>
              </a:ext>
            </a:extLst>
          </p:cNvPr>
          <p:cNvSpPr txBox="1"/>
          <p:nvPr/>
        </p:nvSpPr>
        <p:spPr>
          <a:xfrm>
            <a:off x="2805344" y="4885268"/>
            <a:ext cx="2522307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Test.class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</p:txBody>
      </p:sp>
      <p:cxnSp>
        <p:nvCxnSpPr>
          <p:cNvPr id="105" name="肘形连接符 56">
            <a:extLst>
              <a:ext uri="{FF2B5EF4-FFF2-40B4-BE49-F238E27FC236}">
                <a16:creationId xmlns:a16="http://schemas.microsoft.com/office/drawing/2014/main" id="{44AC4007-DF78-4A6D-A47F-4CBECD7CA4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2786" y="2240370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3">
            <a:extLst>
              <a:ext uri="{FF2B5EF4-FFF2-40B4-BE49-F238E27FC236}">
                <a16:creationId xmlns:a16="http://schemas.microsoft.com/office/drawing/2014/main" id="{F6F0A703-3B17-4C87-9000-8A7F832822C8}"/>
              </a:ext>
            </a:extLst>
          </p:cNvPr>
          <p:cNvSpPr txBox="1"/>
          <p:nvPr/>
        </p:nvSpPr>
        <p:spPr>
          <a:xfrm>
            <a:off x="6017371" y="3731106"/>
            <a:ext cx="2221773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0AADD70-3A3E-40C5-8896-A2BF0EC34E11}"/>
              </a:ext>
            </a:extLst>
          </p:cNvPr>
          <p:cNvSpPr/>
          <p:nvPr/>
        </p:nvSpPr>
        <p:spPr>
          <a:xfrm>
            <a:off x="6073442" y="4030462"/>
            <a:ext cx="2137107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16ABA24-F797-45C3-B1D9-3B77512AD998}"/>
              </a:ext>
            </a:extLst>
          </p:cNvPr>
          <p:cNvSpPr/>
          <p:nvPr/>
        </p:nvSpPr>
        <p:spPr>
          <a:xfrm>
            <a:off x="6073442" y="4565691"/>
            <a:ext cx="2137107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12385C-5A14-4BB0-8D65-78A4893994DF}"/>
              </a:ext>
            </a:extLst>
          </p:cNvPr>
          <p:cNvSpPr txBox="1"/>
          <p:nvPr/>
        </p:nvSpPr>
        <p:spPr>
          <a:xfrm>
            <a:off x="6097634" y="4626971"/>
            <a:ext cx="18088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[]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rray2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880D0EE-4441-4A92-A2CB-DAE0BFA21C30}"/>
              </a:ext>
            </a:extLst>
          </p:cNvPr>
          <p:cNvSpPr txBox="1"/>
          <p:nvPr/>
        </p:nvSpPr>
        <p:spPr>
          <a:xfrm>
            <a:off x="6096000" y="4098046"/>
            <a:ext cx="18088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[]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rray1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3EE73D9-4355-4BEE-A39B-D611ED9D320F}"/>
              </a:ext>
            </a:extLst>
          </p:cNvPr>
          <p:cNvSpPr/>
          <p:nvPr/>
        </p:nvSpPr>
        <p:spPr>
          <a:xfrm>
            <a:off x="9341696" y="2591111"/>
            <a:ext cx="192193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accent2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7B94224-98C5-41AA-A314-C1C7F4AD33B8}"/>
              </a:ext>
            </a:extLst>
          </p:cNvPr>
          <p:cNvSpPr/>
          <p:nvPr/>
        </p:nvSpPr>
        <p:spPr>
          <a:xfrm>
            <a:off x="9341696" y="328961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B558F46-AEA8-46C6-AEED-826CF1F92482}"/>
              </a:ext>
            </a:extLst>
          </p:cNvPr>
          <p:cNvSpPr/>
          <p:nvPr/>
        </p:nvSpPr>
        <p:spPr>
          <a:xfrm>
            <a:off x="9341696" y="3638862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7B41165-E7B1-4EFB-AEA1-CFE9D858782D}"/>
              </a:ext>
            </a:extLst>
          </p:cNvPr>
          <p:cNvSpPr/>
          <p:nvPr/>
        </p:nvSpPr>
        <p:spPr>
          <a:xfrm>
            <a:off x="9341696" y="2940362"/>
            <a:ext cx="768351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accent2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chemeClr val="accent2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3C45AC2-D70B-4CC9-B88A-0C4A2D7C25EE}"/>
              </a:ext>
            </a:extLst>
          </p:cNvPr>
          <p:cNvSpPr/>
          <p:nvPr/>
        </p:nvSpPr>
        <p:spPr>
          <a:xfrm>
            <a:off x="10110047" y="2940362"/>
            <a:ext cx="1153583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A66280DD-6772-49AC-BFF1-1B745BB4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371" y="2267600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BDDF3AC-73FF-4D56-B9B2-B396E013D59E}"/>
              </a:ext>
            </a:extLst>
          </p:cNvPr>
          <p:cNvSpPr/>
          <p:nvPr/>
        </p:nvSpPr>
        <p:spPr>
          <a:xfrm>
            <a:off x="9341695" y="3982920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121" name="TextBox 4">
            <a:extLst>
              <a:ext uri="{FF2B5EF4-FFF2-40B4-BE49-F238E27FC236}">
                <a16:creationId xmlns:a16="http://schemas.microsoft.com/office/drawing/2014/main" id="{A2A9EA89-7CB4-4533-A5C6-70357CDDB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370" y="2267600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cxnSp>
        <p:nvCxnSpPr>
          <p:cNvPr id="122" name="肘形连接符 56">
            <a:extLst>
              <a:ext uri="{FF2B5EF4-FFF2-40B4-BE49-F238E27FC236}">
                <a16:creationId xmlns:a16="http://schemas.microsoft.com/office/drawing/2014/main" id="{5CB13529-7415-41A2-A93C-42302DC7DE02}"/>
              </a:ext>
            </a:extLst>
          </p:cNvPr>
          <p:cNvCxnSpPr>
            <a:cxnSpLocks/>
          </p:cNvCxnSpPr>
          <p:nvPr/>
        </p:nvCxnSpPr>
        <p:spPr>
          <a:xfrm flipV="1">
            <a:off x="7650480" y="2391545"/>
            <a:ext cx="2036260" cy="1638917"/>
          </a:xfrm>
          <a:prstGeom prst="bentConnector3">
            <a:avLst>
              <a:gd name="adj1" fmla="val 110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A7601AFE-E052-4B98-8A33-8A418E18ED29}"/>
              </a:ext>
            </a:extLst>
          </p:cNvPr>
          <p:cNvSpPr/>
          <p:nvPr/>
        </p:nvSpPr>
        <p:spPr>
          <a:xfrm>
            <a:off x="10110042" y="3291465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6FF96A1-B4EE-45A9-8677-EA310705E8F6}"/>
              </a:ext>
            </a:extLst>
          </p:cNvPr>
          <p:cNvSpPr/>
          <p:nvPr/>
        </p:nvSpPr>
        <p:spPr>
          <a:xfrm>
            <a:off x="10110044" y="3636045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E922767-D369-4EE8-8CE2-DE07DE1A6890}"/>
              </a:ext>
            </a:extLst>
          </p:cNvPr>
          <p:cNvSpPr/>
          <p:nvPr/>
        </p:nvSpPr>
        <p:spPr>
          <a:xfrm>
            <a:off x="10110044" y="3983970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29" name="TextBox 4">
            <a:extLst>
              <a:ext uri="{FF2B5EF4-FFF2-40B4-BE49-F238E27FC236}">
                <a16:creationId xmlns:a16="http://schemas.microsoft.com/office/drawing/2014/main" id="{2D1F1FC0-6EEB-4F9C-A6F2-C77E1828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768" y="4082165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5BF3EBA-6CE5-4174-B32C-DB7DF38F0763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7538721" y="2267600"/>
            <a:ext cx="2635883" cy="2274714"/>
          </a:xfrm>
          <a:prstGeom prst="bentConnector4">
            <a:avLst>
              <a:gd name="adj1" fmla="val 582"/>
              <a:gd name="adj2" fmla="val 11005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C84FFB48-CBE6-468C-80A3-401BC9C743FC}"/>
              </a:ext>
            </a:extLst>
          </p:cNvPr>
          <p:cNvSpPr/>
          <p:nvPr/>
        </p:nvSpPr>
        <p:spPr>
          <a:xfrm>
            <a:off x="603040" y="2676182"/>
            <a:ext cx="4844665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1B9E042-3284-40CA-AC65-02F897A3672D}"/>
              </a:ext>
            </a:extLst>
          </p:cNvPr>
          <p:cNvSpPr/>
          <p:nvPr/>
        </p:nvSpPr>
        <p:spPr>
          <a:xfrm>
            <a:off x="593052" y="3031071"/>
            <a:ext cx="4844665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47E74E1-6C32-4725-AE6E-4BB4A4489D19}"/>
              </a:ext>
            </a:extLst>
          </p:cNvPr>
          <p:cNvSpPr/>
          <p:nvPr/>
        </p:nvSpPr>
        <p:spPr>
          <a:xfrm>
            <a:off x="9341696" y="3288722"/>
            <a:ext cx="768351" cy="34925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B5D9476-B915-4270-8DBE-F08DDA675991}"/>
              </a:ext>
            </a:extLst>
          </p:cNvPr>
          <p:cNvSpPr/>
          <p:nvPr/>
        </p:nvSpPr>
        <p:spPr>
          <a:xfrm>
            <a:off x="10110042" y="3288036"/>
            <a:ext cx="1153583" cy="34925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100</a:t>
            </a: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3EFDCE9-9025-438C-A6E9-468F613E0E78}"/>
              </a:ext>
            </a:extLst>
          </p:cNvPr>
          <p:cNvSpPr txBox="1"/>
          <p:nvPr/>
        </p:nvSpPr>
        <p:spPr>
          <a:xfrm>
            <a:off x="600240" y="5399439"/>
            <a:ext cx="1930161" cy="646331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100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3F7F3E10-B576-4FCD-89F3-31E1CE60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622" y="3672650"/>
            <a:ext cx="177189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69 L -0.10769 -0.00069 C -0.15599 -0.00069 -0.21511 0.07222 -0.21511 0.13125 L -0.21511 0.26458 " pathEditMode="relative" rAng="0" ptsTypes="AAAA">
                                      <p:cBhvr>
                                        <p:cTn id="12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1.04167E-6 0.07871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/>
      <p:bldP spid="13" grpId="0"/>
      <p:bldP spid="14" grpId="0"/>
      <p:bldP spid="63" grpId="0"/>
      <p:bldP spid="65" grpId="0"/>
      <p:bldP spid="101" grpId="0" animBg="1"/>
      <p:bldP spid="106" grpId="0" animBg="1"/>
      <p:bldP spid="107" grpId="0" animBg="1"/>
      <p:bldP spid="108" grpId="0" animBg="1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 animBg="1"/>
      <p:bldP spid="118" grpId="0"/>
      <p:bldP spid="119" grpId="0" animBg="1"/>
      <p:bldP spid="121" grpId="0"/>
      <p:bldP spid="121" grpId="1"/>
      <p:bldP spid="123" grpId="0" animBg="1"/>
      <p:bldP spid="124" grpId="0" animBg="1"/>
      <p:bldP spid="125" grpId="0" animBg="1"/>
      <p:bldP spid="129" grpId="0"/>
      <p:bldP spid="129" grpId="1"/>
      <p:bldP spid="131" grpId="0" animBg="1"/>
      <p:bldP spid="131" grpId="1" animBg="1"/>
      <p:bldP spid="131" grpId="2" animBg="1"/>
      <p:bldP spid="133" grpId="0" animBg="1"/>
      <p:bldP spid="136" grpId="0" animBg="1"/>
      <p:bldP spid="137" grpId="0" animBg="1"/>
      <p:bldP spid="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0CB639D3-85AA-4E64-7B78-26EF179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E7A24-C3A1-757D-F22B-7840FCCE6E17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6A0FB-10DF-70B3-C2ED-99695CFA261A}"/>
              </a:ext>
            </a:extLst>
          </p:cNvPr>
          <p:cNvSpPr txBox="1"/>
          <p:nvPr/>
        </p:nvSpPr>
        <p:spPr>
          <a:xfrm>
            <a:off x="312373" y="1232887"/>
            <a:ext cx="5783627" cy="267765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ArgsTest1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方法前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方法后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number)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number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49288A-68BF-BD6C-09F8-C9CF8D484B0D}"/>
              </a:ext>
            </a:extLst>
          </p:cNvPr>
          <p:cNvGrpSpPr>
            <a:grpSpLocks/>
          </p:cNvGrpSpPr>
          <p:nvPr/>
        </p:nvGrpSpPr>
        <p:grpSpPr bwMode="auto">
          <a:xfrm>
            <a:off x="6312310" y="1054101"/>
            <a:ext cx="5171767" cy="5453048"/>
            <a:chOff x="4441895" y="1347668"/>
            <a:chExt cx="1771200" cy="360017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5F6397-9BC8-0370-446A-412141DC2CBC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C8C639B5-CF51-38D0-2A16-F82C1543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2AE03CB-2455-9FBE-93C1-BEDB5640188A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A5253D6-DC1E-1E63-879A-AC7E28452D4D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D0C688-FC23-171E-13D1-953159A898DA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3CBEF8AD-0EB6-0161-3D2F-7D209B1A4F83}"/>
              </a:ext>
            </a:extLst>
          </p:cNvPr>
          <p:cNvSpPr txBox="1"/>
          <p:nvPr/>
        </p:nvSpPr>
        <p:spPr>
          <a:xfrm>
            <a:off x="6483925" y="3731106"/>
            <a:ext cx="4879554" cy="233910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C1E838-B897-DB3A-E33E-01AA19264D74}"/>
              </a:ext>
            </a:extLst>
          </p:cNvPr>
          <p:cNvSpPr/>
          <p:nvPr/>
        </p:nvSpPr>
        <p:spPr>
          <a:xfrm>
            <a:off x="6537269" y="4084710"/>
            <a:ext cx="4663384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25FBE8-5F76-1975-A91F-9350880C9C94}"/>
              </a:ext>
            </a:extLst>
          </p:cNvPr>
          <p:cNvSpPr txBox="1"/>
          <p:nvPr/>
        </p:nvSpPr>
        <p:spPr>
          <a:xfrm>
            <a:off x="6537269" y="4154680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ED97BA-486A-F807-F1D4-3F3169ABC551}"/>
              </a:ext>
            </a:extLst>
          </p:cNvPr>
          <p:cNvSpPr txBox="1"/>
          <p:nvPr/>
        </p:nvSpPr>
        <p:spPr>
          <a:xfrm>
            <a:off x="6537269" y="4656347"/>
            <a:ext cx="4879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方法前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6B99FB-EAE1-1946-5584-4972608F7393}"/>
              </a:ext>
            </a:extLst>
          </p:cNvPr>
          <p:cNvSpPr txBox="1"/>
          <p:nvPr/>
        </p:nvSpPr>
        <p:spPr>
          <a:xfrm>
            <a:off x="427702" y="4614252"/>
            <a:ext cx="4417182" cy="369332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:100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F35D5A-7C88-DF86-71EE-0AFDDFA5156A}"/>
              </a:ext>
            </a:extLst>
          </p:cNvPr>
          <p:cNvSpPr txBox="1"/>
          <p:nvPr/>
        </p:nvSpPr>
        <p:spPr>
          <a:xfrm>
            <a:off x="6537269" y="5039883"/>
            <a:ext cx="242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45BEA5F-5CF4-E55F-037A-30193A738FA7}"/>
              </a:ext>
            </a:extLst>
          </p:cNvPr>
          <p:cNvSpPr txBox="1"/>
          <p:nvPr/>
        </p:nvSpPr>
        <p:spPr>
          <a:xfrm>
            <a:off x="6476971" y="1303282"/>
            <a:ext cx="4823825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change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DBE6B88-1CC9-9C02-614F-85D87DBEE3F5}"/>
              </a:ext>
            </a:extLst>
          </p:cNvPr>
          <p:cNvSpPr/>
          <p:nvPr/>
        </p:nvSpPr>
        <p:spPr>
          <a:xfrm>
            <a:off x="6550267" y="1760862"/>
            <a:ext cx="4663384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9C4D16-FE27-2145-9D70-2DE9C7DA63FC}"/>
              </a:ext>
            </a:extLst>
          </p:cNvPr>
          <p:cNvSpPr txBox="1"/>
          <p:nvPr/>
        </p:nvSpPr>
        <p:spPr>
          <a:xfrm>
            <a:off x="6550267" y="1830832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57C43A-BDA6-2553-5511-2548F8C16A52}"/>
              </a:ext>
            </a:extLst>
          </p:cNvPr>
          <p:cNvSpPr txBox="1"/>
          <p:nvPr/>
        </p:nvSpPr>
        <p:spPr>
          <a:xfrm>
            <a:off x="6550267" y="2381385"/>
            <a:ext cx="242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number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691D5D-DE78-078E-B425-BC6579C4D453}"/>
              </a:ext>
            </a:extLst>
          </p:cNvPr>
          <p:cNvSpPr txBox="1"/>
          <p:nvPr/>
        </p:nvSpPr>
        <p:spPr>
          <a:xfrm>
            <a:off x="6550267" y="1830832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ED5B8B-8D69-7CEA-C79E-3E31C10201FD}"/>
              </a:ext>
            </a:extLst>
          </p:cNvPr>
          <p:cNvSpPr txBox="1"/>
          <p:nvPr/>
        </p:nvSpPr>
        <p:spPr>
          <a:xfrm>
            <a:off x="6567414" y="5443734"/>
            <a:ext cx="4879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方法后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57C2C5-AB69-5833-EB50-D5BAC1A41396}"/>
              </a:ext>
            </a:extLst>
          </p:cNvPr>
          <p:cNvSpPr txBox="1"/>
          <p:nvPr/>
        </p:nvSpPr>
        <p:spPr>
          <a:xfrm>
            <a:off x="427702" y="4614252"/>
            <a:ext cx="4417182" cy="646331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:100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0" grpId="1" animBg="1"/>
      <p:bldP spid="21" grpId="0" animBg="1"/>
      <p:bldP spid="21" grpId="1" animBg="1"/>
      <p:bldP spid="24" grpId="0"/>
      <p:bldP spid="24" grpId="1"/>
      <p:bldP spid="24" grpId="2"/>
      <p:bldP spid="25" grpId="0"/>
      <p:bldP spid="25" grpId="1"/>
      <p:bldP spid="27" grpId="0"/>
      <p:bldP spid="27" grpId="1"/>
      <p:bldP spid="28" grpId="0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0CB639D3-85AA-4E64-7B78-26EF179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E7A24-C3A1-757D-F22B-7840FCCE6E17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6A0FB-10DF-70B3-C2ED-99695CFA261A}"/>
              </a:ext>
            </a:extLst>
          </p:cNvPr>
          <p:cNvSpPr txBox="1"/>
          <p:nvPr/>
        </p:nvSpPr>
        <p:spPr>
          <a:xfrm>
            <a:off x="312373" y="1232887"/>
            <a:ext cx="5783627" cy="28931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ArgsTest1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number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number);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number 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(number);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方法后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number);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number)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number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number;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49288A-68BF-BD6C-09F8-C9CF8D484B0D}"/>
              </a:ext>
            </a:extLst>
          </p:cNvPr>
          <p:cNvGrpSpPr>
            <a:grpSpLocks/>
          </p:cNvGrpSpPr>
          <p:nvPr/>
        </p:nvGrpSpPr>
        <p:grpSpPr bwMode="auto">
          <a:xfrm>
            <a:off x="6312310" y="1054101"/>
            <a:ext cx="5171767" cy="5453048"/>
            <a:chOff x="4441895" y="1347668"/>
            <a:chExt cx="1771200" cy="360017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5F6397-9BC8-0370-446A-412141DC2CBC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C8C639B5-CF51-38D0-2A16-F82C1543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2AE03CB-2455-9FBE-93C1-BEDB5640188A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A5253D6-DC1E-1E63-879A-AC7E28452D4D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D0C688-FC23-171E-13D1-953159A898DA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3CBEF8AD-0EB6-0161-3D2F-7D209B1A4F83}"/>
              </a:ext>
            </a:extLst>
          </p:cNvPr>
          <p:cNvSpPr txBox="1"/>
          <p:nvPr/>
        </p:nvSpPr>
        <p:spPr>
          <a:xfrm>
            <a:off x="6483925" y="3731106"/>
            <a:ext cx="4879554" cy="233910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C1E838-B897-DB3A-E33E-01AA19264D74}"/>
              </a:ext>
            </a:extLst>
          </p:cNvPr>
          <p:cNvSpPr/>
          <p:nvPr/>
        </p:nvSpPr>
        <p:spPr>
          <a:xfrm>
            <a:off x="6537269" y="4084710"/>
            <a:ext cx="4663384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25FBE8-5F76-1975-A91F-9350880C9C94}"/>
              </a:ext>
            </a:extLst>
          </p:cNvPr>
          <p:cNvSpPr txBox="1"/>
          <p:nvPr/>
        </p:nvSpPr>
        <p:spPr>
          <a:xfrm>
            <a:off x="6537269" y="4151980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ED97BA-486A-F807-F1D4-3F3169ABC551}"/>
              </a:ext>
            </a:extLst>
          </p:cNvPr>
          <p:cNvSpPr txBox="1"/>
          <p:nvPr/>
        </p:nvSpPr>
        <p:spPr>
          <a:xfrm>
            <a:off x="6537269" y="4656347"/>
            <a:ext cx="4879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方法前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6B99FB-EAE1-1946-5584-4972608F7393}"/>
              </a:ext>
            </a:extLst>
          </p:cNvPr>
          <p:cNvSpPr txBox="1"/>
          <p:nvPr/>
        </p:nvSpPr>
        <p:spPr>
          <a:xfrm>
            <a:off x="427702" y="4614252"/>
            <a:ext cx="4417182" cy="369332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:100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F35D5A-7C88-DF86-71EE-0AFDDFA5156A}"/>
              </a:ext>
            </a:extLst>
          </p:cNvPr>
          <p:cNvSpPr txBox="1"/>
          <p:nvPr/>
        </p:nvSpPr>
        <p:spPr>
          <a:xfrm>
            <a:off x="6537269" y="5039883"/>
            <a:ext cx="242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45BEA5F-5CF4-E55F-037A-30193A738FA7}"/>
              </a:ext>
            </a:extLst>
          </p:cNvPr>
          <p:cNvSpPr txBox="1"/>
          <p:nvPr/>
        </p:nvSpPr>
        <p:spPr>
          <a:xfrm>
            <a:off x="6476971" y="1303282"/>
            <a:ext cx="4823825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change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DBE6B88-1CC9-9C02-614F-85D87DBEE3F5}"/>
              </a:ext>
            </a:extLst>
          </p:cNvPr>
          <p:cNvSpPr/>
          <p:nvPr/>
        </p:nvSpPr>
        <p:spPr>
          <a:xfrm>
            <a:off x="6550267" y="1760862"/>
            <a:ext cx="4663384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9C4D16-FE27-2145-9D70-2DE9C7DA63FC}"/>
              </a:ext>
            </a:extLst>
          </p:cNvPr>
          <p:cNvSpPr txBox="1"/>
          <p:nvPr/>
        </p:nvSpPr>
        <p:spPr>
          <a:xfrm>
            <a:off x="6550267" y="1830832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57C43A-BDA6-2553-5511-2548F8C16A52}"/>
              </a:ext>
            </a:extLst>
          </p:cNvPr>
          <p:cNvSpPr txBox="1"/>
          <p:nvPr/>
        </p:nvSpPr>
        <p:spPr>
          <a:xfrm>
            <a:off x="6550267" y="2381385"/>
            <a:ext cx="242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number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691D5D-DE78-078E-B425-BC6579C4D453}"/>
              </a:ext>
            </a:extLst>
          </p:cNvPr>
          <p:cNvSpPr txBox="1"/>
          <p:nvPr/>
        </p:nvSpPr>
        <p:spPr>
          <a:xfrm>
            <a:off x="6550267" y="1830832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67F274-A3AE-443A-501E-2FC5835D0FE4}"/>
              </a:ext>
            </a:extLst>
          </p:cNvPr>
          <p:cNvSpPr txBox="1"/>
          <p:nvPr/>
        </p:nvSpPr>
        <p:spPr>
          <a:xfrm>
            <a:off x="6550267" y="2770901"/>
            <a:ext cx="242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number;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2847DF5-E084-FAC3-3268-781D585F3A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15367" y="3575532"/>
            <a:ext cx="1065532" cy="1"/>
          </a:xfrm>
          <a:prstGeom prst="bentConnector3">
            <a:avLst>
              <a:gd name="adj1" fmla="val 5000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097DC64-AEFC-0586-E6AD-6FCC8F1587D1}"/>
              </a:ext>
            </a:extLst>
          </p:cNvPr>
          <p:cNvSpPr txBox="1"/>
          <p:nvPr/>
        </p:nvSpPr>
        <p:spPr>
          <a:xfrm>
            <a:off x="6537269" y="4151980"/>
            <a:ext cx="2421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6DC61D-2DE6-E47D-2D2E-1F07EE538E4B}"/>
              </a:ext>
            </a:extLst>
          </p:cNvPr>
          <p:cNvSpPr txBox="1"/>
          <p:nvPr/>
        </p:nvSpPr>
        <p:spPr>
          <a:xfrm>
            <a:off x="6535986" y="5436177"/>
            <a:ext cx="4879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方法前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044675-711C-67DF-1461-6B2F1B79E566}"/>
              </a:ext>
            </a:extLst>
          </p:cNvPr>
          <p:cNvSpPr txBox="1"/>
          <p:nvPr/>
        </p:nvSpPr>
        <p:spPr>
          <a:xfrm>
            <a:off x="427702" y="4614252"/>
            <a:ext cx="4417182" cy="646331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:100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:200</a:t>
            </a:r>
          </a:p>
        </p:txBody>
      </p:sp>
    </p:spTree>
    <p:extLst>
      <p:ext uri="{BB962C8B-B14F-4D97-AF65-F5344CB8AC3E}">
        <p14:creationId xmlns:p14="http://schemas.microsoft.com/office/powerpoint/2010/main" val="35391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/>
      <p:bldP spid="18" grpId="0" animBg="1"/>
      <p:bldP spid="19" grpId="0"/>
      <p:bldP spid="20" grpId="0" animBg="1"/>
      <p:bldP spid="20" grpId="1" animBg="1"/>
      <p:bldP spid="21" grpId="0" animBg="1"/>
      <p:bldP spid="21" grpId="1" animBg="1"/>
      <p:bldP spid="24" grpId="0"/>
      <p:bldP spid="24" grpId="1"/>
      <p:bldP spid="24" grpId="2"/>
      <p:bldP spid="25" grpId="0"/>
      <p:bldP spid="25" grpId="1"/>
      <p:bldP spid="27" grpId="0"/>
      <p:bldP spid="27" grpId="1"/>
      <p:bldP spid="6" grpId="0"/>
      <p:bldP spid="6" grpId="1"/>
      <p:bldP spid="36" grpId="0"/>
      <p:bldP spid="39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0CB639D3-85AA-4E64-7B78-26EF179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E7A24-C3A1-757D-F22B-7840FCCE6E17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6A0FB-10DF-70B3-C2ED-99695CFA261A}"/>
              </a:ext>
            </a:extLst>
          </p:cNvPr>
          <p:cNvSpPr txBox="1"/>
          <p:nvPr/>
        </p:nvSpPr>
        <p:spPr>
          <a:xfrm>
            <a:off x="364878" y="1232887"/>
            <a:ext cx="5390337" cy="338663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ArgsTest2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方法之前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:"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调用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方法之后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:"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change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arr)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arr[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6B99FB-EAE1-1946-5584-4972608F7393}"/>
              </a:ext>
            </a:extLst>
          </p:cNvPr>
          <p:cNvSpPr txBox="1"/>
          <p:nvPr/>
        </p:nvSpPr>
        <p:spPr>
          <a:xfrm>
            <a:off x="414401" y="4869355"/>
            <a:ext cx="4417182" cy="369332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 11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9E1C85D-3F65-C58D-6BB0-F444EBDC6157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232888"/>
            <a:ext cx="3198284" cy="5364764"/>
            <a:chOff x="6565874" y="1354975"/>
            <a:chExt cx="2398614" cy="359286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4D85631-9EFE-D006-E013-D36467624606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1B7CDAC2-DEA6-388A-8F3C-D9E77CAE6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3435A86-FE7C-E4DA-32AD-D5DFB58010FC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232887"/>
            <a:ext cx="2563419" cy="5364765"/>
            <a:chOff x="4441895" y="1347668"/>
            <a:chExt cx="1771200" cy="3600177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1795711-B87A-EF9F-FF5D-F406590DB4F1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4" name="TextBox 2">
              <a:extLst>
                <a:ext uri="{FF2B5EF4-FFF2-40B4-BE49-F238E27FC236}">
                  <a16:creationId xmlns:a16="http://schemas.microsoft.com/office/drawing/2014/main" id="{09748656-0946-CA04-F97E-EA309CE9B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B7C7C4-255D-9A2B-277D-974442DDA745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D398CCE-E9AF-A473-3836-75BA860454B3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8D213FF-E3DB-8118-C691-C28C5D07747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3">
            <a:extLst>
              <a:ext uri="{FF2B5EF4-FFF2-40B4-BE49-F238E27FC236}">
                <a16:creationId xmlns:a16="http://schemas.microsoft.com/office/drawing/2014/main" id="{9851590B-5B10-8855-5228-334DBC6DFFAC}"/>
              </a:ext>
            </a:extLst>
          </p:cNvPr>
          <p:cNvSpPr txBox="1"/>
          <p:nvPr/>
        </p:nvSpPr>
        <p:spPr>
          <a:xfrm>
            <a:off x="6045411" y="3721274"/>
            <a:ext cx="2367528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65AC69F-E191-4FEC-84A1-AA0BF48AFFFC}"/>
              </a:ext>
            </a:extLst>
          </p:cNvPr>
          <p:cNvSpPr/>
          <p:nvPr/>
        </p:nvSpPr>
        <p:spPr>
          <a:xfrm>
            <a:off x="6073442" y="4030462"/>
            <a:ext cx="2137107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4EA9582-0476-A8D9-7BA5-FE0E1B587B5F}"/>
              </a:ext>
            </a:extLst>
          </p:cNvPr>
          <p:cNvSpPr txBox="1"/>
          <p:nvPr/>
        </p:nvSpPr>
        <p:spPr>
          <a:xfrm>
            <a:off x="6096001" y="4098046"/>
            <a:ext cx="12139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[]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633ABA6-081C-7502-2515-53A3DA9D3090}"/>
              </a:ext>
            </a:extLst>
          </p:cNvPr>
          <p:cNvSpPr/>
          <p:nvPr/>
        </p:nvSpPr>
        <p:spPr>
          <a:xfrm>
            <a:off x="9341696" y="2591111"/>
            <a:ext cx="192193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accent2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9AE6755-A5DA-2FA4-34F6-18A0B6F4A97E}"/>
              </a:ext>
            </a:extLst>
          </p:cNvPr>
          <p:cNvSpPr/>
          <p:nvPr/>
        </p:nvSpPr>
        <p:spPr>
          <a:xfrm>
            <a:off x="9341696" y="328961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E100259-B60E-38E2-8AEF-515740E857F6}"/>
              </a:ext>
            </a:extLst>
          </p:cNvPr>
          <p:cNvSpPr/>
          <p:nvPr/>
        </p:nvSpPr>
        <p:spPr>
          <a:xfrm>
            <a:off x="9341696" y="3638862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AE182C9-7C7D-52FA-6E3C-A4A342A6A309}"/>
              </a:ext>
            </a:extLst>
          </p:cNvPr>
          <p:cNvSpPr/>
          <p:nvPr/>
        </p:nvSpPr>
        <p:spPr>
          <a:xfrm>
            <a:off x="9341696" y="2940362"/>
            <a:ext cx="768351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accent2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chemeClr val="accent2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11E54C4-F3E6-A307-23E2-DAA5A6B39B80}"/>
              </a:ext>
            </a:extLst>
          </p:cNvPr>
          <p:cNvSpPr/>
          <p:nvPr/>
        </p:nvSpPr>
        <p:spPr>
          <a:xfrm>
            <a:off x="10110047" y="2940362"/>
            <a:ext cx="1153583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5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C14B60-18E6-AC6F-B03F-5FB786B1329F}"/>
              </a:ext>
            </a:extLst>
          </p:cNvPr>
          <p:cNvSpPr/>
          <p:nvPr/>
        </p:nvSpPr>
        <p:spPr>
          <a:xfrm>
            <a:off x="9341695" y="3982920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A04381A-25BD-9024-FFB5-C79C437BC1B2}"/>
              </a:ext>
            </a:extLst>
          </p:cNvPr>
          <p:cNvSpPr/>
          <p:nvPr/>
        </p:nvSpPr>
        <p:spPr>
          <a:xfrm>
            <a:off x="10110042" y="3291465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214B26B-0D70-1CE1-5F9D-399955A44E23}"/>
              </a:ext>
            </a:extLst>
          </p:cNvPr>
          <p:cNvSpPr/>
          <p:nvPr/>
        </p:nvSpPr>
        <p:spPr>
          <a:xfrm>
            <a:off x="10110044" y="3636045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FA77E3-4B98-4FEF-9205-95D9D6CFF113}"/>
              </a:ext>
            </a:extLst>
          </p:cNvPr>
          <p:cNvSpPr/>
          <p:nvPr/>
        </p:nvSpPr>
        <p:spPr>
          <a:xfrm>
            <a:off x="10110044" y="3982921"/>
            <a:ext cx="1153583" cy="344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599BBCB-FBFA-BFDF-C253-B7B204B083BF}"/>
              </a:ext>
            </a:extLst>
          </p:cNvPr>
          <p:cNvSpPr/>
          <p:nvPr/>
        </p:nvSpPr>
        <p:spPr>
          <a:xfrm>
            <a:off x="9341694" y="4321437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648194D-1734-B3A3-D4D7-BC92821B6CB6}"/>
              </a:ext>
            </a:extLst>
          </p:cNvPr>
          <p:cNvSpPr/>
          <p:nvPr/>
        </p:nvSpPr>
        <p:spPr>
          <a:xfrm>
            <a:off x="9341693" y="4665495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3AA6187-0182-011D-4A86-CFA239318FF2}"/>
              </a:ext>
            </a:extLst>
          </p:cNvPr>
          <p:cNvSpPr/>
          <p:nvPr/>
        </p:nvSpPr>
        <p:spPr>
          <a:xfrm>
            <a:off x="10110042" y="4318620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44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DD0821-3A8D-92BF-90EE-246F9F89B641}"/>
              </a:ext>
            </a:extLst>
          </p:cNvPr>
          <p:cNvSpPr/>
          <p:nvPr/>
        </p:nvSpPr>
        <p:spPr>
          <a:xfrm>
            <a:off x="10110042" y="4665496"/>
            <a:ext cx="1153583" cy="344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55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5" name="TextBox 4">
            <a:extLst>
              <a:ext uri="{FF2B5EF4-FFF2-40B4-BE49-F238E27FC236}">
                <a16:creationId xmlns:a16="http://schemas.microsoft.com/office/drawing/2014/main" id="{4EA22A79-A648-9F22-3935-3063C8729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370" y="2267600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106" name="TextBox 4">
            <a:extLst>
              <a:ext uri="{FF2B5EF4-FFF2-40B4-BE49-F238E27FC236}">
                <a16:creationId xmlns:a16="http://schemas.microsoft.com/office/drawing/2014/main" id="{A24FF25E-7C0F-9285-A892-798BCA27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370" y="2267600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27EAA1D-CD26-24D0-C563-33CCF8B5B890}"/>
              </a:ext>
            </a:extLst>
          </p:cNvPr>
          <p:cNvSpPr txBox="1"/>
          <p:nvPr/>
        </p:nvSpPr>
        <p:spPr>
          <a:xfrm>
            <a:off x="6065459" y="4610583"/>
            <a:ext cx="18161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change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10" name="TextBox 3">
            <a:extLst>
              <a:ext uri="{FF2B5EF4-FFF2-40B4-BE49-F238E27FC236}">
                <a16:creationId xmlns:a16="http://schemas.microsoft.com/office/drawing/2014/main" id="{6763686C-0FB0-89D4-7614-34C5229B5615}"/>
              </a:ext>
            </a:extLst>
          </p:cNvPr>
          <p:cNvSpPr txBox="1"/>
          <p:nvPr/>
        </p:nvSpPr>
        <p:spPr>
          <a:xfrm>
            <a:off x="6042088" y="1341369"/>
            <a:ext cx="2367528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change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7" name="肘形连接符 56">
            <a:extLst>
              <a:ext uri="{FF2B5EF4-FFF2-40B4-BE49-F238E27FC236}">
                <a16:creationId xmlns:a16="http://schemas.microsoft.com/office/drawing/2014/main" id="{7FF4CEA3-861E-593E-78D1-3342C8EF1CA2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 flipH="1" flipV="1">
            <a:off x="7376429" y="2157113"/>
            <a:ext cx="2075874" cy="2544741"/>
          </a:xfrm>
          <a:prstGeom prst="bentConnector4">
            <a:avLst>
              <a:gd name="adj1" fmla="val -11012"/>
              <a:gd name="adj2" fmla="val 709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7BE0217-C8E9-721A-7C71-FDB46CC21433}"/>
              </a:ext>
            </a:extLst>
          </p:cNvPr>
          <p:cNvSpPr/>
          <p:nvPr/>
        </p:nvSpPr>
        <p:spPr>
          <a:xfrm>
            <a:off x="6112972" y="1672851"/>
            <a:ext cx="2137107" cy="4369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3C823F2-A200-9B3A-F2F2-828A2FC03303}"/>
              </a:ext>
            </a:extLst>
          </p:cNvPr>
          <p:cNvSpPr txBox="1"/>
          <p:nvPr/>
        </p:nvSpPr>
        <p:spPr>
          <a:xfrm>
            <a:off x="6135530" y="1740435"/>
            <a:ext cx="18088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[]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5" name="TextBox 4">
            <a:extLst>
              <a:ext uri="{FF2B5EF4-FFF2-40B4-BE49-F238E27FC236}">
                <a16:creationId xmlns:a16="http://schemas.microsoft.com/office/drawing/2014/main" id="{35BC391F-7DA2-1CF6-139D-6945AD70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182" y="4075155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87BFA445-F85F-E52A-B8AA-FF397F3EB211}"/>
              </a:ext>
            </a:extLst>
          </p:cNvPr>
          <p:cNvCxnSpPr>
            <a:stCxn id="113" idx="3"/>
            <a:endCxn id="106" idx="0"/>
          </p:cNvCxnSpPr>
          <p:nvPr/>
        </p:nvCxnSpPr>
        <p:spPr>
          <a:xfrm>
            <a:off x="8250079" y="1891331"/>
            <a:ext cx="1924525" cy="37626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190ED35-BB08-EE42-CB8C-B44512066822}"/>
              </a:ext>
            </a:extLst>
          </p:cNvPr>
          <p:cNvSpPr txBox="1"/>
          <p:nvPr/>
        </p:nvSpPr>
        <p:spPr>
          <a:xfrm>
            <a:off x="6089570" y="2191477"/>
            <a:ext cx="242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arr[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66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8CD43C5-E200-0FFC-A5CC-58758F60D918}"/>
              </a:ext>
            </a:extLst>
          </p:cNvPr>
          <p:cNvSpPr/>
          <p:nvPr/>
        </p:nvSpPr>
        <p:spPr>
          <a:xfrm>
            <a:off x="9341696" y="3288722"/>
            <a:ext cx="768351" cy="34925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147AB9C-E6EB-6A28-8533-A45AF5673921}"/>
              </a:ext>
            </a:extLst>
          </p:cNvPr>
          <p:cNvSpPr/>
          <p:nvPr/>
        </p:nvSpPr>
        <p:spPr>
          <a:xfrm>
            <a:off x="10110042" y="3288036"/>
            <a:ext cx="1153583" cy="34925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66</a:t>
            </a: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5E1B3DF-2556-22D2-C892-7C05A46B0700}"/>
              </a:ext>
            </a:extLst>
          </p:cNvPr>
          <p:cNvSpPr txBox="1"/>
          <p:nvPr/>
        </p:nvSpPr>
        <p:spPr>
          <a:xfrm>
            <a:off x="414401" y="4869355"/>
            <a:ext cx="4417182" cy="646331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 11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调用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change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方法后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libaba PuHuiTi M"/>
              </a:rPr>
              <a:t>: 66</a:t>
            </a:r>
          </a:p>
        </p:txBody>
      </p:sp>
    </p:spTree>
    <p:extLst>
      <p:ext uri="{BB962C8B-B14F-4D97-AF65-F5344CB8AC3E}">
        <p14:creationId xmlns:p14="http://schemas.microsoft.com/office/powerpoint/2010/main" val="1757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69 L -0.10769 -0.00069 C -0.15599 -0.00069 -0.21511 0.07222 -0.21511 0.13125 L -0.21511 0.26458 " pathEditMode="relative" rAng="0" ptsTypes="AAAA">
                                      <p:cBhvr>
                                        <p:cTn id="7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326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34236 " pathEditMode="relative" rAng="0" ptsTypes="AA">
                                      <p:cBhvr>
                                        <p:cTn id="109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8" grpId="0" animBg="1"/>
      <p:bldP spid="69" grpId="0" animBg="1"/>
      <p:bldP spid="70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0" animBg="1"/>
      <p:bldP spid="99" grpId="0" animBg="1"/>
      <p:bldP spid="100" grpId="0" animBg="1"/>
      <p:bldP spid="105" grpId="0"/>
      <p:bldP spid="105" grpId="1"/>
      <p:bldP spid="106" grpId="0"/>
      <p:bldP spid="109" grpId="0"/>
      <p:bldP spid="110" grpId="0" animBg="1"/>
      <p:bldP spid="110" grpId="1" animBg="1"/>
      <p:bldP spid="113" grpId="0" animBg="1"/>
      <p:bldP spid="113" grpId="1" animBg="1"/>
      <p:bldP spid="114" grpId="0"/>
      <p:bldP spid="114" grpId="1"/>
      <p:bldP spid="115" grpId="0"/>
      <p:bldP spid="115" grpId="1"/>
      <p:bldP spid="115" grpId="2"/>
      <p:bldP spid="118" grpId="0"/>
      <p:bldP spid="118" grpId="1"/>
      <p:bldP spid="119" grpId="0" animBg="1"/>
      <p:bldP spid="120" grpId="0" animBg="1"/>
      <p:bldP spid="1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数组静态初始化</a:t>
            </a:r>
            <a:endParaRPr lang="en-US" altLang="zh-CN" dirty="0"/>
          </a:p>
          <a:p>
            <a:r>
              <a:rPr lang="zh-CN" altLang="en-US" dirty="0">
                <a:solidFill>
                  <a:srgbClr val="4C5252"/>
                </a:solidFill>
              </a:rPr>
              <a:t>数组元素访问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4C5252"/>
                </a:solidFill>
              </a:rPr>
              <a:t>数组遍历操作</a:t>
            </a:r>
            <a:endParaRPr kumimoji="1"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4C5252"/>
                </a:solidFill>
              </a:rPr>
              <a:t>数组动态初始化</a:t>
            </a:r>
            <a:endParaRPr kumimoji="1"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/>
              <a:t>数组内存图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数组常见问题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7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索引越界异常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551A003-4F47-4935-B111-8EEC7D2AA4C6}"/>
              </a:ext>
            </a:extLst>
          </p:cNvPr>
          <p:cNvSpPr txBox="1"/>
          <p:nvPr/>
        </p:nvSpPr>
        <p:spPr>
          <a:xfrm>
            <a:off x="710879" y="1635973"/>
            <a:ext cx="9272875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ArrayIndexOutOfBoundsException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当访问了数组中不存在的索引，就会引发索引越界异常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778671-EB0D-41E7-A105-2CD3206D804E}"/>
              </a:ext>
            </a:extLst>
          </p:cNvPr>
          <p:cNvSpPr txBox="1"/>
          <p:nvPr/>
        </p:nvSpPr>
        <p:spPr>
          <a:xfrm>
            <a:off x="710880" y="1599983"/>
            <a:ext cx="6192837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数组指的是一种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，可以用来存储同种数据类型的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多个值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B4F2B9AF-87B2-486D-8AF3-8D4F3FFDCB0C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数组介绍</a:t>
            </a:r>
          </a:p>
        </p:txBody>
      </p:sp>
    </p:spTree>
    <p:extLst>
      <p:ext uri="{BB962C8B-B14F-4D97-AF65-F5344CB8AC3E}">
        <p14:creationId xmlns:p14="http://schemas.microsoft.com/office/powerpoint/2010/main" val="41346154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空指针异常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551A003-4F47-4935-B111-8EEC7D2AA4C6}"/>
              </a:ext>
            </a:extLst>
          </p:cNvPr>
          <p:cNvSpPr txBox="1"/>
          <p:nvPr/>
        </p:nvSpPr>
        <p:spPr>
          <a:xfrm>
            <a:off x="710879" y="1635973"/>
            <a:ext cx="927287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当引用数据类型变量被赋值为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之后，地址的指向被切断，还继续访问堆内存数据，就会引发空指针异常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107DCC8-AEA7-4D8E-95F4-5E22AAEA45CA}"/>
              </a:ext>
            </a:extLst>
          </p:cNvPr>
          <p:cNvSpPr txBox="1"/>
          <p:nvPr/>
        </p:nvSpPr>
        <p:spPr>
          <a:xfrm>
            <a:off x="773428" y="2768341"/>
            <a:ext cx="4540251" cy="16004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arr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//把null赋值给数组</a:t>
            </a:r>
            <a:b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arr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//输出元素</a:t>
            </a:r>
            <a:b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.println(arr[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grpSp>
        <p:nvGrpSpPr>
          <p:cNvPr id="13" name="组合 5">
            <a:extLst>
              <a:ext uri="{FF2B5EF4-FFF2-40B4-BE49-F238E27FC236}">
                <a16:creationId xmlns:a16="http://schemas.microsoft.com/office/drawing/2014/main" id="{975D7F9D-7B6B-45B8-BDBC-6E7947757AB5}"/>
              </a:ext>
            </a:extLst>
          </p:cNvPr>
          <p:cNvGrpSpPr>
            <a:grpSpLocks/>
          </p:cNvGrpSpPr>
          <p:nvPr/>
        </p:nvGrpSpPr>
        <p:grpSpPr bwMode="auto">
          <a:xfrm>
            <a:off x="8262195" y="2512225"/>
            <a:ext cx="3198284" cy="4101586"/>
            <a:chOff x="6565874" y="1354975"/>
            <a:chExt cx="2398614" cy="36586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36EA8C-D602-49F6-862A-9772331B6D66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67FA8037-6388-475C-BA07-C2997F1F8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2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16" name="组合 9">
            <a:extLst>
              <a:ext uri="{FF2B5EF4-FFF2-40B4-BE49-F238E27FC236}">
                <a16:creationId xmlns:a16="http://schemas.microsoft.com/office/drawing/2014/main" id="{5B60D578-9C6B-4B9B-BEA5-153B0A87344C}"/>
              </a:ext>
            </a:extLst>
          </p:cNvPr>
          <p:cNvGrpSpPr>
            <a:grpSpLocks/>
          </p:cNvGrpSpPr>
          <p:nvPr/>
        </p:nvGrpSpPr>
        <p:grpSpPr bwMode="auto">
          <a:xfrm>
            <a:off x="5449145" y="2497409"/>
            <a:ext cx="2360083" cy="4074085"/>
            <a:chOff x="4441895" y="1347668"/>
            <a:chExt cx="1771200" cy="363418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E0F900-7BA6-4D24-A410-5D966C2A11F1}"/>
                </a:ext>
              </a:extLst>
            </p:cNvPr>
            <p:cNvSpPr/>
            <p:nvPr/>
          </p:nvSpPr>
          <p:spPr bwMode="auto">
            <a:xfrm>
              <a:off x="4472076" y="1351444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2C852CEF-A622-4357-9371-28EAE43CA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2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82A1C13-2512-44E4-8360-A60ABEDAA39C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F517A1-7CFB-48FF-8D51-334EF8B9C104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8704A33-4C0A-4F48-B8D1-49887684CBB4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3">
            <a:extLst>
              <a:ext uri="{FF2B5EF4-FFF2-40B4-BE49-F238E27FC236}">
                <a16:creationId xmlns:a16="http://schemas.microsoft.com/office/drawing/2014/main" id="{75A2CAE9-6F45-455E-A201-D5B8CD94A2F0}"/>
              </a:ext>
            </a:extLst>
          </p:cNvPr>
          <p:cNvSpPr txBox="1"/>
          <p:nvPr/>
        </p:nvSpPr>
        <p:spPr>
          <a:xfrm>
            <a:off x="5525345" y="5481908"/>
            <a:ext cx="22098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D3DEB6-DF3B-4E5E-A6D4-110E59AB4385}"/>
              </a:ext>
            </a:extLst>
          </p:cNvPr>
          <p:cNvSpPr/>
          <p:nvPr/>
        </p:nvSpPr>
        <p:spPr>
          <a:xfrm>
            <a:off x="9324761" y="2599008"/>
            <a:ext cx="192193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E9810344-EDC0-491B-A7FA-21A27F10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194" y="2611709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F73685-593B-4D7F-B5B6-331A17D98ABA}"/>
              </a:ext>
            </a:extLst>
          </p:cNvPr>
          <p:cNvSpPr/>
          <p:nvPr/>
        </p:nvSpPr>
        <p:spPr>
          <a:xfrm>
            <a:off x="9324762" y="3297508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C6C0EE-4772-4A39-B992-313A69EF4664}"/>
              </a:ext>
            </a:extLst>
          </p:cNvPr>
          <p:cNvSpPr/>
          <p:nvPr/>
        </p:nvSpPr>
        <p:spPr>
          <a:xfrm>
            <a:off x="9324762" y="3646759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E871736-8F5B-4A38-99C6-30BA1A2C33B3}"/>
              </a:ext>
            </a:extLst>
          </p:cNvPr>
          <p:cNvSpPr/>
          <p:nvPr/>
        </p:nvSpPr>
        <p:spPr>
          <a:xfrm>
            <a:off x="9324762" y="2948260"/>
            <a:ext cx="768351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rgbClr val="FF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17CCF3-C6C8-4E8F-A648-38BA878EBD81}"/>
              </a:ext>
            </a:extLst>
          </p:cNvPr>
          <p:cNvSpPr/>
          <p:nvPr/>
        </p:nvSpPr>
        <p:spPr>
          <a:xfrm>
            <a:off x="10093112" y="2948260"/>
            <a:ext cx="1153583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CA52A4-6F2B-493A-86C0-3A7A5A04A1AA}"/>
              </a:ext>
            </a:extLst>
          </p:cNvPr>
          <p:cNvSpPr/>
          <p:nvPr/>
        </p:nvSpPr>
        <p:spPr>
          <a:xfrm>
            <a:off x="10093112" y="3297508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392E34F-6731-49BE-A7DE-62DA964B5E77}"/>
              </a:ext>
            </a:extLst>
          </p:cNvPr>
          <p:cNvSpPr/>
          <p:nvPr/>
        </p:nvSpPr>
        <p:spPr>
          <a:xfrm>
            <a:off x="10093112" y="3646759"/>
            <a:ext cx="1153583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46B748F-6F84-499A-97F9-F057CFFE490E}"/>
              </a:ext>
            </a:extLst>
          </p:cNvPr>
          <p:cNvCxnSpPr/>
          <p:nvPr/>
        </p:nvCxnSpPr>
        <p:spPr>
          <a:xfrm rot="5400000" flipH="1" flipV="1">
            <a:off x="6794287" y="3649934"/>
            <a:ext cx="2967567" cy="1441449"/>
          </a:xfrm>
          <a:prstGeom prst="bentConnector3">
            <a:avLst>
              <a:gd name="adj1" fmla="val -74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7746552-D186-40D1-8015-112C9F50B95E}"/>
              </a:ext>
            </a:extLst>
          </p:cNvPr>
          <p:cNvSpPr/>
          <p:nvPr/>
        </p:nvSpPr>
        <p:spPr>
          <a:xfrm>
            <a:off x="784012" y="3490126"/>
            <a:ext cx="4519083" cy="19050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6FC223-7550-4ED3-BF0B-51D4DF98F162}"/>
              </a:ext>
            </a:extLst>
          </p:cNvPr>
          <p:cNvSpPr/>
          <p:nvPr/>
        </p:nvSpPr>
        <p:spPr>
          <a:xfrm>
            <a:off x="8285479" y="4393941"/>
            <a:ext cx="1409700" cy="5270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5333" b="1" dirty="0">
                <a:solidFill>
                  <a:srgbClr val="C0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293319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空指针异常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551A003-4F47-4935-B111-8EEC7D2AA4C6}"/>
              </a:ext>
            </a:extLst>
          </p:cNvPr>
          <p:cNvSpPr txBox="1"/>
          <p:nvPr/>
        </p:nvSpPr>
        <p:spPr>
          <a:xfrm>
            <a:off x="710879" y="1635973"/>
            <a:ext cx="927287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当引用数据类型变量被赋值为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之后，地址的指向被切断，还继续访问堆内存数据，就会引发空指针异常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107DCC8-AEA7-4D8E-95F4-5E22AAEA45CA}"/>
              </a:ext>
            </a:extLst>
          </p:cNvPr>
          <p:cNvSpPr txBox="1"/>
          <p:nvPr/>
        </p:nvSpPr>
        <p:spPr>
          <a:xfrm>
            <a:off x="773428" y="2768341"/>
            <a:ext cx="4540251" cy="16004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arr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//把null赋值给数组</a:t>
            </a:r>
            <a:b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arr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//输出元素</a:t>
            </a:r>
            <a:b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D8C1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.println(arr[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grpSp>
        <p:nvGrpSpPr>
          <p:cNvPr id="13" name="组合 5">
            <a:extLst>
              <a:ext uri="{FF2B5EF4-FFF2-40B4-BE49-F238E27FC236}">
                <a16:creationId xmlns:a16="http://schemas.microsoft.com/office/drawing/2014/main" id="{975D7F9D-7B6B-45B8-BDBC-6E7947757AB5}"/>
              </a:ext>
            </a:extLst>
          </p:cNvPr>
          <p:cNvGrpSpPr>
            <a:grpSpLocks/>
          </p:cNvGrpSpPr>
          <p:nvPr/>
        </p:nvGrpSpPr>
        <p:grpSpPr bwMode="auto">
          <a:xfrm>
            <a:off x="8262195" y="2512225"/>
            <a:ext cx="3198284" cy="4101586"/>
            <a:chOff x="6565874" y="1354975"/>
            <a:chExt cx="2398614" cy="36586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36EA8C-D602-49F6-862A-9772331B6D66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67FA8037-6388-475C-BA07-C2997F1F8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2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16" name="组合 9">
            <a:extLst>
              <a:ext uri="{FF2B5EF4-FFF2-40B4-BE49-F238E27FC236}">
                <a16:creationId xmlns:a16="http://schemas.microsoft.com/office/drawing/2014/main" id="{5B60D578-9C6B-4B9B-BEA5-153B0A87344C}"/>
              </a:ext>
            </a:extLst>
          </p:cNvPr>
          <p:cNvGrpSpPr>
            <a:grpSpLocks/>
          </p:cNvGrpSpPr>
          <p:nvPr/>
        </p:nvGrpSpPr>
        <p:grpSpPr bwMode="auto">
          <a:xfrm>
            <a:off x="5449145" y="2497409"/>
            <a:ext cx="2360083" cy="4074085"/>
            <a:chOff x="4441895" y="1347668"/>
            <a:chExt cx="1771200" cy="363418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E0F900-7BA6-4D24-A410-5D966C2A11F1}"/>
                </a:ext>
              </a:extLst>
            </p:cNvPr>
            <p:cNvSpPr/>
            <p:nvPr/>
          </p:nvSpPr>
          <p:spPr bwMode="auto">
            <a:xfrm>
              <a:off x="4472076" y="1351444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2C852CEF-A622-4357-9371-28EAE43CA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2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82A1C13-2512-44E4-8360-A60ABEDAA39C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F517A1-7CFB-48FF-8D51-334EF8B9C104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8704A33-4C0A-4F48-B8D1-49887684CBB4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3">
            <a:extLst>
              <a:ext uri="{FF2B5EF4-FFF2-40B4-BE49-F238E27FC236}">
                <a16:creationId xmlns:a16="http://schemas.microsoft.com/office/drawing/2014/main" id="{75A2CAE9-6F45-455E-A201-D5B8CD94A2F0}"/>
              </a:ext>
            </a:extLst>
          </p:cNvPr>
          <p:cNvSpPr txBox="1"/>
          <p:nvPr/>
        </p:nvSpPr>
        <p:spPr>
          <a:xfrm>
            <a:off x="5525345" y="5481908"/>
            <a:ext cx="22098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10f87f48</a:t>
            </a: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D3DEB6-DF3B-4E5E-A6D4-110E59AB4385}"/>
              </a:ext>
            </a:extLst>
          </p:cNvPr>
          <p:cNvSpPr/>
          <p:nvPr/>
        </p:nvSpPr>
        <p:spPr>
          <a:xfrm>
            <a:off x="9324761" y="2599008"/>
            <a:ext cx="192193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E9810344-EDC0-491B-A7FA-21A27F10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194" y="2611709"/>
            <a:ext cx="1024467" cy="2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0x</a:t>
            </a:r>
            <a:r>
              <a:rPr lang="zh-CN" alt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F73685-593B-4D7F-B5B6-331A17D98ABA}"/>
              </a:ext>
            </a:extLst>
          </p:cNvPr>
          <p:cNvSpPr/>
          <p:nvPr/>
        </p:nvSpPr>
        <p:spPr>
          <a:xfrm>
            <a:off x="9324762" y="3297508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C6C0EE-4772-4A39-B992-313A69EF4664}"/>
              </a:ext>
            </a:extLst>
          </p:cNvPr>
          <p:cNvSpPr/>
          <p:nvPr/>
        </p:nvSpPr>
        <p:spPr>
          <a:xfrm>
            <a:off x="9324762" y="3646759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E871736-8F5B-4A38-99C6-30BA1A2C33B3}"/>
              </a:ext>
            </a:extLst>
          </p:cNvPr>
          <p:cNvSpPr/>
          <p:nvPr/>
        </p:nvSpPr>
        <p:spPr>
          <a:xfrm>
            <a:off x="9324762" y="2948260"/>
            <a:ext cx="768351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rgbClr val="FF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17CCF3-C6C8-4E8F-A648-38BA878EBD81}"/>
              </a:ext>
            </a:extLst>
          </p:cNvPr>
          <p:cNvSpPr/>
          <p:nvPr/>
        </p:nvSpPr>
        <p:spPr>
          <a:xfrm>
            <a:off x="10093112" y="2948260"/>
            <a:ext cx="1153583" cy="349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CA52A4-6F2B-493A-86C0-3A7A5A04A1AA}"/>
              </a:ext>
            </a:extLst>
          </p:cNvPr>
          <p:cNvSpPr/>
          <p:nvPr/>
        </p:nvSpPr>
        <p:spPr>
          <a:xfrm>
            <a:off x="10093112" y="3297508"/>
            <a:ext cx="1153583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392E34F-6731-49BE-A7DE-62DA964B5E77}"/>
              </a:ext>
            </a:extLst>
          </p:cNvPr>
          <p:cNvSpPr/>
          <p:nvPr/>
        </p:nvSpPr>
        <p:spPr>
          <a:xfrm>
            <a:off x="10093112" y="3646759"/>
            <a:ext cx="1153583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46B748F-6F84-499A-97F9-F057CFFE490E}"/>
              </a:ext>
            </a:extLst>
          </p:cNvPr>
          <p:cNvCxnSpPr/>
          <p:nvPr/>
        </p:nvCxnSpPr>
        <p:spPr>
          <a:xfrm rot="5400000" flipH="1" flipV="1">
            <a:off x="6794287" y="3649934"/>
            <a:ext cx="2967567" cy="1441449"/>
          </a:xfrm>
          <a:prstGeom prst="bentConnector3">
            <a:avLst>
              <a:gd name="adj1" fmla="val -74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7746552-D186-40D1-8015-112C9F50B95E}"/>
              </a:ext>
            </a:extLst>
          </p:cNvPr>
          <p:cNvSpPr/>
          <p:nvPr/>
        </p:nvSpPr>
        <p:spPr>
          <a:xfrm>
            <a:off x="784011" y="3898642"/>
            <a:ext cx="4519083" cy="19050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6FC223-7550-4ED3-BF0B-51D4DF98F162}"/>
              </a:ext>
            </a:extLst>
          </p:cNvPr>
          <p:cNvSpPr/>
          <p:nvPr/>
        </p:nvSpPr>
        <p:spPr>
          <a:xfrm>
            <a:off x="8285479" y="4393941"/>
            <a:ext cx="1409700" cy="5270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5333" b="1" dirty="0">
                <a:solidFill>
                  <a:srgbClr val="C0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199215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空指针异常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551A003-4F47-4935-B111-8EEC7D2AA4C6}"/>
              </a:ext>
            </a:extLst>
          </p:cNvPr>
          <p:cNvSpPr txBox="1"/>
          <p:nvPr/>
        </p:nvSpPr>
        <p:spPr>
          <a:xfrm>
            <a:off x="710879" y="1635973"/>
            <a:ext cx="927287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当引用数据类型变量被赋值为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之后，地址的指向被切断，还继续访问堆内存数据，就会引发空指针异常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6" name="图片 1">
            <a:extLst>
              <a:ext uri="{FF2B5EF4-FFF2-40B4-BE49-F238E27FC236}">
                <a16:creationId xmlns:a16="http://schemas.microsoft.com/office/drawing/2014/main" id="{53B53045-ED1B-4855-9DC6-84ABA28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4" y="3196167"/>
            <a:ext cx="5283200" cy="308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3676426-D0F3-4DCD-A06C-655592DCB291}"/>
              </a:ext>
            </a:extLst>
          </p:cNvPr>
          <p:cNvSpPr txBox="1"/>
          <p:nvPr/>
        </p:nvSpPr>
        <p:spPr>
          <a:xfrm>
            <a:off x="7954433" y="2785533"/>
            <a:ext cx="570990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67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7">
            <a:extLst>
              <a:ext uri="{FF2B5EF4-FFF2-40B4-BE49-F238E27FC236}">
                <a16:creationId xmlns:a16="http://schemas.microsoft.com/office/drawing/2014/main" id="{53DDDECF-F7CA-4700-B57E-726364AE4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730" y="4720167"/>
            <a:ext cx="1486304" cy="4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867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0x</a:t>
            </a:r>
            <a:r>
              <a:rPr lang="zh-CN" altLang="en-US" sz="1867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10f87f48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E9B4AF27-ED80-474F-8D1F-9FECE4546796}"/>
              </a:ext>
            </a:extLst>
          </p:cNvPr>
          <p:cNvSpPr txBox="1"/>
          <p:nvPr/>
        </p:nvSpPr>
        <p:spPr>
          <a:xfrm>
            <a:off x="5039785" y="3333752"/>
            <a:ext cx="11785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null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6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空指针异常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551A003-4F47-4935-B111-8EEC7D2AA4C6}"/>
              </a:ext>
            </a:extLst>
          </p:cNvPr>
          <p:cNvSpPr txBox="1"/>
          <p:nvPr/>
        </p:nvSpPr>
        <p:spPr>
          <a:xfrm>
            <a:off x="710879" y="1635973"/>
            <a:ext cx="927287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当引用数据类型变量被赋值为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之后，地址的指向被切断，还继续访问堆内存数据，就会引发空指针异常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6">
            <a:extLst>
              <a:ext uri="{FF2B5EF4-FFF2-40B4-BE49-F238E27FC236}">
                <a16:creationId xmlns:a16="http://schemas.microsoft.com/office/drawing/2014/main" id="{CBCDF086-BB32-4479-A49F-7136302F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5" y="3196167"/>
            <a:ext cx="5285316" cy="281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748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48FB8D-9610-C08A-5387-FF9F52F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ibaba PuHuiTi B"/>
              </a:rPr>
              <a:t>今日内容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C93BE-0C87-29E3-AB1A-747DA2D1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12" y="2038675"/>
            <a:ext cx="1158340" cy="480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602908-AB2F-A6FF-0616-5D272D17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2" y="2841722"/>
            <a:ext cx="1889924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9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9955B1-89ED-46C0-A8B9-E5D28D766B52}"/>
              </a:ext>
            </a:extLst>
          </p:cNvPr>
          <p:cNvSpPr txBox="1"/>
          <p:nvPr/>
        </p:nvSpPr>
        <p:spPr>
          <a:xfrm>
            <a:off x="710880" y="1599983"/>
            <a:ext cx="6192837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，该容器用于存储一维数组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60104A3-36DB-4979-B68A-B72F1C65DC41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二维数组介绍</a:t>
            </a:r>
          </a:p>
        </p:txBody>
      </p:sp>
    </p:spTree>
    <p:extLst>
      <p:ext uri="{BB962C8B-B14F-4D97-AF65-F5344CB8AC3E}">
        <p14:creationId xmlns:p14="http://schemas.microsoft.com/office/powerpoint/2010/main" val="2494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9223F-E4F8-43C5-9FC1-F0E6D996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013210"/>
            <a:ext cx="5380186" cy="1074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4FBCDB-F11F-423C-93F4-2F49D025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219030"/>
            <a:ext cx="2266950" cy="8096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D33D471-2F79-42B0-A88B-AAA98BFBD59A}"/>
              </a:ext>
            </a:extLst>
          </p:cNvPr>
          <p:cNvSpPr txBox="1"/>
          <p:nvPr/>
        </p:nvSpPr>
        <p:spPr>
          <a:xfrm>
            <a:off x="815935" y="3064875"/>
            <a:ext cx="6097554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第一季度：22,66,44 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第二季度：77,33,88 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第三季度：25,45,6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第四季度：11,66,99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48AA08-58B6-4CFB-9359-51A2A0833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5794250"/>
            <a:ext cx="5086350" cy="64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9A9AB7-8B7E-4947-A821-74ACBF745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208" y="5794250"/>
            <a:ext cx="3276600" cy="6191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DC99952-79B5-45BE-8B4E-28C061CB9DAE}"/>
              </a:ext>
            </a:extLst>
          </p:cNvPr>
          <p:cNvSpPr/>
          <p:nvPr/>
        </p:nvSpPr>
        <p:spPr>
          <a:xfrm>
            <a:off x="2323322" y="5794250"/>
            <a:ext cx="18288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1A8B8D9-D8A4-4D57-94D0-E3C460593695}"/>
              </a:ext>
            </a:extLst>
          </p:cNvPr>
          <p:cNvSpPr/>
          <p:nvPr/>
        </p:nvSpPr>
        <p:spPr>
          <a:xfrm>
            <a:off x="2575249" y="5794250"/>
            <a:ext cx="1576873" cy="61912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6A6AD8B-8960-482C-B420-F176F57B6DFA}"/>
              </a:ext>
            </a:extLst>
          </p:cNvPr>
          <p:cNvSpPr/>
          <p:nvPr/>
        </p:nvSpPr>
        <p:spPr>
          <a:xfrm>
            <a:off x="4164037" y="5794250"/>
            <a:ext cx="1576873" cy="61912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5AE484A-ED88-43D5-960F-EBA647D82BA9}"/>
              </a:ext>
            </a:extLst>
          </p:cNvPr>
          <p:cNvSpPr/>
          <p:nvPr/>
        </p:nvSpPr>
        <p:spPr>
          <a:xfrm>
            <a:off x="5740910" y="5794189"/>
            <a:ext cx="1576873" cy="61912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A5E7F05-E76A-47F2-93FF-DE3D6F93EACF}"/>
              </a:ext>
            </a:extLst>
          </p:cNvPr>
          <p:cNvSpPr/>
          <p:nvPr/>
        </p:nvSpPr>
        <p:spPr>
          <a:xfrm>
            <a:off x="7317783" y="5793484"/>
            <a:ext cx="1576873" cy="61912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1166204-A8EC-4EB6-BE27-931954183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987" y="2805277"/>
            <a:ext cx="2066925" cy="6191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5600715-830E-4AB4-A67B-B0A663BA1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933" y="3429000"/>
            <a:ext cx="1847850" cy="5619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ED56F70-4CD6-408E-8850-6891D1FD9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861" y="3990975"/>
            <a:ext cx="1781175" cy="6000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39FEDB4-26E5-4ADD-8314-D415457CED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2861" y="4612016"/>
            <a:ext cx="1619250" cy="5429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F5778FB-9E96-4E5D-9729-98685AFC9F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3658" y="2457450"/>
            <a:ext cx="676275" cy="7429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10C2451-110C-44DF-AE0A-FFAE1EB691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6181" y="4749118"/>
            <a:ext cx="600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41" grpId="0" animBg="1"/>
      <p:bldP spid="42" grpId="0" animBg="1"/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9955B1-89ED-46C0-A8B9-E5D28D766B52}"/>
              </a:ext>
            </a:extLst>
          </p:cNvPr>
          <p:cNvSpPr txBox="1"/>
          <p:nvPr/>
        </p:nvSpPr>
        <p:spPr>
          <a:xfrm>
            <a:off x="710880" y="1599983"/>
            <a:ext cx="6192837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，该容器用于存储一维数组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60104A3-36DB-4979-B68A-B72F1C65DC41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二维数组介绍</a:t>
            </a:r>
          </a:p>
        </p:txBody>
      </p:sp>
      <p:sp>
        <p:nvSpPr>
          <p:cNvPr id="24" name="三角形 9">
            <a:extLst>
              <a:ext uri="{FF2B5EF4-FFF2-40B4-BE49-F238E27FC236}">
                <a16:creationId xmlns:a16="http://schemas.microsoft.com/office/drawing/2014/main" id="{66E826B7-981A-4355-931C-42077B5B1590}"/>
              </a:ext>
            </a:extLst>
          </p:cNvPr>
          <p:cNvSpPr/>
          <p:nvPr/>
        </p:nvSpPr>
        <p:spPr>
          <a:xfrm rot="2651319">
            <a:off x="715571" y="3068500"/>
            <a:ext cx="15924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B84051-1BFB-4D02-82FE-647E5714E6B9}"/>
              </a:ext>
            </a:extLst>
          </p:cNvPr>
          <p:cNvSpPr/>
          <p:nvPr/>
        </p:nvSpPr>
        <p:spPr>
          <a:xfrm>
            <a:off x="810810" y="2707177"/>
            <a:ext cx="5056373" cy="144364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E7C37D-46F0-49EE-BE49-25376831524F}"/>
              </a:ext>
            </a:extLst>
          </p:cNvPr>
          <p:cNvSpPr/>
          <p:nvPr/>
        </p:nvSpPr>
        <p:spPr>
          <a:xfrm>
            <a:off x="710882" y="2779647"/>
            <a:ext cx="1467974" cy="300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使用思路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05BA0A51-0FB7-45CC-9E35-7DBD27984919}"/>
              </a:ext>
            </a:extLst>
          </p:cNvPr>
          <p:cNvSpPr txBox="1"/>
          <p:nvPr/>
        </p:nvSpPr>
        <p:spPr>
          <a:xfrm>
            <a:off x="1186185" y="3112665"/>
            <a:ext cx="5242226" cy="9314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今后若要操作的 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多组 </a:t>
            </a: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数据，属于同一组数据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就可以考虑使用二维数组行维护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9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6" grpId="0" animBg="1"/>
      <p:bldP spid="28" grpId="0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C5252"/>
                </a:solidFill>
              </a:rPr>
              <a:t>二维数组介绍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二维数组静态初始化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二维数组遍历</a:t>
            </a:r>
            <a:endParaRPr lang="en-US" altLang="zh-CN" dirty="0"/>
          </a:p>
          <a:p>
            <a:r>
              <a:rPr kumimoji="1" lang="zh-CN" altLang="en-US" dirty="0"/>
              <a:t>二维数组动态初始化</a:t>
            </a:r>
            <a:endParaRPr kumimoji="1" lang="en-US" altLang="zh-CN" dirty="0"/>
          </a:p>
          <a:p>
            <a:r>
              <a:rPr kumimoji="1" lang="zh-CN" altLang="en-US" dirty="0"/>
              <a:t>二维数组内存图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6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二维数组静态初始化格式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DC84F42-499B-4D87-A4A0-05F5175E64AE}"/>
              </a:ext>
            </a:extLst>
          </p:cNvPr>
          <p:cNvSpPr txBox="1"/>
          <p:nvPr/>
        </p:nvSpPr>
        <p:spPr>
          <a:xfrm>
            <a:off x="710880" y="1709749"/>
            <a:ext cx="8238067" cy="38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{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13F5A0C-5DC2-45AC-9D83-460649CFCF12}"/>
              </a:ext>
            </a:extLst>
          </p:cNvPr>
          <p:cNvSpPr txBox="1"/>
          <p:nvPr/>
        </p:nvSpPr>
        <p:spPr>
          <a:xfrm>
            <a:off x="710880" y="2342633"/>
            <a:ext cx="7543800" cy="38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int[][]{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{11,22},{33,44}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86AE88C-C8B0-4A6B-A784-C321BAA15701}"/>
              </a:ext>
            </a:extLst>
          </p:cNvPr>
          <p:cNvSpPr txBox="1"/>
          <p:nvPr/>
        </p:nvSpPr>
        <p:spPr>
          <a:xfrm>
            <a:off x="710880" y="3244333"/>
            <a:ext cx="7543800" cy="38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简化格式：数据类型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5FCAECC-A216-4200-AA14-73497727555A}"/>
              </a:ext>
            </a:extLst>
          </p:cNvPr>
          <p:cNvSpPr txBox="1"/>
          <p:nvPr/>
        </p:nvSpPr>
        <p:spPr>
          <a:xfrm>
            <a:off x="710880" y="3877216"/>
            <a:ext cx="7543800" cy="38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{11,22},{33,44}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90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497189F-F336-4716-AECF-8E62A7E6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87" y="2087723"/>
            <a:ext cx="1314633" cy="20195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313055-C667-4D58-BBDD-86E1450F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845" y="2087723"/>
            <a:ext cx="1314633" cy="20195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EB3A5F-D8BE-4161-8B06-68B1F17D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31" y="2088889"/>
            <a:ext cx="1314633" cy="20195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226219-55A9-40B4-A34E-C44B65C8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0" y="2087723"/>
            <a:ext cx="1314633" cy="201958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9223F-E4F8-43C5-9FC1-F0E6D996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013210"/>
            <a:ext cx="5380186" cy="1074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4FBCDB-F11F-423C-93F4-2F49D025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35" y="2141625"/>
            <a:ext cx="2266950" cy="809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E4D7E3-B2E9-42CA-AE68-B4755347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6" y="2087723"/>
            <a:ext cx="1314633" cy="201958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04835D-142B-49F1-AB82-54E002472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29" y="4279236"/>
            <a:ext cx="8362950" cy="828675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22F7812-A3E5-4CD8-8E97-942043298D0F}"/>
              </a:ext>
            </a:extLst>
          </p:cNvPr>
          <p:cNvSpPr/>
          <p:nvPr/>
        </p:nvSpPr>
        <p:spPr>
          <a:xfrm>
            <a:off x="710880" y="5326602"/>
            <a:ext cx="3142029" cy="10120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找出最大值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2A8CF31-43E3-4EB3-97DE-934A4048B8DD}"/>
              </a:ext>
            </a:extLst>
          </p:cNvPr>
          <p:cNvSpPr/>
          <p:nvPr/>
        </p:nvSpPr>
        <p:spPr>
          <a:xfrm>
            <a:off x="4119905" y="5326602"/>
            <a:ext cx="3301827" cy="10120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找出最小值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253B82-72D4-472C-B5D6-291F59778C43}"/>
              </a:ext>
            </a:extLst>
          </p:cNvPr>
          <p:cNvSpPr/>
          <p:nvPr/>
        </p:nvSpPr>
        <p:spPr>
          <a:xfrm>
            <a:off x="7688728" y="5326602"/>
            <a:ext cx="3301827" cy="1012054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计算销售总额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5FB49C-F5C0-4B14-8A1A-CD4D719242D1}"/>
              </a:ext>
            </a:extLst>
          </p:cNvPr>
          <p:cNvSpPr/>
          <p:nvPr/>
        </p:nvSpPr>
        <p:spPr>
          <a:xfrm>
            <a:off x="1701980" y="3063962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b = 20;</a:t>
            </a:r>
            <a:endParaRPr lang="zh-CN" altLang="en-US" sz="1400" b="1" dirty="0">
              <a:solidFill>
                <a:srgbClr val="79AF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A595B93-C3EC-424E-AA94-7CF082F39E42}"/>
              </a:ext>
            </a:extLst>
          </p:cNvPr>
          <p:cNvSpPr/>
          <p:nvPr/>
        </p:nvSpPr>
        <p:spPr>
          <a:xfrm>
            <a:off x="2899737" y="321794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c = 30;</a:t>
            </a:r>
            <a:endParaRPr lang="zh-CN" altLang="en-US" sz="1400" b="1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2E8818-3882-4245-88EB-B5AE55FDCB04}"/>
              </a:ext>
            </a:extLst>
          </p:cNvPr>
          <p:cNvSpPr/>
          <p:nvPr/>
        </p:nvSpPr>
        <p:spPr>
          <a:xfrm>
            <a:off x="2027418" y="353862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C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e = 50;</a:t>
            </a:r>
            <a:endParaRPr lang="zh-CN" altLang="en-US" sz="1400" b="1" dirty="0">
              <a:solidFill>
                <a:srgbClr val="FFC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FB5298-938E-4347-9BCE-199200BE155E}"/>
              </a:ext>
            </a:extLst>
          </p:cNvPr>
          <p:cNvSpPr/>
          <p:nvPr/>
        </p:nvSpPr>
        <p:spPr>
          <a:xfrm>
            <a:off x="895530" y="3373524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f =60;</a:t>
            </a:r>
            <a:endParaRPr lang="zh-CN" altLang="en-US" sz="1400" b="1" dirty="0">
              <a:solidFill>
                <a:srgbClr val="92D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AC65CF-83AE-4654-97CF-0C0D113BC415}"/>
              </a:ext>
            </a:extLst>
          </p:cNvPr>
          <p:cNvSpPr/>
          <p:nvPr/>
        </p:nvSpPr>
        <p:spPr>
          <a:xfrm>
            <a:off x="2260780" y="404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int h = 80;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25A0BF-A1AD-467C-ACE3-8925E9D366C1}"/>
              </a:ext>
            </a:extLst>
          </p:cNvPr>
          <p:cNvSpPr/>
          <p:nvPr/>
        </p:nvSpPr>
        <p:spPr>
          <a:xfrm>
            <a:off x="3235505" y="365927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90;</a:t>
            </a:r>
            <a:endParaRPr lang="zh-CN" altLang="en-US" sz="14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C17A94-C24E-4813-AC06-7BE06991F3DD}"/>
              </a:ext>
            </a:extLst>
          </p:cNvPr>
          <p:cNvSpPr/>
          <p:nvPr/>
        </p:nvSpPr>
        <p:spPr>
          <a:xfrm>
            <a:off x="1060630" y="385929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g = 70;</a:t>
            </a:r>
            <a:endParaRPr lang="zh-CN" altLang="en-US" sz="1400" b="1" dirty="0">
              <a:solidFill>
                <a:srgbClr val="FF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61C41A-3107-4930-832E-41D8145355A0}"/>
              </a:ext>
            </a:extLst>
          </p:cNvPr>
          <p:cNvSpPr/>
          <p:nvPr/>
        </p:nvSpPr>
        <p:spPr>
          <a:xfrm>
            <a:off x="313681" y="309799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d = 40;</a:t>
            </a:r>
            <a:endParaRPr lang="zh-CN" altLang="en-US" sz="1400" b="1" dirty="0">
              <a:solidFill>
                <a:srgbClr val="00B0F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E52F07-C9B3-48AA-817A-7B6B36FAFBDD}"/>
              </a:ext>
            </a:extLst>
          </p:cNvPr>
          <p:cNvSpPr/>
          <p:nvPr/>
        </p:nvSpPr>
        <p:spPr>
          <a:xfrm>
            <a:off x="968555" y="2613112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a = 10;</a:t>
            </a:r>
            <a:endParaRPr lang="zh-CN" altLang="en-US" sz="1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753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二维数组元素访问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43B4B4D-C7BE-42A2-A65B-403DB829C057}"/>
              </a:ext>
            </a:extLst>
          </p:cNvPr>
          <p:cNvSpPr txBox="1"/>
          <p:nvPr/>
        </p:nvSpPr>
        <p:spPr>
          <a:xfrm>
            <a:off x="710880" y="1784393"/>
            <a:ext cx="8238067" cy="38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格式：数组名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en-US" altLang="zh-CN" sz="1400" dirty="0">
              <a:solidFill>
                <a:srgbClr val="FD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3183012-8FBB-42DD-A87B-6E4C9C0DD563}"/>
              </a:ext>
            </a:extLst>
          </p:cNvPr>
          <p:cNvSpPr txBox="1"/>
          <p:nvPr/>
        </p:nvSpPr>
        <p:spPr>
          <a:xfrm>
            <a:off x="710880" y="2417277"/>
            <a:ext cx="7543800" cy="7040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int[][]{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{11,22},{33,44}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[1][0];</a:t>
            </a:r>
          </a:p>
        </p:txBody>
      </p:sp>
    </p:spTree>
    <p:extLst>
      <p:ext uri="{BB962C8B-B14F-4D97-AF65-F5344CB8AC3E}">
        <p14:creationId xmlns:p14="http://schemas.microsoft.com/office/powerpoint/2010/main" val="42777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C5252"/>
                </a:solidFill>
              </a:rPr>
              <a:t>二维数组介绍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4C5252"/>
                </a:solidFill>
              </a:rPr>
              <a:t>二维数组静态初始化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二维数组遍历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二维数组动态初始化</a:t>
            </a:r>
            <a:endParaRPr kumimoji="1" lang="en-US" altLang="zh-CN" dirty="0"/>
          </a:p>
          <a:p>
            <a:r>
              <a:rPr kumimoji="1" lang="zh-CN" altLang="en-US" dirty="0"/>
              <a:t>二维数组内存图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二维数组遍历</a:t>
            </a:r>
            <a:r>
              <a:rPr lang="en-US" altLang="zh-CN" dirty="0"/>
              <a:t>-</a:t>
            </a:r>
            <a:r>
              <a:rPr lang="zh-CN" altLang="en-US" dirty="0"/>
              <a:t>打印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7717"/>
            <a:ext cx="10064974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需求：已知一个二维数组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{ {11 , 22 , 33} , {33 , 44 , 55} };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遍历该数组，取出所有元素并打印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1657A7D-318F-4F44-8792-A6EDDB735675}"/>
              </a:ext>
            </a:extLst>
          </p:cNvPr>
          <p:cNvSpPr txBox="1">
            <a:spLocks/>
          </p:cNvSpPr>
          <p:nvPr/>
        </p:nvSpPr>
        <p:spPr>
          <a:xfrm>
            <a:off x="2195450" y="2486293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遍历二维数组，取出里面每一个一维数组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在遍历的过程中，对每一个一维数组继续完成遍历，获取内部存储的每一个元素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7FE69B5-CB2C-4AC0-AF74-2E92C6EE0588}"/>
              </a:ext>
            </a:extLst>
          </p:cNvPr>
          <p:cNvSpPr txBox="1"/>
          <p:nvPr/>
        </p:nvSpPr>
        <p:spPr>
          <a:xfrm>
            <a:off x="2225318" y="3747184"/>
            <a:ext cx="8299613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// </a:t>
            </a:r>
            <a:r>
              <a:rPr lang="en-US" altLang="zh-CN" sz="1600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[</a:t>
            </a:r>
            <a:r>
              <a:rPr lang="en-US" altLang="zh-CN" sz="1600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] </a:t>
            </a:r>
            <a:r>
              <a:rPr lang="zh-CN" alt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就是每一个一维数组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0FC6AC-3745-46EB-BF7B-000CC1BDD1B9}"/>
              </a:ext>
            </a:extLst>
          </p:cNvPr>
          <p:cNvSpPr txBox="1"/>
          <p:nvPr/>
        </p:nvSpPr>
        <p:spPr>
          <a:xfrm>
            <a:off x="2656737" y="4676285"/>
            <a:ext cx="61302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j++)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69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二维数组遍历</a:t>
            </a:r>
            <a:r>
              <a:rPr lang="en-US" altLang="zh-CN" dirty="0"/>
              <a:t>-</a:t>
            </a:r>
            <a:r>
              <a:rPr lang="zh-CN" altLang="en-US" dirty="0"/>
              <a:t>求和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需求：已知一个二维数组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{ {11 , 22 , 33} , {33 , 44 , 55} };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对内部存储的元素累加求和，并将结果输出在控制台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1657A7D-318F-4F44-8792-A6EDDB735675}"/>
              </a:ext>
            </a:extLst>
          </p:cNvPr>
          <p:cNvSpPr txBox="1">
            <a:spLocks/>
          </p:cNvSpPr>
          <p:nvPr/>
        </p:nvSpPr>
        <p:spPr>
          <a:xfrm>
            <a:off x="2195450" y="2663574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定义求和变量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遍历二维数组，取出里面每一个一维数组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在遍历的过程中，对每一个一维数组继续完成遍历，获取内部存储的每一个元素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求和累加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打印求和结果</a:t>
            </a:r>
          </a:p>
        </p:txBody>
      </p:sp>
    </p:spTree>
    <p:extLst>
      <p:ext uri="{BB962C8B-B14F-4D97-AF65-F5344CB8AC3E}">
        <p14:creationId xmlns:p14="http://schemas.microsoft.com/office/powerpoint/2010/main" val="30903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C5252"/>
                </a:solidFill>
              </a:rPr>
              <a:t>二维数组介绍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4C5252"/>
                </a:solidFill>
              </a:rPr>
              <a:t>二维数组静态初始化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4C5252"/>
                </a:solidFill>
              </a:rPr>
              <a:t>二维数组遍历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二维数组动态初始化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二维数组内存图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二维数组动态初始化格式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17E51A-1895-4A9E-A944-03BDD44AA5F9}"/>
              </a:ext>
            </a:extLst>
          </p:cNvPr>
          <p:cNvSpPr txBox="1"/>
          <p:nvPr/>
        </p:nvSpPr>
        <p:spPr>
          <a:xfrm>
            <a:off x="710880" y="1635973"/>
            <a:ext cx="7543800" cy="11646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[m][n];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表示这个二维数组，可以存放多少个一维数组</a:t>
            </a:r>
            <a:endParaRPr lang="en-US" altLang="zh-CN" sz="1600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表示每一个一维数组，可以存放多少个元素</a:t>
            </a:r>
            <a:endParaRPr lang="en-US" altLang="zh-CN" sz="1600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637486-5F0F-4AAE-9E0A-77906F344625}"/>
              </a:ext>
            </a:extLst>
          </p:cNvPr>
          <p:cNvSpPr txBox="1"/>
          <p:nvPr/>
        </p:nvSpPr>
        <p:spPr>
          <a:xfrm>
            <a:off x="710880" y="3107486"/>
            <a:ext cx="7543800" cy="42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int[2][3];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D70C44-E0A2-4962-9D0B-04C0B15FA91B}"/>
              </a:ext>
            </a:extLst>
          </p:cNvPr>
          <p:cNvSpPr/>
          <p:nvPr/>
        </p:nvSpPr>
        <p:spPr>
          <a:xfrm>
            <a:off x="379644" y="3859710"/>
            <a:ext cx="7875036" cy="87707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该数组可以存放</a:t>
            </a:r>
            <a:r>
              <a:rPr lang="en-US" altLang="zh-CN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个一维数组，每个一维数组中可以存放</a:t>
            </a:r>
            <a:r>
              <a:rPr lang="en-US" altLang="zh-CN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类型元素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28F898-1BB1-4687-BEC3-ED84361C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151" y="4314051"/>
            <a:ext cx="2368332" cy="195326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6DEF8B3-15DE-4A99-97FF-EB1917995FA5}"/>
              </a:ext>
            </a:extLst>
          </p:cNvPr>
          <p:cNvSpPr/>
          <p:nvPr/>
        </p:nvSpPr>
        <p:spPr>
          <a:xfrm>
            <a:off x="4655976" y="5035070"/>
            <a:ext cx="4911210" cy="82109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是否可以将创建好的一维数组，存入二维数组</a:t>
            </a:r>
          </a:p>
        </p:txBody>
      </p:sp>
    </p:spTree>
    <p:extLst>
      <p:ext uri="{BB962C8B-B14F-4D97-AF65-F5344CB8AC3E}">
        <p14:creationId xmlns:p14="http://schemas.microsoft.com/office/powerpoint/2010/main" val="1919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二维数组动态初始化格式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CF8E43F-2B48-477B-A110-B5895D47F905}"/>
              </a:ext>
            </a:extLst>
          </p:cNvPr>
          <p:cNvSpPr txBox="1"/>
          <p:nvPr/>
        </p:nvSpPr>
        <p:spPr>
          <a:xfrm>
            <a:off x="779073" y="1722441"/>
            <a:ext cx="8299613" cy="329320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[][]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int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][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];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arr1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{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11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22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33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arr2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{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44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55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66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] =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] =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arr2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48471"/>
      </p:ext>
    </p:extLst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C5252"/>
                </a:solidFill>
              </a:rPr>
              <a:t>二维数组介绍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4C5252"/>
                </a:solidFill>
              </a:rPr>
              <a:t>二维数组静态初始化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lang="zh-CN" altLang="en-US" dirty="0">
                <a:solidFill>
                  <a:srgbClr val="4C5252"/>
                </a:solidFill>
              </a:rPr>
              <a:t>二维数组遍历</a:t>
            </a:r>
            <a:endParaRPr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4C5252"/>
                </a:solidFill>
              </a:rPr>
              <a:t>二维数组动态初始化</a:t>
            </a:r>
            <a:endParaRPr kumimoji="1" lang="en-US" altLang="zh-CN" dirty="0">
              <a:solidFill>
                <a:srgbClr val="4C5252"/>
              </a:solidFill>
            </a:endParaRPr>
          </a:p>
          <a:p>
            <a:r>
              <a:rPr kumimoji="1" lang="zh-CN" altLang="en-US" dirty="0">
                <a:solidFill>
                  <a:srgbClr val="AD2A26"/>
                </a:solidFill>
              </a:rPr>
              <a:t>二维数组内存图</a:t>
            </a:r>
            <a:endParaRPr kumimoji="1" lang="en-US" altLang="zh-CN" dirty="0">
              <a:solidFill>
                <a:srgbClr val="AD2A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4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619CDD7-17E5-4521-9E03-2D70DF52E18E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D297C-09DD-4E82-92DE-3F10152939BB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4ADC89C9-A4B0-4E2D-8CA7-9A3DEBAC0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BC6B2CC-AA8D-47E4-924C-D1D3481A5CE8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2AFC665-7E28-4C86-9D12-C4951ACA6223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0301AC4-29AE-49C7-B899-A22C452C30CF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">
            <a:extLst>
              <a:ext uri="{FF2B5EF4-FFF2-40B4-BE49-F238E27FC236}">
                <a16:creationId xmlns:a16="http://schemas.microsoft.com/office/drawing/2014/main" id="{5785F64D-98FE-4D4A-8B89-477FFBD50EB8}"/>
              </a:ext>
            </a:extLst>
          </p:cNvPr>
          <p:cNvSpPr txBox="1"/>
          <p:nvPr/>
        </p:nvSpPr>
        <p:spPr>
          <a:xfrm>
            <a:off x="6017684" y="5683252"/>
            <a:ext cx="2209800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  <a:endParaRPr lang="en-US" altLang="zh-CN" sz="140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E380324B-68F5-4416-8377-B93084860FD1}"/>
              </a:ext>
            </a:extLst>
          </p:cNvPr>
          <p:cNvSpPr txBox="1"/>
          <p:nvPr/>
        </p:nvSpPr>
        <p:spPr>
          <a:xfrm>
            <a:off x="6017684" y="5467351"/>
            <a:ext cx="2209800" cy="52322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75C736DC-A88C-4FC6-8802-9D106FB1935A}"/>
              </a:ext>
            </a:extLst>
          </p:cNvPr>
          <p:cNvSpPr txBox="1"/>
          <p:nvPr/>
        </p:nvSpPr>
        <p:spPr>
          <a:xfrm>
            <a:off x="6017684" y="5467351"/>
            <a:ext cx="2209800" cy="52322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AA3C58-1A36-45DE-8F9E-4F164DB219C3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3"/>
            <a:ext cx="3198284" cy="4790017"/>
            <a:chOff x="6565874" y="1354975"/>
            <a:chExt cx="2398614" cy="35928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01E3A8-4181-476C-9C13-2378B331E467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88C7EEE6-92CC-4CEE-8B9E-71AC1D38F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sp>
        <p:nvSpPr>
          <p:cNvPr id="20" name="TextBox 3">
            <a:extLst>
              <a:ext uri="{FF2B5EF4-FFF2-40B4-BE49-F238E27FC236}">
                <a16:creationId xmlns:a16="http://schemas.microsoft.com/office/drawing/2014/main" id="{C195E794-3798-4F3B-853F-697892742E84}"/>
              </a:ext>
            </a:extLst>
          </p:cNvPr>
          <p:cNvSpPr txBox="1"/>
          <p:nvPr/>
        </p:nvSpPr>
        <p:spPr>
          <a:xfrm>
            <a:off x="425451" y="2341033"/>
            <a:ext cx="5039783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[][] arr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new 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arr1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arr2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44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55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66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arr1;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arr2;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9DE972-0620-443E-B0AA-F5CDEE9A6257}"/>
              </a:ext>
            </a:extLst>
          </p:cNvPr>
          <p:cNvSpPr/>
          <p:nvPr/>
        </p:nvSpPr>
        <p:spPr>
          <a:xfrm>
            <a:off x="9745134" y="1926167"/>
            <a:ext cx="191981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DC6E42-DD18-478F-9BC9-F5D0A75BB69C}"/>
              </a:ext>
            </a:extLst>
          </p:cNvPr>
          <p:cNvSpPr/>
          <p:nvPr/>
        </p:nvSpPr>
        <p:spPr>
          <a:xfrm>
            <a:off x="10513484" y="218440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619FC9-FAEE-4BA1-B2C3-BF6991958C96}"/>
              </a:ext>
            </a:extLst>
          </p:cNvPr>
          <p:cNvSpPr/>
          <p:nvPr/>
        </p:nvSpPr>
        <p:spPr>
          <a:xfrm>
            <a:off x="10513484" y="269875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1B10E4F1-BAA2-4DFE-A33F-24D0BB0CF98A}"/>
              </a:ext>
            </a:extLst>
          </p:cNvPr>
          <p:cNvSpPr txBox="1"/>
          <p:nvPr/>
        </p:nvSpPr>
        <p:spPr>
          <a:xfrm>
            <a:off x="8953500" y="1974851"/>
            <a:ext cx="967317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F5DBE6-539D-41ED-895D-B98062E6E8E0}"/>
              </a:ext>
            </a:extLst>
          </p:cNvPr>
          <p:cNvSpPr/>
          <p:nvPr/>
        </p:nvSpPr>
        <p:spPr>
          <a:xfrm>
            <a:off x="10513484" y="2440518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FC57A5-9FE4-4876-984B-CD7277C38BF4}"/>
              </a:ext>
            </a:extLst>
          </p:cNvPr>
          <p:cNvSpPr/>
          <p:nvPr/>
        </p:nvSpPr>
        <p:spPr>
          <a:xfrm>
            <a:off x="9745134" y="2440518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F4B93D-B333-45A5-9B85-BFB9493F0E8C}"/>
              </a:ext>
            </a:extLst>
          </p:cNvPr>
          <p:cNvSpPr/>
          <p:nvPr/>
        </p:nvSpPr>
        <p:spPr>
          <a:xfrm>
            <a:off x="9745134" y="269875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E0EB6B-13D6-4516-B9CB-AC050B91A7AB}"/>
              </a:ext>
            </a:extLst>
          </p:cNvPr>
          <p:cNvSpPr/>
          <p:nvPr/>
        </p:nvSpPr>
        <p:spPr>
          <a:xfrm>
            <a:off x="9745134" y="218440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0155CD-6A6C-4B2A-B826-E0708961D96E}"/>
              </a:ext>
            </a:extLst>
          </p:cNvPr>
          <p:cNvGrpSpPr>
            <a:grpSpLocks/>
          </p:cNvGrpSpPr>
          <p:nvPr/>
        </p:nvGrpSpPr>
        <p:grpSpPr bwMode="auto">
          <a:xfrm>
            <a:off x="10608734" y="4502151"/>
            <a:ext cx="980017" cy="1646767"/>
            <a:chOff x="6804248" y="3348495"/>
            <a:chExt cx="734739" cy="123561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D2E367B-0616-4455-882E-1ECE49FA441D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148BC1-D43E-4C4E-AE90-313E9F2DC87D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E775C2-1936-4C4A-82A0-07051CE16AAE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4">
              <a:extLst>
                <a:ext uri="{FF2B5EF4-FFF2-40B4-BE49-F238E27FC236}">
                  <a16:creationId xmlns:a16="http://schemas.microsoft.com/office/drawing/2014/main" id="{16867922-6E23-4D61-83E8-51F10D0C5DF0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0x0033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16A91D8-D762-4F67-A94B-796040E765E5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75B7D12-E7F0-4C28-9BF5-10CD6DCD9BC5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A864207-AB70-4F69-A310-807B647AC1CC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D505C4C-3625-427D-80BC-BC75EDB933A6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6F9F94F-CB9E-42E3-8A5D-7835D9C1C153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A4B311A-EA1A-4B60-A285-DFEAD9DD674D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6440F397-232A-4247-A55D-332CC763D730}"/>
              </a:ext>
            </a:extLst>
          </p:cNvPr>
          <p:cNvSpPr/>
          <p:nvPr/>
        </p:nvSpPr>
        <p:spPr>
          <a:xfrm>
            <a:off x="10591800" y="3299885"/>
            <a:ext cx="975784" cy="247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4F8F38-FAF9-4DF6-B683-C6FE7EF0B8E8}"/>
              </a:ext>
            </a:extLst>
          </p:cNvPr>
          <p:cNvSpPr/>
          <p:nvPr/>
        </p:nvSpPr>
        <p:spPr>
          <a:xfrm>
            <a:off x="11116733" y="35560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59E729-E092-4C8B-8E72-6700FCC02636}"/>
              </a:ext>
            </a:extLst>
          </p:cNvPr>
          <p:cNvSpPr/>
          <p:nvPr/>
        </p:nvSpPr>
        <p:spPr>
          <a:xfrm>
            <a:off x="11116733" y="4072467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9739A3A4-7A2D-44DB-AEEE-6A2AD45AF54A}"/>
              </a:ext>
            </a:extLst>
          </p:cNvPr>
          <p:cNvSpPr txBox="1"/>
          <p:nvPr/>
        </p:nvSpPr>
        <p:spPr>
          <a:xfrm>
            <a:off x="10589685" y="2933700"/>
            <a:ext cx="977900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22382BF-B372-4F04-9CAF-AC9E6E91C613}"/>
              </a:ext>
            </a:extLst>
          </p:cNvPr>
          <p:cNvSpPr/>
          <p:nvPr/>
        </p:nvSpPr>
        <p:spPr>
          <a:xfrm>
            <a:off x="11116733" y="3814234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6BCD50-BE93-4F1B-AD29-0981D210EC29}"/>
              </a:ext>
            </a:extLst>
          </p:cNvPr>
          <p:cNvSpPr/>
          <p:nvPr/>
        </p:nvSpPr>
        <p:spPr>
          <a:xfrm>
            <a:off x="11116733" y="43307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84C8AE-53E9-460B-BB05-C31CCC16B361}"/>
              </a:ext>
            </a:extLst>
          </p:cNvPr>
          <p:cNvSpPr/>
          <p:nvPr/>
        </p:nvSpPr>
        <p:spPr>
          <a:xfrm>
            <a:off x="10591800" y="381635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C44C85-201D-4906-82F2-EA0D22AEF194}"/>
              </a:ext>
            </a:extLst>
          </p:cNvPr>
          <p:cNvSpPr/>
          <p:nvPr/>
        </p:nvSpPr>
        <p:spPr>
          <a:xfrm>
            <a:off x="10591800" y="4074585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254B60-6148-42F5-B16C-8757703733E5}"/>
              </a:ext>
            </a:extLst>
          </p:cNvPr>
          <p:cNvSpPr/>
          <p:nvPr/>
        </p:nvSpPr>
        <p:spPr>
          <a:xfrm>
            <a:off x="10591800" y="3558118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D5F23D-D63C-4D57-9F34-535088857E05}"/>
              </a:ext>
            </a:extLst>
          </p:cNvPr>
          <p:cNvSpPr/>
          <p:nvPr/>
        </p:nvSpPr>
        <p:spPr>
          <a:xfrm>
            <a:off x="10591800" y="433070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D1F945-253A-48A6-BF2A-F993EA0B8BEF}"/>
              </a:ext>
            </a:extLst>
          </p:cNvPr>
          <p:cNvSpPr/>
          <p:nvPr/>
        </p:nvSpPr>
        <p:spPr>
          <a:xfrm>
            <a:off x="425451" y="2398185"/>
            <a:ext cx="5039783" cy="21378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5109D971-E8FE-42ED-B404-C0D9B4EBE354}"/>
              </a:ext>
            </a:extLst>
          </p:cNvPr>
          <p:cNvSpPr txBox="1"/>
          <p:nvPr/>
        </p:nvSpPr>
        <p:spPr>
          <a:xfrm>
            <a:off x="6017684" y="1411818"/>
            <a:ext cx="2209800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  <a:endParaRPr lang="en-US" altLang="zh-CN" sz="140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F172F06-6391-4FEA-AA48-2F89C56BA1BF}"/>
              </a:ext>
            </a:extLst>
          </p:cNvPr>
          <p:cNvSpPr/>
          <p:nvPr/>
        </p:nvSpPr>
        <p:spPr>
          <a:xfrm>
            <a:off x="425451" y="2611967"/>
            <a:ext cx="5039783" cy="2137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189B8D0-49CA-4E63-8AF6-53E7F4583866}"/>
              </a:ext>
            </a:extLst>
          </p:cNvPr>
          <p:cNvSpPr/>
          <p:nvPr/>
        </p:nvSpPr>
        <p:spPr>
          <a:xfrm>
            <a:off x="10513484" y="269875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5562F6-CB83-45BB-9D17-D425F9CFCD84}"/>
              </a:ext>
            </a:extLst>
          </p:cNvPr>
          <p:cNvSpPr/>
          <p:nvPr/>
        </p:nvSpPr>
        <p:spPr>
          <a:xfrm>
            <a:off x="10513484" y="2440518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414DEC3-78E9-48CE-8689-F006CCCB027E}"/>
              </a:ext>
            </a:extLst>
          </p:cNvPr>
          <p:cNvSpPr/>
          <p:nvPr/>
        </p:nvSpPr>
        <p:spPr>
          <a:xfrm>
            <a:off x="3274484" y="2611967"/>
            <a:ext cx="287867" cy="2137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AF3D41E-A6CE-4F76-8916-BA5D394AA273}"/>
              </a:ext>
            </a:extLst>
          </p:cNvPr>
          <p:cNvSpPr/>
          <p:nvPr/>
        </p:nvSpPr>
        <p:spPr>
          <a:xfrm>
            <a:off x="2688167" y="2611967"/>
            <a:ext cx="287867" cy="2137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0" name="TextBox 4">
            <a:extLst>
              <a:ext uri="{FF2B5EF4-FFF2-40B4-BE49-F238E27FC236}">
                <a16:creationId xmlns:a16="http://schemas.microsoft.com/office/drawing/2014/main" id="{4519029A-F78E-4A1F-84B5-16A5EDC29A39}"/>
              </a:ext>
            </a:extLst>
          </p:cNvPr>
          <p:cNvSpPr txBox="1"/>
          <p:nvPr/>
        </p:nvSpPr>
        <p:spPr>
          <a:xfrm>
            <a:off x="10589685" y="2933700"/>
            <a:ext cx="977900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8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1.38889E-6 0.6228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-0.08612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61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/>
      <p:bldP spid="25" grpId="0" animBg="1"/>
      <p:bldP spid="25" grpId="1" animBg="1"/>
      <p:bldP spid="25" grpId="2" animBg="1"/>
      <p:bldP spid="26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2" grpId="2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/>
      <p:bldP spid="60" grpId="1"/>
      <p:bldP spid="60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9">
            <a:extLst>
              <a:ext uri="{FF2B5EF4-FFF2-40B4-BE49-F238E27FC236}">
                <a16:creationId xmlns:a16="http://schemas.microsoft.com/office/drawing/2014/main" id="{9BA8268C-4955-48BA-BD80-221B6602809B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4D5BF77-BCA7-4388-99D6-C873556C33F3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5039980A-7CD4-49AC-80D2-E525582C4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7C61D28-2B87-4F39-B133-2C41688236E3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55F4988-DE36-436F-8963-D0543AB7A245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6784F8C-D71A-4039-B531-32EE72ABCF5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3">
            <a:extLst>
              <a:ext uri="{FF2B5EF4-FFF2-40B4-BE49-F238E27FC236}">
                <a16:creationId xmlns:a16="http://schemas.microsoft.com/office/drawing/2014/main" id="{BAB080ED-2113-48A8-9BCC-3D0C58491FBF}"/>
              </a:ext>
            </a:extLst>
          </p:cNvPr>
          <p:cNvSpPr txBox="1"/>
          <p:nvPr/>
        </p:nvSpPr>
        <p:spPr>
          <a:xfrm>
            <a:off x="6017684" y="5467351"/>
            <a:ext cx="2209800" cy="52322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</a:p>
        </p:txBody>
      </p:sp>
      <p:sp>
        <p:nvSpPr>
          <p:cNvPr id="103" name="TextBox 3">
            <a:extLst>
              <a:ext uri="{FF2B5EF4-FFF2-40B4-BE49-F238E27FC236}">
                <a16:creationId xmlns:a16="http://schemas.microsoft.com/office/drawing/2014/main" id="{00D4DFF8-691D-49B4-A582-A7ABBA36E189}"/>
              </a:ext>
            </a:extLst>
          </p:cNvPr>
          <p:cNvSpPr txBox="1"/>
          <p:nvPr/>
        </p:nvSpPr>
        <p:spPr>
          <a:xfrm>
            <a:off x="6017684" y="5251452"/>
            <a:ext cx="2209800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arr1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</a:p>
        </p:txBody>
      </p:sp>
      <p:sp>
        <p:nvSpPr>
          <p:cNvPr id="104" name="TextBox 3">
            <a:extLst>
              <a:ext uri="{FF2B5EF4-FFF2-40B4-BE49-F238E27FC236}">
                <a16:creationId xmlns:a16="http://schemas.microsoft.com/office/drawing/2014/main" id="{559E2EF8-6605-4E81-A146-376194A7C1DF}"/>
              </a:ext>
            </a:extLst>
          </p:cNvPr>
          <p:cNvSpPr txBox="1"/>
          <p:nvPr/>
        </p:nvSpPr>
        <p:spPr>
          <a:xfrm>
            <a:off x="6017684" y="5035551"/>
            <a:ext cx="2209800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arr1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arr2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0x00BB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pSp>
        <p:nvGrpSpPr>
          <p:cNvPr id="62" name="组合 5">
            <a:extLst>
              <a:ext uri="{FF2B5EF4-FFF2-40B4-BE49-F238E27FC236}">
                <a16:creationId xmlns:a16="http://schemas.microsoft.com/office/drawing/2014/main" id="{1EB38C4F-31C6-43A4-A89E-B1B9633C6B77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3"/>
            <a:ext cx="3198284" cy="4790017"/>
            <a:chOff x="6565874" y="1354975"/>
            <a:chExt cx="2398614" cy="359286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59B5EE0-14EB-4956-8941-1BAF7351A96D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4" name="TextBox 2">
              <a:extLst>
                <a:ext uri="{FF2B5EF4-FFF2-40B4-BE49-F238E27FC236}">
                  <a16:creationId xmlns:a16="http://schemas.microsoft.com/office/drawing/2014/main" id="{DAF35AC3-D8C3-4154-BD84-632926E82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sp>
        <p:nvSpPr>
          <p:cNvPr id="71" name="TextBox 3">
            <a:extLst>
              <a:ext uri="{FF2B5EF4-FFF2-40B4-BE49-F238E27FC236}">
                <a16:creationId xmlns:a16="http://schemas.microsoft.com/office/drawing/2014/main" id="{BA72FDCA-0906-4150-A697-3C235F93EB18}"/>
              </a:ext>
            </a:extLst>
          </p:cNvPr>
          <p:cNvSpPr txBox="1"/>
          <p:nvPr/>
        </p:nvSpPr>
        <p:spPr>
          <a:xfrm>
            <a:off x="425451" y="2341033"/>
            <a:ext cx="5039783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[][] arr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new 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arr1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arr2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44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55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66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arr1;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arr2;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DC41772-9ABF-4A8D-AB1B-E1229769717D}"/>
              </a:ext>
            </a:extLst>
          </p:cNvPr>
          <p:cNvSpPr/>
          <p:nvPr/>
        </p:nvSpPr>
        <p:spPr>
          <a:xfrm>
            <a:off x="9745134" y="1926167"/>
            <a:ext cx="191981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29A58BF-8A2D-46EB-968E-7741B593A42C}"/>
              </a:ext>
            </a:extLst>
          </p:cNvPr>
          <p:cNvSpPr/>
          <p:nvPr/>
        </p:nvSpPr>
        <p:spPr>
          <a:xfrm>
            <a:off x="10513484" y="218440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74" name="TextBox 4">
            <a:extLst>
              <a:ext uri="{FF2B5EF4-FFF2-40B4-BE49-F238E27FC236}">
                <a16:creationId xmlns:a16="http://schemas.microsoft.com/office/drawing/2014/main" id="{05D424B6-5E5C-4AC4-9261-DEA89C512DFA}"/>
              </a:ext>
            </a:extLst>
          </p:cNvPr>
          <p:cNvSpPr txBox="1"/>
          <p:nvPr/>
        </p:nvSpPr>
        <p:spPr>
          <a:xfrm>
            <a:off x="8953500" y="1974851"/>
            <a:ext cx="967317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14ECAD-F072-486E-81B6-2BE5079A6C40}"/>
              </a:ext>
            </a:extLst>
          </p:cNvPr>
          <p:cNvSpPr/>
          <p:nvPr/>
        </p:nvSpPr>
        <p:spPr>
          <a:xfrm>
            <a:off x="9745134" y="2440518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4C59F44-D33C-4807-8B30-1DA0E87D9E9B}"/>
              </a:ext>
            </a:extLst>
          </p:cNvPr>
          <p:cNvSpPr/>
          <p:nvPr/>
        </p:nvSpPr>
        <p:spPr>
          <a:xfrm>
            <a:off x="9745134" y="269875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953C9C5-E125-4E04-8F12-4B6BE6413506}"/>
              </a:ext>
            </a:extLst>
          </p:cNvPr>
          <p:cNvSpPr/>
          <p:nvPr/>
        </p:nvSpPr>
        <p:spPr>
          <a:xfrm>
            <a:off x="9745134" y="218440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78" name="组合 111">
            <a:extLst>
              <a:ext uri="{FF2B5EF4-FFF2-40B4-BE49-F238E27FC236}">
                <a16:creationId xmlns:a16="http://schemas.microsoft.com/office/drawing/2014/main" id="{EDDD7372-EC80-4BAA-BD35-3A77BBE604B0}"/>
              </a:ext>
            </a:extLst>
          </p:cNvPr>
          <p:cNvGrpSpPr>
            <a:grpSpLocks/>
          </p:cNvGrpSpPr>
          <p:nvPr/>
        </p:nvGrpSpPr>
        <p:grpSpPr bwMode="auto">
          <a:xfrm>
            <a:off x="10608734" y="4502151"/>
            <a:ext cx="980017" cy="1646767"/>
            <a:chOff x="6804248" y="3348495"/>
            <a:chExt cx="734739" cy="123561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C9889A7-EE49-4552-89F9-5FCE3243F370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0895CFB-5FC2-4576-803A-1D5CC4766EE5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CB81054-6301-4AB9-B874-95BA845A3DAC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82" name="TextBox 4">
              <a:extLst>
                <a:ext uri="{FF2B5EF4-FFF2-40B4-BE49-F238E27FC236}">
                  <a16:creationId xmlns:a16="http://schemas.microsoft.com/office/drawing/2014/main" id="{BCD285E5-DC5B-4D49-87EE-9D1047790055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0x0033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AA2AA7B-67B0-4A93-97E3-DA24FB6C43AF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E8F84F3-B2DB-4DF2-B96C-6AC33FFFE24E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CD57698-C38C-4E47-82CE-E7B1AFE4C913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D8D1767-5531-45F9-9125-0C3B69A33C51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606FEA1-1FE9-4EA8-A44C-7BAF96CDA800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B8FAC12-9A83-43B3-A3D5-BCFCECFCE41A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40DC796E-03C8-4A15-92FE-59F246A0CF95}"/>
              </a:ext>
            </a:extLst>
          </p:cNvPr>
          <p:cNvSpPr/>
          <p:nvPr/>
        </p:nvSpPr>
        <p:spPr>
          <a:xfrm>
            <a:off x="10591800" y="3299885"/>
            <a:ext cx="975784" cy="247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57EC46D-98E2-49A7-A7E2-D57C54086E45}"/>
              </a:ext>
            </a:extLst>
          </p:cNvPr>
          <p:cNvSpPr/>
          <p:nvPr/>
        </p:nvSpPr>
        <p:spPr>
          <a:xfrm>
            <a:off x="11116733" y="35560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31B1818-E34B-4B64-8C99-2D8DAD816BF9}"/>
              </a:ext>
            </a:extLst>
          </p:cNvPr>
          <p:cNvSpPr/>
          <p:nvPr/>
        </p:nvSpPr>
        <p:spPr>
          <a:xfrm>
            <a:off x="11116733" y="4072467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2" name="TextBox 4">
            <a:extLst>
              <a:ext uri="{FF2B5EF4-FFF2-40B4-BE49-F238E27FC236}">
                <a16:creationId xmlns:a16="http://schemas.microsoft.com/office/drawing/2014/main" id="{9AAD1580-8408-4743-9228-517A0E001C10}"/>
              </a:ext>
            </a:extLst>
          </p:cNvPr>
          <p:cNvSpPr txBox="1"/>
          <p:nvPr/>
        </p:nvSpPr>
        <p:spPr>
          <a:xfrm>
            <a:off x="10589685" y="2933700"/>
            <a:ext cx="977900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0194BEC-E12B-4B4E-9CAB-FFD9988BBB47}"/>
              </a:ext>
            </a:extLst>
          </p:cNvPr>
          <p:cNvSpPr/>
          <p:nvPr/>
        </p:nvSpPr>
        <p:spPr>
          <a:xfrm>
            <a:off x="11116733" y="3814234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9B71313-3B28-434C-8A44-ADF1302661DE}"/>
              </a:ext>
            </a:extLst>
          </p:cNvPr>
          <p:cNvSpPr/>
          <p:nvPr/>
        </p:nvSpPr>
        <p:spPr>
          <a:xfrm>
            <a:off x="11116733" y="43307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1D38D04-4CEA-4821-A38A-AE4D6F85E1FA}"/>
              </a:ext>
            </a:extLst>
          </p:cNvPr>
          <p:cNvSpPr/>
          <p:nvPr/>
        </p:nvSpPr>
        <p:spPr>
          <a:xfrm>
            <a:off x="10591800" y="381635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EF02B40-9C69-40CA-8558-1B065EAD9407}"/>
              </a:ext>
            </a:extLst>
          </p:cNvPr>
          <p:cNvSpPr/>
          <p:nvPr/>
        </p:nvSpPr>
        <p:spPr>
          <a:xfrm>
            <a:off x="10591800" y="4074585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66A6160-DB2D-4F81-9679-AABFB248A975}"/>
              </a:ext>
            </a:extLst>
          </p:cNvPr>
          <p:cNvSpPr/>
          <p:nvPr/>
        </p:nvSpPr>
        <p:spPr>
          <a:xfrm>
            <a:off x="10591800" y="3558118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8E24E15-6DEB-4F5D-B4D8-C04E03579556}"/>
              </a:ext>
            </a:extLst>
          </p:cNvPr>
          <p:cNvSpPr/>
          <p:nvPr/>
        </p:nvSpPr>
        <p:spPr>
          <a:xfrm>
            <a:off x="10591800" y="433070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8F4444D-9CC2-4D5C-865D-375D1AF90095}"/>
              </a:ext>
            </a:extLst>
          </p:cNvPr>
          <p:cNvSpPr/>
          <p:nvPr/>
        </p:nvSpPr>
        <p:spPr>
          <a:xfrm>
            <a:off x="425451" y="2832100"/>
            <a:ext cx="5039783" cy="2137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09B1D49-DF35-4378-BF77-5CB1F605D18F}"/>
              </a:ext>
            </a:extLst>
          </p:cNvPr>
          <p:cNvSpPr/>
          <p:nvPr/>
        </p:nvSpPr>
        <p:spPr>
          <a:xfrm>
            <a:off x="10513484" y="2440518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B4C2483-C426-48D6-8095-EC92D21C8BDF}"/>
              </a:ext>
            </a:extLst>
          </p:cNvPr>
          <p:cNvSpPr/>
          <p:nvPr/>
        </p:nvSpPr>
        <p:spPr>
          <a:xfrm>
            <a:off x="10513484" y="269875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687E48-6C27-4F02-9CA8-86417F6D6AA8}"/>
              </a:ext>
            </a:extLst>
          </p:cNvPr>
          <p:cNvGrpSpPr>
            <a:grpSpLocks/>
          </p:cNvGrpSpPr>
          <p:nvPr/>
        </p:nvGrpSpPr>
        <p:grpSpPr bwMode="auto">
          <a:xfrm>
            <a:off x="9148234" y="2944285"/>
            <a:ext cx="980017" cy="1646767"/>
            <a:chOff x="6804248" y="3348495"/>
            <a:chExt cx="734739" cy="1235615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96D1091-D6E4-4C5F-B7DC-85E47046E068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2F48B77-9AAE-4B5C-B263-D6A0A9BB19D2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6837570-7241-4296-852C-ABDFC75E8A1E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22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09" name="TextBox 4">
              <a:extLst>
                <a:ext uri="{FF2B5EF4-FFF2-40B4-BE49-F238E27FC236}">
                  <a16:creationId xmlns:a16="http://schemas.microsoft.com/office/drawing/2014/main" id="{F8E78E57-339C-4485-96D4-D7B39CE05BBF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0x00AA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E7DDFC3-E57C-490A-95C5-F7F9E3A2A71C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11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3D1B022-77EA-4A04-AB06-457A65FF330D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33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218755E-5778-4124-A2D3-15286D83BFD1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755D432-1C0A-46B1-949C-EC98368B0B3E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FE38E91D-0DB6-4D58-9140-F45D73336DCA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866685A-44BC-4EA4-8E86-680D8DB9DD08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29D4852-DE0D-4375-8BE2-244D5249F1C2}"/>
              </a:ext>
            </a:extLst>
          </p:cNvPr>
          <p:cNvGrpSpPr>
            <a:grpSpLocks/>
          </p:cNvGrpSpPr>
          <p:nvPr/>
        </p:nvGrpSpPr>
        <p:grpSpPr bwMode="auto">
          <a:xfrm>
            <a:off x="9167284" y="4493685"/>
            <a:ext cx="980016" cy="1646767"/>
            <a:chOff x="6804248" y="3348495"/>
            <a:chExt cx="734739" cy="1235615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6106C15-2BAF-4A1B-AD94-61620486CBC3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1DC998D-8B79-473D-AD07-D99FD54BF458}"/>
                </a:ext>
              </a:extLst>
            </p:cNvPr>
            <p:cNvSpPr/>
            <p:nvPr/>
          </p:nvSpPr>
          <p:spPr>
            <a:xfrm>
              <a:off x="7199388" y="3815424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9CF3182-CC6A-447E-9412-1A9533F4D171}"/>
                </a:ext>
              </a:extLst>
            </p:cNvPr>
            <p:cNvSpPr/>
            <p:nvPr/>
          </p:nvSpPr>
          <p:spPr>
            <a:xfrm>
              <a:off x="7199388" y="4202943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55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0" name="TextBox 4">
              <a:extLst>
                <a:ext uri="{FF2B5EF4-FFF2-40B4-BE49-F238E27FC236}">
                  <a16:creationId xmlns:a16="http://schemas.microsoft.com/office/drawing/2014/main" id="{0F731AE0-FC07-444E-912A-0D0394A2C100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0x00BB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6F452D2-4852-4EA3-AA36-1034707AFC27}"/>
                </a:ext>
              </a:extLst>
            </p:cNvPr>
            <p:cNvSpPr/>
            <p:nvPr/>
          </p:nvSpPr>
          <p:spPr>
            <a:xfrm>
              <a:off x="7199388" y="4009184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44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71B49B3-957A-4455-8E2F-DED856DB7F9D}"/>
                </a:ext>
              </a:extLst>
            </p:cNvPr>
            <p:cNvSpPr/>
            <p:nvPr/>
          </p:nvSpPr>
          <p:spPr>
            <a:xfrm>
              <a:off x="7199388" y="4396703"/>
              <a:ext cx="339599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66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4BB6D6E-1D1C-41F7-9496-D2B8F889BDAD}"/>
                </a:ext>
              </a:extLst>
            </p:cNvPr>
            <p:cNvSpPr/>
            <p:nvPr/>
          </p:nvSpPr>
          <p:spPr>
            <a:xfrm>
              <a:off x="6807422" y="4010771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6FF37AE-BF6B-46B9-A07C-9D7003597003}"/>
                </a:ext>
              </a:extLst>
            </p:cNvPr>
            <p:cNvSpPr/>
            <p:nvPr/>
          </p:nvSpPr>
          <p:spPr>
            <a:xfrm>
              <a:off x="6807422" y="4204531"/>
              <a:ext cx="391966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18619C-2581-4F9F-AEC8-499D84258B8F}"/>
                </a:ext>
              </a:extLst>
            </p:cNvPr>
            <p:cNvSpPr/>
            <p:nvPr/>
          </p:nvSpPr>
          <p:spPr>
            <a:xfrm>
              <a:off x="6807422" y="3817012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B25A164-C6EE-41A4-B830-D954A9C03CFA}"/>
                </a:ext>
              </a:extLst>
            </p:cNvPr>
            <p:cNvSpPr/>
            <p:nvPr/>
          </p:nvSpPr>
          <p:spPr>
            <a:xfrm>
              <a:off x="6807422" y="4396703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460E8049-17FA-488E-A0B6-E875CBD12622}"/>
              </a:ext>
            </a:extLst>
          </p:cNvPr>
          <p:cNvSpPr/>
          <p:nvPr/>
        </p:nvSpPr>
        <p:spPr>
          <a:xfrm>
            <a:off x="425451" y="3035300"/>
            <a:ext cx="5039783" cy="2137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908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3" grpId="1" animBg="1"/>
      <p:bldP spid="104" grpId="0" animBg="1"/>
      <p:bldP spid="99" grpId="0" animBg="1"/>
      <p:bldP spid="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497189F-F336-4716-AECF-8E62A7E6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87" y="2087723"/>
            <a:ext cx="1314633" cy="20195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313055-C667-4D58-BBDD-86E1450F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845" y="2087723"/>
            <a:ext cx="1314633" cy="20195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EB3A5F-D8BE-4161-8B06-68B1F17D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31" y="2088889"/>
            <a:ext cx="1314633" cy="20195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226219-55A9-40B4-A34E-C44B65C8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0" y="2087723"/>
            <a:ext cx="1314633" cy="201958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9223F-E4F8-43C5-9FC1-F0E6D996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013210"/>
            <a:ext cx="5380186" cy="1074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4FBCDB-F11F-423C-93F4-2F49D025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35" y="2141625"/>
            <a:ext cx="2266950" cy="809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E4D7E3-B2E9-42CA-AE68-B4755347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6" y="2087723"/>
            <a:ext cx="1314633" cy="201958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04835D-142B-49F1-AB82-54E002472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29" y="4279236"/>
            <a:ext cx="8362950" cy="828675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22F7812-A3E5-4CD8-8E97-942043298D0F}"/>
              </a:ext>
            </a:extLst>
          </p:cNvPr>
          <p:cNvSpPr/>
          <p:nvPr/>
        </p:nvSpPr>
        <p:spPr>
          <a:xfrm>
            <a:off x="710880" y="5326602"/>
            <a:ext cx="3142029" cy="10120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找出最大值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2A8CF31-43E3-4EB3-97DE-934A4048B8DD}"/>
              </a:ext>
            </a:extLst>
          </p:cNvPr>
          <p:cNvSpPr/>
          <p:nvPr/>
        </p:nvSpPr>
        <p:spPr>
          <a:xfrm>
            <a:off x="4119905" y="5326602"/>
            <a:ext cx="3301827" cy="10120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找出最小值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253B82-72D4-472C-B5D6-291F59778C43}"/>
              </a:ext>
            </a:extLst>
          </p:cNvPr>
          <p:cNvSpPr/>
          <p:nvPr/>
        </p:nvSpPr>
        <p:spPr>
          <a:xfrm>
            <a:off x="7688728" y="5326602"/>
            <a:ext cx="3301827" cy="1012054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计算销售总额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5FB49C-F5C0-4B14-8A1A-CD4D719242D1}"/>
              </a:ext>
            </a:extLst>
          </p:cNvPr>
          <p:cNvSpPr/>
          <p:nvPr/>
        </p:nvSpPr>
        <p:spPr>
          <a:xfrm>
            <a:off x="1701980" y="3063962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b = 20;</a:t>
            </a:r>
            <a:endParaRPr lang="zh-CN" altLang="en-US" sz="1400" b="1" dirty="0">
              <a:solidFill>
                <a:srgbClr val="79AF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A595B93-C3EC-424E-AA94-7CF082F39E42}"/>
              </a:ext>
            </a:extLst>
          </p:cNvPr>
          <p:cNvSpPr/>
          <p:nvPr/>
        </p:nvSpPr>
        <p:spPr>
          <a:xfrm>
            <a:off x="2899737" y="321794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c = 30;</a:t>
            </a:r>
            <a:endParaRPr lang="zh-CN" altLang="en-US" sz="1400" b="1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2E8818-3882-4245-88EB-B5AE55FDCB04}"/>
              </a:ext>
            </a:extLst>
          </p:cNvPr>
          <p:cNvSpPr/>
          <p:nvPr/>
        </p:nvSpPr>
        <p:spPr>
          <a:xfrm>
            <a:off x="2027418" y="353862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C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e = 50;</a:t>
            </a:r>
            <a:endParaRPr lang="zh-CN" altLang="en-US" sz="1400" b="1" dirty="0">
              <a:solidFill>
                <a:srgbClr val="FFC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FB5298-938E-4347-9BCE-199200BE155E}"/>
              </a:ext>
            </a:extLst>
          </p:cNvPr>
          <p:cNvSpPr/>
          <p:nvPr/>
        </p:nvSpPr>
        <p:spPr>
          <a:xfrm>
            <a:off x="895530" y="3373524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f =60;</a:t>
            </a:r>
            <a:endParaRPr lang="zh-CN" altLang="en-US" sz="1400" b="1" dirty="0">
              <a:solidFill>
                <a:srgbClr val="92D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AC65CF-83AE-4654-97CF-0C0D113BC415}"/>
              </a:ext>
            </a:extLst>
          </p:cNvPr>
          <p:cNvSpPr/>
          <p:nvPr/>
        </p:nvSpPr>
        <p:spPr>
          <a:xfrm>
            <a:off x="2260780" y="404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int h = 80;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25A0BF-A1AD-467C-ACE3-8925E9D366C1}"/>
              </a:ext>
            </a:extLst>
          </p:cNvPr>
          <p:cNvSpPr/>
          <p:nvPr/>
        </p:nvSpPr>
        <p:spPr>
          <a:xfrm>
            <a:off x="3235505" y="365927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90;</a:t>
            </a:r>
            <a:endParaRPr lang="zh-CN" altLang="en-US" sz="14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C17A94-C24E-4813-AC06-7BE06991F3DD}"/>
              </a:ext>
            </a:extLst>
          </p:cNvPr>
          <p:cNvSpPr/>
          <p:nvPr/>
        </p:nvSpPr>
        <p:spPr>
          <a:xfrm>
            <a:off x="1060630" y="385929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g = 70;</a:t>
            </a:r>
            <a:endParaRPr lang="zh-CN" altLang="en-US" sz="1400" b="1" dirty="0">
              <a:solidFill>
                <a:srgbClr val="FF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61C41A-3107-4930-832E-41D8145355A0}"/>
              </a:ext>
            </a:extLst>
          </p:cNvPr>
          <p:cNvSpPr/>
          <p:nvPr/>
        </p:nvSpPr>
        <p:spPr>
          <a:xfrm>
            <a:off x="313681" y="309799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d = 40;</a:t>
            </a:r>
            <a:endParaRPr lang="zh-CN" altLang="en-US" sz="1400" b="1" dirty="0">
              <a:solidFill>
                <a:srgbClr val="00B0F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E52F07-C9B3-48AA-817A-7B6B36FAFBDD}"/>
              </a:ext>
            </a:extLst>
          </p:cNvPr>
          <p:cNvSpPr/>
          <p:nvPr/>
        </p:nvSpPr>
        <p:spPr>
          <a:xfrm>
            <a:off x="968555" y="2613112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a = 10;</a:t>
            </a:r>
            <a:endParaRPr lang="zh-CN" altLang="en-US" sz="1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pSp>
        <p:nvGrpSpPr>
          <p:cNvPr id="128" name="组合 5">
            <a:extLst>
              <a:ext uri="{FF2B5EF4-FFF2-40B4-BE49-F238E27FC236}">
                <a16:creationId xmlns:a16="http://schemas.microsoft.com/office/drawing/2014/main" id="{B5F22F34-3254-4330-99C6-9B61A1620305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3"/>
            <a:ext cx="3198284" cy="4790017"/>
            <a:chOff x="6565874" y="1354975"/>
            <a:chExt cx="2398614" cy="359286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828343D-D358-4279-BF63-55E6CCAE02E8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30" name="TextBox 2">
              <a:extLst>
                <a:ext uri="{FF2B5EF4-FFF2-40B4-BE49-F238E27FC236}">
                  <a16:creationId xmlns:a16="http://schemas.microsoft.com/office/drawing/2014/main" id="{2F774588-2B80-4A5D-A86E-EEED332D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131" name="组合 9">
            <a:extLst>
              <a:ext uri="{FF2B5EF4-FFF2-40B4-BE49-F238E27FC236}">
                <a16:creationId xmlns:a16="http://schemas.microsoft.com/office/drawing/2014/main" id="{D5D25ABB-1A5C-4A68-8407-912C7DA8C02F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7DD25EB-61AE-474C-ABBD-CBE3FCCCEFB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33" name="TextBox 2">
              <a:extLst>
                <a:ext uri="{FF2B5EF4-FFF2-40B4-BE49-F238E27FC236}">
                  <a16:creationId xmlns:a16="http://schemas.microsoft.com/office/drawing/2014/main" id="{EC1906B6-5AA9-4279-95FB-BA3D1BF84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F898E3F-077D-4895-811A-F1B50854011F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844EBE16-B98E-4658-90EC-DADFF1C8CA44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FEDB6DD-5988-49C1-9D2D-DAFB0126C62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3">
            <a:extLst>
              <a:ext uri="{FF2B5EF4-FFF2-40B4-BE49-F238E27FC236}">
                <a16:creationId xmlns:a16="http://schemas.microsoft.com/office/drawing/2014/main" id="{737E1933-049D-4133-B5A0-1F65C9A2B667}"/>
              </a:ext>
            </a:extLst>
          </p:cNvPr>
          <p:cNvSpPr txBox="1"/>
          <p:nvPr/>
        </p:nvSpPr>
        <p:spPr>
          <a:xfrm>
            <a:off x="425451" y="2341033"/>
            <a:ext cx="5039783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[][] arr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new 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arr1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arr2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44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55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66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arr1;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arr2;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A8E4F94-2F7C-4C66-AC36-6DE0476CB841}"/>
              </a:ext>
            </a:extLst>
          </p:cNvPr>
          <p:cNvSpPr/>
          <p:nvPr/>
        </p:nvSpPr>
        <p:spPr>
          <a:xfrm>
            <a:off x="9745134" y="1926167"/>
            <a:ext cx="191981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E1FF4B6-BE0E-4037-B9EC-6D94572E38C7}"/>
              </a:ext>
            </a:extLst>
          </p:cNvPr>
          <p:cNvSpPr/>
          <p:nvPr/>
        </p:nvSpPr>
        <p:spPr>
          <a:xfrm>
            <a:off x="10513484" y="218440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140" name="TextBox 4">
            <a:extLst>
              <a:ext uri="{FF2B5EF4-FFF2-40B4-BE49-F238E27FC236}">
                <a16:creationId xmlns:a16="http://schemas.microsoft.com/office/drawing/2014/main" id="{15BEE303-8C8E-4E88-AB04-B5E7D74492EA}"/>
              </a:ext>
            </a:extLst>
          </p:cNvPr>
          <p:cNvSpPr txBox="1"/>
          <p:nvPr/>
        </p:nvSpPr>
        <p:spPr>
          <a:xfrm>
            <a:off x="8953500" y="1974851"/>
            <a:ext cx="967317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79B3C1E-6D2F-42B5-BF6F-3695EA010AFE}"/>
              </a:ext>
            </a:extLst>
          </p:cNvPr>
          <p:cNvSpPr/>
          <p:nvPr/>
        </p:nvSpPr>
        <p:spPr>
          <a:xfrm>
            <a:off x="9745134" y="2440518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3CC80D4-4C0A-47A5-81DD-5BFB330E47FA}"/>
              </a:ext>
            </a:extLst>
          </p:cNvPr>
          <p:cNvSpPr/>
          <p:nvPr/>
        </p:nvSpPr>
        <p:spPr>
          <a:xfrm>
            <a:off x="9745134" y="269875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CC8B1EA-D444-46D4-8F44-7255661212A7}"/>
              </a:ext>
            </a:extLst>
          </p:cNvPr>
          <p:cNvSpPr/>
          <p:nvPr/>
        </p:nvSpPr>
        <p:spPr>
          <a:xfrm>
            <a:off x="9745134" y="218440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144" name="组合 111">
            <a:extLst>
              <a:ext uri="{FF2B5EF4-FFF2-40B4-BE49-F238E27FC236}">
                <a16:creationId xmlns:a16="http://schemas.microsoft.com/office/drawing/2014/main" id="{35752E0C-88C3-42B3-835B-13F7BDDB5FE8}"/>
              </a:ext>
            </a:extLst>
          </p:cNvPr>
          <p:cNvGrpSpPr>
            <a:grpSpLocks/>
          </p:cNvGrpSpPr>
          <p:nvPr/>
        </p:nvGrpSpPr>
        <p:grpSpPr bwMode="auto">
          <a:xfrm>
            <a:off x="10608734" y="4502151"/>
            <a:ext cx="980017" cy="1646767"/>
            <a:chOff x="6804248" y="3348495"/>
            <a:chExt cx="734739" cy="1235615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177129C-22D4-49AD-B29F-9597E65AC9E1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43630BE-8D5D-45B5-8178-296550559AD8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34DD441-A383-4F53-AD39-212825263F35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48" name="TextBox 4">
              <a:extLst>
                <a:ext uri="{FF2B5EF4-FFF2-40B4-BE49-F238E27FC236}">
                  <a16:creationId xmlns:a16="http://schemas.microsoft.com/office/drawing/2014/main" id="{F210BE82-508E-4D39-9F98-488916546CBF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0x0033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5CA26E2-E8AD-4236-89C8-19D221842AB2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72C66AD-823E-495B-9B3D-D4888621ECD9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F96075B-E6FB-4C4C-9A80-3028662FBADC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0DB8F8D-04F3-4269-9395-DEF5CE91FD84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7EADBC33-4D02-40D8-BAF6-E23B7A7B656B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399C258-7108-4CD5-9B84-87C2422D7654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7AC88E0A-CD71-4FC5-B26A-D739F442ACF3}"/>
              </a:ext>
            </a:extLst>
          </p:cNvPr>
          <p:cNvSpPr/>
          <p:nvPr/>
        </p:nvSpPr>
        <p:spPr>
          <a:xfrm>
            <a:off x="10591800" y="3299885"/>
            <a:ext cx="975784" cy="247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00E912C-77CB-46BF-B8D3-7D713DB6CF67}"/>
              </a:ext>
            </a:extLst>
          </p:cNvPr>
          <p:cNvSpPr/>
          <p:nvPr/>
        </p:nvSpPr>
        <p:spPr>
          <a:xfrm>
            <a:off x="11116733" y="35560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6F3D13F-A0BB-4DAA-A929-7863D165C258}"/>
              </a:ext>
            </a:extLst>
          </p:cNvPr>
          <p:cNvSpPr/>
          <p:nvPr/>
        </p:nvSpPr>
        <p:spPr>
          <a:xfrm>
            <a:off x="11116733" y="4072467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58" name="TextBox 4">
            <a:extLst>
              <a:ext uri="{FF2B5EF4-FFF2-40B4-BE49-F238E27FC236}">
                <a16:creationId xmlns:a16="http://schemas.microsoft.com/office/drawing/2014/main" id="{450D3DB7-38FB-42F2-B9CA-B88284605945}"/>
              </a:ext>
            </a:extLst>
          </p:cNvPr>
          <p:cNvSpPr txBox="1"/>
          <p:nvPr/>
        </p:nvSpPr>
        <p:spPr>
          <a:xfrm>
            <a:off x="10589685" y="2933700"/>
            <a:ext cx="977900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6EFD0B4-95ED-4284-86E6-50410873C3B0}"/>
              </a:ext>
            </a:extLst>
          </p:cNvPr>
          <p:cNvSpPr/>
          <p:nvPr/>
        </p:nvSpPr>
        <p:spPr>
          <a:xfrm>
            <a:off x="11116733" y="3814234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6962042-19ED-456F-A471-305E475DD14E}"/>
              </a:ext>
            </a:extLst>
          </p:cNvPr>
          <p:cNvSpPr/>
          <p:nvPr/>
        </p:nvSpPr>
        <p:spPr>
          <a:xfrm>
            <a:off x="11116733" y="43307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84FF358D-B625-4865-A623-2ABE2BDB7A62}"/>
              </a:ext>
            </a:extLst>
          </p:cNvPr>
          <p:cNvSpPr/>
          <p:nvPr/>
        </p:nvSpPr>
        <p:spPr>
          <a:xfrm>
            <a:off x="10591800" y="381635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4C34E4C-D048-42C3-AD5F-5FE9AF8EECE0}"/>
              </a:ext>
            </a:extLst>
          </p:cNvPr>
          <p:cNvSpPr/>
          <p:nvPr/>
        </p:nvSpPr>
        <p:spPr>
          <a:xfrm>
            <a:off x="10591800" y="4074585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2761040-A0C8-4227-AE50-FC2B8F5A7132}"/>
              </a:ext>
            </a:extLst>
          </p:cNvPr>
          <p:cNvSpPr/>
          <p:nvPr/>
        </p:nvSpPr>
        <p:spPr>
          <a:xfrm>
            <a:off x="10591800" y="3558118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F40459E-C273-4245-B16E-A43FC1A97810}"/>
              </a:ext>
            </a:extLst>
          </p:cNvPr>
          <p:cNvSpPr/>
          <p:nvPr/>
        </p:nvSpPr>
        <p:spPr>
          <a:xfrm>
            <a:off x="10591800" y="433070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DA0FBBC-2D66-4A49-AEF2-4C9B55B4453D}"/>
              </a:ext>
            </a:extLst>
          </p:cNvPr>
          <p:cNvSpPr/>
          <p:nvPr/>
        </p:nvSpPr>
        <p:spPr>
          <a:xfrm>
            <a:off x="425451" y="3477685"/>
            <a:ext cx="5039783" cy="21378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440D2CE-C210-449C-986F-BB6613CCA952}"/>
              </a:ext>
            </a:extLst>
          </p:cNvPr>
          <p:cNvSpPr/>
          <p:nvPr/>
        </p:nvSpPr>
        <p:spPr>
          <a:xfrm>
            <a:off x="10513484" y="2440518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E470C0D-64D3-4286-B5DB-E1DB679F4BAE}"/>
              </a:ext>
            </a:extLst>
          </p:cNvPr>
          <p:cNvSpPr/>
          <p:nvPr/>
        </p:nvSpPr>
        <p:spPr>
          <a:xfrm>
            <a:off x="10513484" y="269875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168" name="组合 58">
            <a:extLst>
              <a:ext uri="{FF2B5EF4-FFF2-40B4-BE49-F238E27FC236}">
                <a16:creationId xmlns:a16="http://schemas.microsoft.com/office/drawing/2014/main" id="{BEEF6088-2514-431E-93E6-98C93CB7B0B9}"/>
              </a:ext>
            </a:extLst>
          </p:cNvPr>
          <p:cNvGrpSpPr>
            <a:grpSpLocks/>
          </p:cNvGrpSpPr>
          <p:nvPr/>
        </p:nvGrpSpPr>
        <p:grpSpPr bwMode="auto">
          <a:xfrm>
            <a:off x="9148234" y="2944285"/>
            <a:ext cx="980017" cy="1646767"/>
            <a:chOff x="6804248" y="3348495"/>
            <a:chExt cx="734739" cy="1235615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8CD7CC76-C1B9-4E24-8F45-E01A146B6BE4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C6E5DC78-AFDB-4E0F-B627-2364551BDD45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C6D40A3-3BCE-412D-A7A6-7D9FFA3A8218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22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2" name="TextBox 4">
              <a:extLst>
                <a:ext uri="{FF2B5EF4-FFF2-40B4-BE49-F238E27FC236}">
                  <a16:creationId xmlns:a16="http://schemas.microsoft.com/office/drawing/2014/main" id="{FA173837-3376-427C-A936-018657035D8F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0x00AA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0968A22D-3F1C-4E01-AEBB-8A0781FB4955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11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F00E631-E981-4107-BF0D-7A4F7B064501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33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CFE094CE-63DB-48D2-9A41-C89B87FAAA36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1D73477A-B814-4DC6-8B1E-681EB2EFFF69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1971BCD-BAAE-44EA-9B56-77AB4D10CD3F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10DEEAF3-B51B-4396-AC5E-F3C69A00246D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grpSp>
        <p:nvGrpSpPr>
          <p:cNvPr id="179" name="组合 69">
            <a:extLst>
              <a:ext uri="{FF2B5EF4-FFF2-40B4-BE49-F238E27FC236}">
                <a16:creationId xmlns:a16="http://schemas.microsoft.com/office/drawing/2014/main" id="{12A0BE1C-4599-4904-B0D5-BFEB18222210}"/>
              </a:ext>
            </a:extLst>
          </p:cNvPr>
          <p:cNvGrpSpPr>
            <a:grpSpLocks/>
          </p:cNvGrpSpPr>
          <p:nvPr/>
        </p:nvGrpSpPr>
        <p:grpSpPr bwMode="auto">
          <a:xfrm>
            <a:off x="9167284" y="4493685"/>
            <a:ext cx="980016" cy="1646767"/>
            <a:chOff x="6804248" y="3348495"/>
            <a:chExt cx="734739" cy="1235615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1C5DF10-366A-46EC-A852-0AEF5C99C996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9ABAC85-64D3-4273-9F79-C23FA1EFFD15}"/>
                </a:ext>
              </a:extLst>
            </p:cNvPr>
            <p:cNvSpPr/>
            <p:nvPr/>
          </p:nvSpPr>
          <p:spPr>
            <a:xfrm>
              <a:off x="7199388" y="3815424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3B6128E-2FCD-40B8-A504-E52240270FAB}"/>
                </a:ext>
              </a:extLst>
            </p:cNvPr>
            <p:cNvSpPr/>
            <p:nvPr/>
          </p:nvSpPr>
          <p:spPr>
            <a:xfrm>
              <a:off x="7199388" y="4202943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55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3" name="TextBox 4">
              <a:extLst>
                <a:ext uri="{FF2B5EF4-FFF2-40B4-BE49-F238E27FC236}">
                  <a16:creationId xmlns:a16="http://schemas.microsoft.com/office/drawing/2014/main" id="{842752CD-FCF3-4460-9366-47DF87EA9753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0x00BB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639439B-AB98-4E8D-ABA3-EF4715E86BEA}"/>
                </a:ext>
              </a:extLst>
            </p:cNvPr>
            <p:cNvSpPr/>
            <p:nvPr/>
          </p:nvSpPr>
          <p:spPr>
            <a:xfrm>
              <a:off x="7199388" y="4009184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44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BA29CB0-6809-4D5E-A0A9-D797E986D947}"/>
                </a:ext>
              </a:extLst>
            </p:cNvPr>
            <p:cNvSpPr/>
            <p:nvPr/>
          </p:nvSpPr>
          <p:spPr>
            <a:xfrm>
              <a:off x="7199388" y="4396703"/>
              <a:ext cx="339599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66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0BAA9CE-BAEF-4BA7-9D96-661076840463}"/>
                </a:ext>
              </a:extLst>
            </p:cNvPr>
            <p:cNvSpPr/>
            <p:nvPr/>
          </p:nvSpPr>
          <p:spPr>
            <a:xfrm>
              <a:off x="6807422" y="4010771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50447DE-0ABA-441C-A9D2-30433B4B4B36}"/>
                </a:ext>
              </a:extLst>
            </p:cNvPr>
            <p:cNvSpPr/>
            <p:nvPr/>
          </p:nvSpPr>
          <p:spPr>
            <a:xfrm>
              <a:off x="6807422" y="4204531"/>
              <a:ext cx="391966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0E857A9-3948-459C-BA93-C5204BCFC54C}"/>
                </a:ext>
              </a:extLst>
            </p:cNvPr>
            <p:cNvSpPr/>
            <p:nvPr/>
          </p:nvSpPr>
          <p:spPr>
            <a:xfrm>
              <a:off x="6807422" y="3817012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E7056070-EF89-4832-BEE4-9BCF30BD95D8}"/>
                </a:ext>
              </a:extLst>
            </p:cNvPr>
            <p:cNvSpPr/>
            <p:nvPr/>
          </p:nvSpPr>
          <p:spPr>
            <a:xfrm>
              <a:off x="6807422" y="4396703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190" name="TextBox 3">
            <a:extLst>
              <a:ext uri="{FF2B5EF4-FFF2-40B4-BE49-F238E27FC236}">
                <a16:creationId xmlns:a16="http://schemas.microsoft.com/office/drawing/2014/main" id="{55024173-792C-444A-99E5-27E5A0EB24E8}"/>
              </a:ext>
            </a:extLst>
          </p:cNvPr>
          <p:cNvSpPr txBox="1"/>
          <p:nvPr/>
        </p:nvSpPr>
        <p:spPr>
          <a:xfrm>
            <a:off x="6017684" y="5035551"/>
            <a:ext cx="2209800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arr1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arr2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0x00BB</a:t>
            </a:r>
          </a:p>
        </p:txBody>
      </p:sp>
      <p:cxnSp>
        <p:nvCxnSpPr>
          <p:cNvPr id="191" name="肘形连接符 4">
            <a:extLst>
              <a:ext uri="{FF2B5EF4-FFF2-40B4-BE49-F238E27FC236}">
                <a16:creationId xmlns:a16="http://schemas.microsoft.com/office/drawing/2014/main" id="{A603023D-0C5F-4CFD-990E-4C0EA1EA0CEC}"/>
              </a:ext>
            </a:extLst>
          </p:cNvPr>
          <p:cNvCxnSpPr/>
          <p:nvPr/>
        </p:nvCxnSpPr>
        <p:spPr>
          <a:xfrm rot="16200000" flipH="1">
            <a:off x="3200401" y="1477434"/>
            <a:ext cx="1837267" cy="5837767"/>
          </a:xfrm>
          <a:prstGeom prst="bentConnector3">
            <a:avLst>
              <a:gd name="adj1" fmla="val -921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7">
            <a:extLst>
              <a:ext uri="{FF2B5EF4-FFF2-40B4-BE49-F238E27FC236}">
                <a16:creationId xmlns:a16="http://schemas.microsoft.com/office/drawing/2014/main" id="{FF710B03-C08C-4165-B43B-F5BD1417CE27}"/>
              </a:ext>
            </a:extLst>
          </p:cNvPr>
          <p:cNvCxnSpPr/>
          <p:nvPr/>
        </p:nvCxnSpPr>
        <p:spPr>
          <a:xfrm flipV="1">
            <a:off x="8015817" y="2197100"/>
            <a:ext cx="1030816" cy="3225800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">
            <a:extLst>
              <a:ext uri="{FF2B5EF4-FFF2-40B4-BE49-F238E27FC236}">
                <a16:creationId xmlns:a16="http://schemas.microsoft.com/office/drawing/2014/main" id="{26239804-7CF2-4355-B951-03D80CBEC09D}"/>
              </a:ext>
            </a:extLst>
          </p:cNvPr>
          <p:cNvCxnSpPr/>
          <p:nvPr/>
        </p:nvCxnSpPr>
        <p:spPr>
          <a:xfrm rot="16200000" flipH="1">
            <a:off x="9541934" y="2133601"/>
            <a:ext cx="266700" cy="60960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33">
            <a:extLst>
              <a:ext uri="{FF2B5EF4-FFF2-40B4-BE49-F238E27FC236}">
                <a16:creationId xmlns:a16="http://schemas.microsoft.com/office/drawing/2014/main" id="{097BF500-2381-4F6D-B477-222386AD7410}"/>
              </a:ext>
            </a:extLst>
          </p:cNvPr>
          <p:cNvCxnSpPr/>
          <p:nvPr/>
        </p:nvCxnSpPr>
        <p:spPr>
          <a:xfrm rot="16200000" flipH="1">
            <a:off x="3506259" y="2221442"/>
            <a:ext cx="1943100" cy="488315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FC1D565F-99BA-4002-A80A-90D5B9BAD865}"/>
              </a:ext>
            </a:extLst>
          </p:cNvPr>
          <p:cNvSpPr/>
          <p:nvPr/>
        </p:nvSpPr>
        <p:spPr>
          <a:xfrm>
            <a:off x="7293961" y="5461001"/>
            <a:ext cx="833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20C6A97F-A406-407A-A973-2E2AB5067B2B}"/>
              </a:ext>
            </a:extLst>
          </p:cNvPr>
          <p:cNvSpPr/>
          <p:nvPr/>
        </p:nvSpPr>
        <p:spPr>
          <a:xfrm>
            <a:off x="10513484" y="2440518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6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022E-16 L 0.27643 -0.4460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-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95" grpId="0"/>
      <p:bldP spid="195" grpId="1"/>
      <p:bldP spid="195" grpId="2"/>
      <p:bldP spid="19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pSp>
        <p:nvGrpSpPr>
          <p:cNvPr id="76" name="组合 5">
            <a:extLst>
              <a:ext uri="{FF2B5EF4-FFF2-40B4-BE49-F238E27FC236}">
                <a16:creationId xmlns:a16="http://schemas.microsoft.com/office/drawing/2014/main" id="{516B6F2D-7865-46D5-897C-407171D1129D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3"/>
            <a:ext cx="3198284" cy="4790017"/>
            <a:chOff x="6565874" y="1354975"/>
            <a:chExt cx="2398614" cy="35928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CAA0C8C-DC96-4464-991B-05BC9738CE76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TextBox 2">
              <a:extLst>
                <a:ext uri="{FF2B5EF4-FFF2-40B4-BE49-F238E27FC236}">
                  <a16:creationId xmlns:a16="http://schemas.microsoft.com/office/drawing/2014/main" id="{AE6B2584-CCE9-4FC1-BF29-36AD66944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79" name="组合 9">
            <a:extLst>
              <a:ext uri="{FF2B5EF4-FFF2-40B4-BE49-F238E27FC236}">
                <a16:creationId xmlns:a16="http://schemas.microsoft.com/office/drawing/2014/main" id="{F6D0E1F5-7824-4A38-AE98-3E9EFB812C27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9D52BA0-8AE6-4976-B4B0-B21F0346A45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:a16="http://schemas.microsoft.com/office/drawing/2014/main" id="{69EF0465-CB9C-49C7-9B88-FE1DF4E58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5308BD0-58FB-498B-AD50-F1068934A63C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BED8CC9-1609-4D1D-B328-8E465594529F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B8A0708-16E8-4155-898D-DC10A90E35A2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3">
            <a:extLst>
              <a:ext uri="{FF2B5EF4-FFF2-40B4-BE49-F238E27FC236}">
                <a16:creationId xmlns:a16="http://schemas.microsoft.com/office/drawing/2014/main" id="{C8E5B4AD-11A1-4DBA-9D4C-314A05C2558B}"/>
              </a:ext>
            </a:extLst>
          </p:cNvPr>
          <p:cNvSpPr txBox="1"/>
          <p:nvPr/>
        </p:nvSpPr>
        <p:spPr>
          <a:xfrm>
            <a:off x="425451" y="2341033"/>
            <a:ext cx="5039783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[][] arr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new 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arr1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22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33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[] arr2 = 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44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55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66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arr1;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arr[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] = arr2;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D9639F-7BE9-434C-8ED2-92711A4FCE73}"/>
              </a:ext>
            </a:extLst>
          </p:cNvPr>
          <p:cNvSpPr/>
          <p:nvPr/>
        </p:nvSpPr>
        <p:spPr>
          <a:xfrm>
            <a:off x="9745134" y="1926167"/>
            <a:ext cx="191981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DE7647D-7ACF-4208-83D3-5888AAD7AC20}"/>
              </a:ext>
            </a:extLst>
          </p:cNvPr>
          <p:cNvSpPr/>
          <p:nvPr/>
        </p:nvSpPr>
        <p:spPr>
          <a:xfrm>
            <a:off x="10513484" y="218440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88" name="TextBox 4">
            <a:extLst>
              <a:ext uri="{FF2B5EF4-FFF2-40B4-BE49-F238E27FC236}">
                <a16:creationId xmlns:a16="http://schemas.microsoft.com/office/drawing/2014/main" id="{BDE93D6E-087B-4346-89B1-0B5321A9B2D4}"/>
              </a:ext>
            </a:extLst>
          </p:cNvPr>
          <p:cNvSpPr txBox="1"/>
          <p:nvPr/>
        </p:nvSpPr>
        <p:spPr>
          <a:xfrm>
            <a:off x="8953500" y="1974851"/>
            <a:ext cx="967317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B38A663-4A4F-4D7E-8FCF-9DD0ADE829D4}"/>
              </a:ext>
            </a:extLst>
          </p:cNvPr>
          <p:cNvSpPr/>
          <p:nvPr/>
        </p:nvSpPr>
        <p:spPr>
          <a:xfrm>
            <a:off x="9745134" y="2440518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26AAEB8-DF02-4942-B17B-86D69111113F}"/>
              </a:ext>
            </a:extLst>
          </p:cNvPr>
          <p:cNvSpPr/>
          <p:nvPr/>
        </p:nvSpPr>
        <p:spPr>
          <a:xfrm>
            <a:off x="9745134" y="269875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6375814-B9A0-4087-898E-810393383F28}"/>
              </a:ext>
            </a:extLst>
          </p:cNvPr>
          <p:cNvSpPr/>
          <p:nvPr/>
        </p:nvSpPr>
        <p:spPr>
          <a:xfrm>
            <a:off x="9745134" y="2184401"/>
            <a:ext cx="7683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length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92" name="组合 111">
            <a:extLst>
              <a:ext uri="{FF2B5EF4-FFF2-40B4-BE49-F238E27FC236}">
                <a16:creationId xmlns:a16="http://schemas.microsoft.com/office/drawing/2014/main" id="{C75E6D59-F9A5-4564-AD3E-69609CDDBA07}"/>
              </a:ext>
            </a:extLst>
          </p:cNvPr>
          <p:cNvGrpSpPr>
            <a:grpSpLocks/>
          </p:cNvGrpSpPr>
          <p:nvPr/>
        </p:nvGrpSpPr>
        <p:grpSpPr bwMode="auto">
          <a:xfrm>
            <a:off x="10608734" y="4502151"/>
            <a:ext cx="980017" cy="1646767"/>
            <a:chOff x="6804248" y="3348495"/>
            <a:chExt cx="734739" cy="123561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533DA2F-26B2-49EC-9FFA-439B0B84350F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0A2A475-03EE-4E9D-A6E5-7FFA6EC4718C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4B2FD73-D6B0-4A50-8038-C91E85D1C8D4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6" name="TextBox 4">
              <a:extLst>
                <a:ext uri="{FF2B5EF4-FFF2-40B4-BE49-F238E27FC236}">
                  <a16:creationId xmlns:a16="http://schemas.microsoft.com/office/drawing/2014/main" id="{A1A62A89-286E-4970-A435-A76F6F9F6A4D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0x0033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4840586-58CB-42FD-9D90-35147CCEF008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E7695AF-7482-4EE7-915F-2BBBBCDBD0A3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0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CB4112B-9ED7-4DCD-A5E2-0644FB82251F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03AF8C2-555C-4597-9073-9E828D6101CC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A46F282-6CCC-4F4F-B263-BD9301752839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D183C04-9DE3-4AE8-B447-549A2D332D78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4317066A-BEB3-4FEE-B665-3796CE8DC7F3}"/>
              </a:ext>
            </a:extLst>
          </p:cNvPr>
          <p:cNvSpPr/>
          <p:nvPr/>
        </p:nvSpPr>
        <p:spPr>
          <a:xfrm>
            <a:off x="10591800" y="3299885"/>
            <a:ext cx="975784" cy="247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A68D40D-3634-43A4-AE5E-FC931B21C941}"/>
              </a:ext>
            </a:extLst>
          </p:cNvPr>
          <p:cNvSpPr/>
          <p:nvPr/>
        </p:nvSpPr>
        <p:spPr>
          <a:xfrm>
            <a:off x="11116733" y="35560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DF8C8F9-8239-4F06-94CD-4737803BA633}"/>
              </a:ext>
            </a:extLst>
          </p:cNvPr>
          <p:cNvSpPr/>
          <p:nvPr/>
        </p:nvSpPr>
        <p:spPr>
          <a:xfrm>
            <a:off x="11116733" y="4072467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6" name="TextBox 4">
            <a:extLst>
              <a:ext uri="{FF2B5EF4-FFF2-40B4-BE49-F238E27FC236}">
                <a16:creationId xmlns:a16="http://schemas.microsoft.com/office/drawing/2014/main" id="{9BBB5687-294B-4905-83BC-50D74870C0E5}"/>
              </a:ext>
            </a:extLst>
          </p:cNvPr>
          <p:cNvSpPr txBox="1"/>
          <p:nvPr/>
        </p:nvSpPr>
        <p:spPr>
          <a:xfrm>
            <a:off x="10589685" y="2933700"/>
            <a:ext cx="977900" cy="38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0x0022</a:t>
            </a:r>
            <a:endParaRPr lang="zh-CN" altLang="en-US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6A8AADD-1D9F-40D5-BAE7-290CD0CA5A27}"/>
              </a:ext>
            </a:extLst>
          </p:cNvPr>
          <p:cNvSpPr/>
          <p:nvPr/>
        </p:nvSpPr>
        <p:spPr>
          <a:xfrm>
            <a:off x="11116733" y="3814234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1E7FD1F-ACF3-47CB-A781-1A359C4D5E3C}"/>
              </a:ext>
            </a:extLst>
          </p:cNvPr>
          <p:cNvSpPr/>
          <p:nvPr/>
        </p:nvSpPr>
        <p:spPr>
          <a:xfrm>
            <a:off x="11116733" y="4330701"/>
            <a:ext cx="450851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C470703-75C6-4499-A784-F3923AD485D8}"/>
              </a:ext>
            </a:extLst>
          </p:cNvPr>
          <p:cNvSpPr/>
          <p:nvPr/>
        </p:nvSpPr>
        <p:spPr>
          <a:xfrm>
            <a:off x="10591800" y="381635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C10F0A9-4062-4453-A853-2B66E3206AB1}"/>
              </a:ext>
            </a:extLst>
          </p:cNvPr>
          <p:cNvSpPr/>
          <p:nvPr/>
        </p:nvSpPr>
        <p:spPr>
          <a:xfrm>
            <a:off x="10591800" y="4074585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C1D9742-C5D9-42BF-A101-8C28AA895B71}"/>
              </a:ext>
            </a:extLst>
          </p:cNvPr>
          <p:cNvSpPr/>
          <p:nvPr/>
        </p:nvSpPr>
        <p:spPr>
          <a:xfrm>
            <a:off x="10591800" y="3558118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len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9686AAE-DEFC-41DD-ADE9-9F138D675FF2}"/>
              </a:ext>
            </a:extLst>
          </p:cNvPr>
          <p:cNvSpPr/>
          <p:nvPr/>
        </p:nvSpPr>
        <p:spPr>
          <a:xfrm>
            <a:off x="10591800" y="4330701"/>
            <a:ext cx="524933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D7173B0-A37E-43C6-89BB-71C7215A368C}"/>
              </a:ext>
            </a:extLst>
          </p:cNvPr>
          <p:cNvSpPr/>
          <p:nvPr/>
        </p:nvSpPr>
        <p:spPr>
          <a:xfrm>
            <a:off x="425451" y="3691467"/>
            <a:ext cx="5039783" cy="2137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07135D8-F08B-4A47-852D-4DEC6D20DB6D}"/>
              </a:ext>
            </a:extLst>
          </p:cNvPr>
          <p:cNvSpPr/>
          <p:nvPr/>
        </p:nvSpPr>
        <p:spPr>
          <a:xfrm>
            <a:off x="10513484" y="269875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115" name="组合 58">
            <a:extLst>
              <a:ext uri="{FF2B5EF4-FFF2-40B4-BE49-F238E27FC236}">
                <a16:creationId xmlns:a16="http://schemas.microsoft.com/office/drawing/2014/main" id="{37E0E0CC-D25C-4C26-B469-6D84DC48E5D4}"/>
              </a:ext>
            </a:extLst>
          </p:cNvPr>
          <p:cNvGrpSpPr>
            <a:grpSpLocks/>
          </p:cNvGrpSpPr>
          <p:nvPr/>
        </p:nvGrpSpPr>
        <p:grpSpPr bwMode="auto">
          <a:xfrm>
            <a:off x="9148234" y="2944285"/>
            <a:ext cx="980017" cy="1646767"/>
            <a:chOff x="6804248" y="3348495"/>
            <a:chExt cx="734739" cy="1235615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05553C8-A3E0-4B46-B618-73F90467C2D2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76CC8BC-D9C0-4F5F-82E4-55F88894862E}"/>
                </a:ext>
              </a:extLst>
            </p:cNvPr>
            <p:cNvSpPr/>
            <p:nvPr/>
          </p:nvSpPr>
          <p:spPr>
            <a:xfrm>
              <a:off x="7199389" y="381542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1FC7E56-EC5E-4B5F-8AC6-5B4B7B7A4830}"/>
                </a:ext>
              </a:extLst>
            </p:cNvPr>
            <p:cNvSpPr/>
            <p:nvPr/>
          </p:nvSpPr>
          <p:spPr>
            <a:xfrm>
              <a:off x="7199389" y="4202943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22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9" name="TextBox 4">
              <a:extLst>
                <a:ext uri="{FF2B5EF4-FFF2-40B4-BE49-F238E27FC236}">
                  <a16:creationId xmlns:a16="http://schemas.microsoft.com/office/drawing/2014/main" id="{00ED1E22-773E-49DA-8D2B-470F235EE13E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0x00AA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83B0226-98EA-4599-A072-481CDC850B02}"/>
                </a:ext>
              </a:extLst>
            </p:cNvPr>
            <p:cNvSpPr/>
            <p:nvPr/>
          </p:nvSpPr>
          <p:spPr>
            <a:xfrm>
              <a:off x="7199389" y="4009184"/>
              <a:ext cx="339598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11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A910D3-9C73-4199-A4A7-48BD889E3738}"/>
                </a:ext>
              </a:extLst>
            </p:cNvPr>
            <p:cNvSpPr/>
            <p:nvPr/>
          </p:nvSpPr>
          <p:spPr>
            <a:xfrm>
              <a:off x="7199389" y="4396703"/>
              <a:ext cx="339598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33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F535C42-66A1-4D35-9605-F0351402A0A9}"/>
                </a:ext>
              </a:extLst>
            </p:cNvPr>
            <p:cNvSpPr/>
            <p:nvPr/>
          </p:nvSpPr>
          <p:spPr>
            <a:xfrm>
              <a:off x="6807422" y="4010771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53C4653-043E-4EA2-8238-5CDCE94B3F1F}"/>
                </a:ext>
              </a:extLst>
            </p:cNvPr>
            <p:cNvSpPr/>
            <p:nvPr/>
          </p:nvSpPr>
          <p:spPr>
            <a:xfrm>
              <a:off x="6807422" y="4204531"/>
              <a:ext cx="391967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3D0CB96-438B-4B26-88A3-A9CA2975F8EA}"/>
                </a:ext>
              </a:extLst>
            </p:cNvPr>
            <p:cNvSpPr/>
            <p:nvPr/>
          </p:nvSpPr>
          <p:spPr>
            <a:xfrm>
              <a:off x="6807422" y="3817012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6DAE205-2863-46BC-A047-520DAA6A0583}"/>
                </a:ext>
              </a:extLst>
            </p:cNvPr>
            <p:cNvSpPr/>
            <p:nvPr/>
          </p:nvSpPr>
          <p:spPr>
            <a:xfrm>
              <a:off x="6807422" y="4396703"/>
              <a:ext cx="391967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grpSp>
        <p:nvGrpSpPr>
          <p:cNvPr id="126" name="组合 69">
            <a:extLst>
              <a:ext uri="{FF2B5EF4-FFF2-40B4-BE49-F238E27FC236}">
                <a16:creationId xmlns:a16="http://schemas.microsoft.com/office/drawing/2014/main" id="{77EF3BBA-55AA-422E-B0F7-5442CF0C3A37}"/>
              </a:ext>
            </a:extLst>
          </p:cNvPr>
          <p:cNvGrpSpPr>
            <a:grpSpLocks/>
          </p:cNvGrpSpPr>
          <p:nvPr/>
        </p:nvGrpSpPr>
        <p:grpSpPr bwMode="auto">
          <a:xfrm>
            <a:off x="9167284" y="4493685"/>
            <a:ext cx="980016" cy="1646767"/>
            <a:chOff x="6804248" y="3348495"/>
            <a:chExt cx="734739" cy="1235615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9BC82E6-B86B-4C01-B353-9D5F55F245E0}"/>
                </a:ext>
              </a:extLst>
            </p:cNvPr>
            <p:cNvSpPr/>
            <p:nvPr/>
          </p:nvSpPr>
          <p:spPr>
            <a:xfrm>
              <a:off x="6807422" y="3621664"/>
              <a:ext cx="731565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int</a:t>
              </a:r>
              <a:r>
                <a:rPr lang="en-US" altLang="zh-CN" sz="1400" dirty="0">
                  <a:solidFill>
                    <a:srgbClr val="C00000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</a:rPr>
                <a:t>[]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5B1E28D1-D677-4427-A243-F6F1E4224403}"/>
                </a:ext>
              </a:extLst>
            </p:cNvPr>
            <p:cNvSpPr/>
            <p:nvPr/>
          </p:nvSpPr>
          <p:spPr>
            <a:xfrm>
              <a:off x="7199388" y="3815424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3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5A3E0D81-4085-4EC1-AF1E-2AB2BC782780}"/>
                </a:ext>
              </a:extLst>
            </p:cNvPr>
            <p:cNvSpPr/>
            <p:nvPr/>
          </p:nvSpPr>
          <p:spPr>
            <a:xfrm>
              <a:off x="7199388" y="4202943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55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99" name="TextBox 4">
              <a:extLst>
                <a:ext uri="{FF2B5EF4-FFF2-40B4-BE49-F238E27FC236}">
                  <a16:creationId xmlns:a16="http://schemas.microsoft.com/office/drawing/2014/main" id="{D2B75FCD-F78E-4C2D-9AE5-8CACA8DAF4CE}"/>
                </a:ext>
              </a:extLst>
            </p:cNvPr>
            <p:cNvSpPr txBox="1"/>
            <p:nvPr/>
          </p:nvSpPr>
          <p:spPr>
            <a:xfrm>
              <a:off x="6804248" y="3348495"/>
              <a:ext cx="734739" cy="286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7030A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0x00BB</a:t>
              </a:r>
              <a:endParaRPr lang="zh-CN" altLang="en-US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FAC4823-1743-4300-8D04-DEE06C68DF76}"/>
                </a:ext>
              </a:extLst>
            </p:cNvPr>
            <p:cNvSpPr/>
            <p:nvPr/>
          </p:nvSpPr>
          <p:spPr>
            <a:xfrm>
              <a:off x="7199388" y="4009184"/>
              <a:ext cx="339599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44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A19E3BE-20BC-46B6-81E4-8207F552725C}"/>
                </a:ext>
              </a:extLst>
            </p:cNvPr>
            <p:cNvSpPr/>
            <p:nvPr/>
          </p:nvSpPr>
          <p:spPr>
            <a:xfrm>
              <a:off x="7199388" y="4396703"/>
              <a:ext cx="339599" cy="185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66</a:t>
              </a:r>
              <a:endPara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ADB8851-F696-443D-B260-23EA8AAA1941}"/>
                </a:ext>
              </a:extLst>
            </p:cNvPr>
            <p:cNvSpPr/>
            <p:nvPr/>
          </p:nvSpPr>
          <p:spPr>
            <a:xfrm>
              <a:off x="6807422" y="4010771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0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37670884-B8E8-4A15-9419-DAD4F8944C6C}"/>
                </a:ext>
              </a:extLst>
            </p:cNvPr>
            <p:cNvSpPr/>
            <p:nvPr/>
          </p:nvSpPr>
          <p:spPr>
            <a:xfrm>
              <a:off x="6807422" y="4204531"/>
              <a:ext cx="391966" cy="18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1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312961-1EE9-421C-83C6-93C004D16B4D}"/>
                </a:ext>
              </a:extLst>
            </p:cNvPr>
            <p:cNvSpPr/>
            <p:nvPr/>
          </p:nvSpPr>
          <p:spPr>
            <a:xfrm>
              <a:off x="6807422" y="3817012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思源黑体 CN Heavy" panose="020B0A00000000000000" pitchFamily="34" charset="-122"/>
                  <a:cs typeface="Courier New" panose="02070309020205020404" pitchFamily="49" charset="0"/>
                </a:rPr>
                <a:t>len</a:t>
              </a:r>
              <a:endPara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3EFD4234-DABF-4F67-81A4-8E90EB56FA40}"/>
                </a:ext>
              </a:extLst>
            </p:cNvPr>
            <p:cNvSpPr/>
            <p:nvPr/>
          </p:nvSpPr>
          <p:spPr>
            <a:xfrm>
              <a:off x="6807422" y="4396703"/>
              <a:ext cx="391966" cy="187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Consolas" panose="020B0609020204030204" pitchFamily="49" charset="0"/>
                  <a:ea typeface="思源黑体 CN Bold" panose="020B0800000000000000" pitchFamily="34" charset="-122"/>
                </a:rPr>
                <a:t>2</a:t>
              </a:r>
            </a:p>
          </p:txBody>
        </p:sp>
      </p:grpSp>
      <p:sp>
        <p:nvSpPr>
          <p:cNvPr id="206" name="TextBox 3">
            <a:extLst>
              <a:ext uri="{FF2B5EF4-FFF2-40B4-BE49-F238E27FC236}">
                <a16:creationId xmlns:a16="http://schemas.microsoft.com/office/drawing/2014/main" id="{5D697A51-3A57-4CE6-AACE-9D196F48AD42}"/>
              </a:ext>
            </a:extLst>
          </p:cNvPr>
          <p:cNvSpPr txBox="1"/>
          <p:nvPr/>
        </p:nvSpPr>
        <p:spPr>
          <a:xfrm>
            <a:off x="6017684" y="5035551"/>
            <a:ext cx="2209800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0x0011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arr1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   arr2 </a:t>
            </a: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0x00BB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621561A-82A9-4CAF-A176-699BC5FCCA44}"/>
              </a:ext>
            </a:extLst>
          </p:cNvPr>
          <p:cNvSpPr/>
          <p:nvPr/>
        </p:nvSpPr>
        <p:spPr>
          <a:xfrm>
            <a:off x="10513484" y="2440518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0x00AA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583D119-40C1-446E-A67B-B12F0A1AA02D}"/>
              </a:ext>
            </a:extLst>
          </p:cNvPr>
          <p:cNvSpPr/>
          <p:nvPr/>
        </p:nvSpPr>
        <p:spPr>
          <a:xfrm>
            <a:off x="10513484" y="2698751"/>
            <a:ext cx="1151467" cy="249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0x00BB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0F65F3A-1080-91EB-17FB-B6B4C349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76" y="2292118"/>
            <a:ext cx="8813800" cy="33817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能够清楚数组的概念以及使用场景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能够掌握数组的两种初始化方式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能够完成数组的元素访问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能够熟练遍历数组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能够看懂数组内存图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能够清楚二维数组的概念和使用场景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能够掌握二维数组的两种初始化方式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能够遍历二维数组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能够看懂二维数组内存图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335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9223F-E4F8-43C5-9FC1-F0E6D996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013210"/>
            <a:ext cx="5380186" cy="107451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95FB49C-F5C0-4B14-8A1A-CD4D719242D1}"/>
              </a:ext>
            </a:extLst>
          </p:cNvPr>
          <p:cNvSpPr/>
          <p:nvPr/>
        </p:nvSpPr>
        <p:spPr>
          <a:xfrm>
            <a:off x="1701980" y="3063962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b = 20;</a:t>
            </a:r>
            <a:endParaRPr lang="zh-CN" altLang="en-US" sz="1400" b="1" dirty="0">
              <a:solidFill>
                <a:srgbClr val="79AF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A595B93-C3EC-424E-AA94-7CF082F39E42}"/>
              </a:ext>
            </a:extLst>
          </p:cNvPr>
          <p:cNvSpPr/>
          <p:nvPr/>
        </p:nvSpPr>
        <p:spPr>
          <a:xfrm>
            <a:off x="2899737" y="321794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c = 30;</a:t>
            </a:r>
            <a:endParaRPr lang="zh-CN" altLang="en-US" sz="1400" b="1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2E8818-3882-4245-88EB-B5AE55FDCB04}"/>
              </a:ext>
            </a:extLst>
          </p:cNvPr>
          <p:cNvSpPr/>
          <p:nvPr/>
        </p:nvSpPr>
        <p:spPr>
          <a:xfrm>
            <a:off x="2027418" y="353862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C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e = 50;</a:t>
            </a:r>
            <a:endParaRPr lang="zh-CN" altLang="en-US" sz="1400" b="1" dirty="0">
              <a:solidFill>
                <a:srgbClr val="FFC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FB5298-938E-4347-9BCE-199200BE155E}"/>
              </a:ext>
            </a:extLst>
          </p:cNvPr>
          <p:cNvSpPr/>
          <p:nvPr/>
        </p:nvSpPr>
        <p:spPr>
          <a:xfrm>
            <a:off x="895530" y="3373524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f =60;</a:t>
            </a:r>
            <a:endParaRPr lang="zh-CN" altLang="en-US" sz="1400" b="1" dirty="0">
              <a:solidFill>
                <a:srgbClr val="92D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AC65CF-83AE-4654-97CF-0C0D113BC415}"/>
              </a:ext>
            </a:extLst>
          </p:cNvPr>
          <p:cNvSpPr/>
          <p:nvPr/>
        </p:nvSpPr>
        <p:spPr>
          <a:xfrm>
            <a:off x="2260780" y="404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int h = 80;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25A0BF-A1AD-467C-ACE3-8925E9D366C1}"/>
              </a:ext>
            </a:extLst>
          </p:cNvPr>
          <p:cNvSpPr/>
          <p:nvPr/>
        </p:nvSpPr>
        <p:spPr>
          <a:xfrm>
            <a:off x="3235505" y="365927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90;</a:t>
            </a:r>
            <a:endParaRPr lang="zh-CN" altLang="en-US" sz="14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C17A94-C24E-4813-AC06-7BE06991F3DD}"/>
              </a:ext>
            </a:extLst>
          </p:cNvPr>
          <p:cNvSpPr/>
          <p:nvPr/>
        </p:nvSpPr>
        <p:spPr>
          <a:xfrm>
            <a:off x="1060630" y="385929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g = 70;</a:t>
            </a:r>
            <a:endParaRPr lang="zh-CN" altLang="en-US" sz="1400" b="1" dirty="0">
              <a:solidFill>
                <a:srgbClr val="FF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61C41A-3107-4930-832E-41D8145355A0}"/>
              </a:ext>
            </a:extLst>
          </p:cNvPr>
          <p:cNvSpPr/>
          <p:nvPr/>
        </p:nvSpPr>
        <p:spPr>
          <a:xfrm>
            <a:off x="313681" y="309799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d = 40;</a:t>
            </a:r>
            <a:endParaRPr lang="zh-CN" altLang="en-US" sz="1400" b="1" dirty="0">
              <a:solidFill>
                <a:srgbClr val="00B0F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E52F07-C9B3-48AA-817A-7B6B36FAFBDD}"/>
              </a:ext>
            </a:extLst>
          </p:cNvPr>
          <p:cNvSpPr/>
          <p:nvPr/>
        </p:nvSpPr>
        <p:spPr>
          <a:xfrm>
            <a:off x="968555" y="2613112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a = 10;</a:t>
            </a:r>
            <a:endParaRPr lang="zh-CN" altLang="en-US" sz="1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5D14124-E2B1-4E84-AA3A-A0D43028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361" y="2087723"/>
            <a:ext cx="5512844" cy="442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880BB6D-86A6-4682-A7E9-2123E50E4AA4}"/>
              </a:ext>
            </a:extLst>
          </p:cNvPr>
          <p:cNvSpPr/>
          <p:nvPr/>
        </p:nvSpPr>
        <p:spPr>
          <a:xfrm rot="20109861">
            <a:off x="3018893" y="4710782"/>
            <a:ext cx="16192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778671-EB0D-41E7-A105-2CD3206D804E}"/>
              </a:ext>
            </a:extLst>
          </p:cNvPr>
          <p:cNvSpPr txBox="1"/>
          <p:nvPr/>
        </p:nvSpPr>
        <p:spPr>
          <a:xfrm>
            <a:off x="710880" y="1599983"/>
            <a:ext cx="6192837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数组指的是一种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，可以用来存储同种数据类型的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多个值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B4F2B9AF-87B2-486D-8AF3-8D4F3FFDCB0C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数组介绍</a:t>
            </a:r>
          </a:p>
        </p:txBody>
      </p:sp>
      <p:sp>
        <p:nvSpPr>
          <p:cNvPr id="41" name="三角形 9">
            <a:extLst>
              <a:ext uri="{FF2B5EF4-FFF2-40B4-BE49-F238E27FC236}">
                <a16:creationId xmlns:a16="http://schemas.microsoft.com/office/drawing/2014/main" id="{B85B8DC7-0843-4597-B9C4-3570D25A5258}"/>
              </a:ext>
            </a:extLst>
          </p:cNvPr>
          <p:cNvSpPr/>
          <p:nvPr/>
        </p:nvSpPr>
        <p:spPr>
          <a:xfrm rot="2651319">
            <a:off x="6466332" y="5096224"/>
            <a:ext cx="15924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254CE20-381D-4BB8-8089-2AA80192B89B}"/>
              </a:ext>
            </a:extLst>
          </p:cNvPr>
          <p:cNvSpPr/>
          <p:nvPr/>
        </p:nvSpPr>
        <p:spPr>
          <a:xfrm>
            <a:off x="6561571" y="4734901"/>
            <a:ext cx="5056373" cy="144364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2E87753-9ABF-4070-B607-DA4ECC7DC153}"/>
              </a:ext>
            </a:extLst>
          </p:cNvPr>
          <p:cNvSpPr/>
          <p:nvPr/>
        </p:nvSpPr>
        <p:spPr>
          <a:xfrm>
            <a:off x="6461643" y="4807371"/>
            <a:ext cx="1467974" cy="300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使用思路</a:t>
            </a:r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2E8B0D25-1469-4FE9-8FC1-9666BC2EFE5B}"/>
              </a:ext>
            </a:extLst>
          </p:cNvPr>
          <p:cNvSpPr txBox="1"/>
          <p:nvPr/>
        </p:nvSpPr>
        <p:spPr>
          <a:xfrm>
            <a:off x="6860788" y="5231464"/>
            <a:ext cx="5242226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今后若要操作的多数据，属于同一组数据</a:t>
            </a:r>
            <a:endParaRPr lang="en-US" altLang="zh-CN" sz="14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就可以考虑使用数组容器进行维护</a:t>
            </a:r>
            <a:endParaRPr lang="en-US" altLang="zh-CN" sz="14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927819"/>
            <a:ext cx="5973761" cy="4256405"/>
          </a:xfrm>
        </p:spPr>
        <p:txBody>
          <a:bodyPr/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二维数组</a:t>
            </a:r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数组静态初始化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数组元素访问</a:t>
            </a:r>
            <a:endParaRPr lang="en-US" altLang="zh-CN" dirty="0"/>
          </a:p>
          <a:p>
            <a:r>
              <a:rPr kumimoji="1" lang="zh-CN" altLang="en-US" dirty="0"/>
              <a:t>数组遍历操作</a:t>
            </a:r>
            <a:endParaRPr kumimoji="1" lang="en-US" altLang="zh-CN" dirty="0"/>
          </a:p>
          <a:p>
            <a:r>
              <a:rPr kumimoji="1" lang="zh-CN" altLang="en-US" dirty="0"/>
              <a:t>数组动态初始化</a:t>
            </a:r>
            <a:endParaRPr kumimoji="1" lang="en-US" altLang="zh-CN" dirty="0"/>
          </a:p>
          <a:p>
            <a:r>
              <a:rPr kumimoji="1" lang="zh-CN" altLang="en-US" dirty="0"/>
              <a:t>数组内存图</a:t>
            </a:r>
            <a:endParaRPr kumimoji="1" lang="en-US" altLang="zh-CN" dirty="0"/>
          </a:p>
          <a:p>
            <a:r>
              <a:rPr kumimoji="1" lang="zh-CN" altLang="en-US" dirty="0"/>
              <a:t>数组常见问题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20181</TotalTime>
  <Words>4166</Words>
  <Application>Microsoft Office PowerPoint</Application>
  <PresentationFormat>宽屏</PresentationFormat>
  <Paragraphs>870</Paragraphs>
  <Slides>63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63</vt:i4>
      </vt:variant>
    </vt:vector>
  </HeadingPairs>
  <TitlesOfParts>
    <vt:vector size="87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思源黑体 CN Bold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今日内容</vt:lpstr>
      <vt:lpstr> </vt:lpstr>
      <vt:lpstr> </vt:lpstr>
      <vt:lpstr> </vt:lpstr>
      <vt:lpstr> </vt:lpstr>
      <vt:lpstr>PowerPoint 演示文稿</vt:lpstr>
      <vt:lpstr>数组</vt:lpstr>
      <vt:lpstr> </vt:lpstr>
      <vt:lpstr> </vt:lpstr>
      <vt:lpstr> </vt:lpstr>
      <vt:lpstr> </vt:lpstr>
      <vt:lpstr> </vt:lpstr>
      <vt:lpstr>数组</vt:lpstr>
      <vt:lpstr> </vt:lpstr>
      <vt:lpstr> </vt:lpstr>
      <vt:lpstr> </vt:lpstr>
      <vt:lpstr> </vt:lpstr>
      <vt:lpstr> </vt:lpstr>
      <vt:lpstr> </vt:lpstr>
      <vt:lpstr>数组</vt:lpstr>
      <vt:lpstr> </vt:lpstr>
      <vt:lpstr> </vt:lpstr>
      <vt:lpstr> </vt:lpstr>
      <vt:lpstr>数组</vt:lpstr>
      <vt:lpstr> </vt:lpstr>
      <vt:lpstr> </vt:lpstr>
      <vt:lpstr> </vt:lpstr>
      <vt:lpstr> </vt:lpstr>
      <vt:lpstr>数组</vt:lpstr>
      <vt:lpstr> </vt:lpstr>
      <vt:lpstr> </vt:lpstr>
      <vt:lpstr> </vt:lpstr>
      <vt:lpstr>PowerPoint 演示文稿</vt:lpstr>
      <vt:lpstr>PowerPoint 演示文稿</vt:lpstr>
      <vt:lpstr>PowerPoint 演示文稿</vt:lpstr>
      <vt:lpstr>数组</vt:lpstr>
      <vt:lpstr> </vt:lpstr>
      <vt:lpstr> </vt:lpstr>
      <vt:lpstr> </vt:lpstr>
      <vt:lpstr> </vt:lpstr>
      <vt:lpstr> </vt:lpstr>
      <vt:lpstr>今日内容</vt:lpstr>
      <vt:lpstr> </vt:lpstr>
      <vt:lpstr> </vt:lpstr>
      <vt:lpstr> </vt:lpstr>
      <vt:lpstr>二维数组</vt:lpstr>
      <vt:lpstr> </vt:lpstr>
      <vt:lpstr> </vt:lpstr>
      <vt:lpstr>二维数组</vt:lpstr>
      <vt:lpstr> </vt:lpstr>
      <vt:lpstr> </vt:lpstr>
      <vt:lpstr>二维数组</vt:lpstr>
      <vt:lpstr> </vt:lpstr>
      <vt:lpstr> </vt:lpstr>
      <vt:lpstr>二维数组</vt:lpstr>
      <vt:lpstr> </vt:lpstr>
      <vt:lpstr> </vt:lpstr>
      <vt:lpstr> 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424</cp:revision>
  <dcterms:created xsi:type="dcterms:W3CDTF">2020-03-31T02:23:27Z</dcterms:created>
  <dcterms:modified xsi:type="dcterms:W3CDTF">2022-10-09T10:24:47Z</dcterms:modified>
</cp:coreProperties>
</file>