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3" autoAdjust="0"/>
    <p:restoredTop sz="95884"/>
  </p:normalViewPr>
  <p:slideViewPr>
    <p:cSldViewPr snapToGrid="0" snapToObjects="1">
      <p:cViewPr varScale="1">
        <p:scale>
          <a:sx n="109" d="100"/>
          <a:sy n="109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BD921-683F-8849-81B9-DEF3A879E8CD}" type="doc">
      <dgm:prSet loTypeId="urn:microsoft.com/office/officeart/2005/8/layout/hList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8C7987-8FD9-AA43-97E9-1DC1F98BCB6A}">
      <dgm:prSet phldrT="[Text]"/>
      <dgm:spPr/>
      <dgm:t>
        <a:bodyPr/>
        <a:lstStyle/>
        <a:p>
          <a:r>
            <a:rPr lang="en-US" dirty="0">
              <a:latin typeface="+mn-lt"/>
              <a:cs typeface="Calibri" panose="020F0502020204030204" pitchFamily="34" charset="0"/>
            </a:rPr>
            <a:t>Traditional approach</a:t>
          </a:r>
        </a:p>
      </dgm:t>
    </dgm:pt>
    <dgm:pt modelId="{D6FD484D-8096-4A47-9709-093CC95B3737}" type="parTrans" cxnId="{A6505669-758A-6F4B-9519-2807089783C9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0B543D72-E212-764D-98C0-46F758CFA970}" type="sibTrans" cxnId="{A6505669-758A-6F4B-9519-2807089783C9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9C42120C-AFDC-F24F-A8EC-17418FABC9CE}">
      <dgm:prSet phldrT="[Text]"/>
      <dgm:spPr/>
      <dgm:t>
        <a:bodyPr/>
        <a:lstStyle/>
        <a:p>
          <a:r>
            <a:rPr lang="en-US" dirty="0">
              <a:latin typeface="+mn-lt"/>
              <a:cs typeface="Calibri" panose="020F0502020204030204" pitchFamily="34" charset="0"/>
            </a:rPr>
            <a:t>Chemists identify best paths with the help of their prior knowledge and expertise</a:t>
          </a:r>
        </a:p>
      </dgm:t>
    </dgm:pt>
    <dgm:pt modelId="{7397084B-065A-B340-9F1B-7240BD3548CC}" type="parTrans" cxnId="{2EA0A95F-26A2-F74F-97ED-FB6FAB6C86C2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60095D2E-B606-8F49-B643-85330D10C832}" type="sibTrans" cxnId="{2EA0A95F-26A2-F74F-97ED-FB6FAB6C86C2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A79AC89F-ACBB-3345-A458-815594C24E30}">
      <dgm:prSet phldrT="[Text]"/>
      <dgm:spPr/>
      <dgm:t>
        <a:bodyPr/>
        <a:lstStyle/>
        <a:p>
          <a:r>
            <a:rPr lang="en-US" dirty="0">
              <a:latin typeface="+mn-lt"/>
              <a:cs typeface="Calibri" panose="020F0502020204030204" pitchFamily="34" charset="0"/>
            </a:rPr>
            <a:t>Laboratory experiments</a:t>
          </a:r>
        </a:p>
      </dgm:t>
    </dgm:pt>
    <dgm:pt modelId="{DD35E5E6-B23E-3A4A-BC62-09D1E90F1AFB}" type="parTrans" cxnId="{96164419-2C74-2447-8511-63B89ECD0E29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8B6161F4-A82E-B148-8536-3EE961F946B7}" type="sibTrans" cxnId="{96164419-2C74-2447-8511-63B89ECD0E29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A71B7740-BBDE-784E-8F78-25D9CAEE7C59}">
      <dgm:prSet phldrT="[Text]"/>
      <dgm:spPr/>
      <dgm:t>
        <a:bodyPr/>
        <a:lstStyle/>
        <a:p>
          <a:r>
            <a:rPr lang="en-US" dirty="0">
              <a:latin typeface="+mn-lt"/>
              <a:cs typeface="Calibri" panose="020F0502020204030204" pitchFamily="34" charset="0"/>
            </a:rPr>
            <a:t>Computer-Aided Synthesis Planning</a:t>
          </a:r>
        </a:p>
      </dgm:t>
    </dgm:pt>
    <dgm:pt modelId="{0B927CCB-7F0A-2A4C-A532-9E487D169580}" type="parTrans" cxnId="{E78A85C6-C3A8-F940-AC83-CCA811FCA809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995A8C06-E64C-8840-BC56-02021AD362A4}" type="sibTrans" cxnId="{E78A85C6-C3A8-F940-AC83-CCA811FCA809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F8821C76-4FE3-3F44-9665-DA280ADC89BE}">
      <dgm:prSet phldrT="[Text]"/>
      <dgm:spPr/>
      <dgm:t>
        <a:bodyPr/>
        <a:lstStyle/>
        <a:p>
          <a:r>
            <a:rPr lang="en-US" dirty="0">
              <a:latin typeface="+mn-lt"/>
              <a:cs typeface="Calibri" panose="020F0502020204030204" pitchFamily="34" charset="0"/>
            </a:rPr>
            <a:t>Using Machine Learning techniques to accelerate the planning process</a:t>
          </a:r>
        </a:p>
      </dgm:t>
    </dgm:pt>
    <dgm:pt modelId="{AA871D6B-1C0A-1347-9489-2188006F93BA}" type="parTrans" cxnId="{D7A33F0E-923A-1145-8D2D-A774AE008261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C5E5B3FA-D8E8-204D-82C9-24F0F51B372F}" type="sibTrans" cxnId="{D7A33F0E-923A-1145-8D2D-A774AE008261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4AD420B6-DE83-3B4B-8487-ECCE7A0FF58A}">
      <dgm:prSet phldrT="[Text]"/>
      <dgm:spPr/>
      <dgm:t>
        <a:bodyPr/>
        <a:lstStyle/>
        <a:p>
          <a:r>
            <a:rPr lang="en-US" dirty="0">
              <a:latin typeface="+mn-lt"/>
              <a:cs typeface="Calibri" panose="020F0502020204030204" pitchFamily="34" charset="0"/>
            </a:rPr>
            <a:t>One of the fascinating approaches: Modelling Retrosynthesis as a game and using Reinforcement Learning to play the game</a:t>
          </a:r>
        </a:p>
      </dgm:t>
    </dgm:pt>
    <dgm:pt modelId="{3AF3A5FD-A451-C141-8347-81F4662ED40F}" type="parTrans" cxnId="{DB35BA3A-A530-0F42-B24D-0A2137EF8713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2925FF64-57A0-1248-9464-CF8C7DA70C20}" type="sibTrans" cxnId="{DB35BA3A-A530-0F42-B24D-0A2137EF8713}">
      <dgm:prSet/>
      <dgm:spPr/>
      <dgm:t>
        <a:bodyPr/>
        <a:lstStyle/>
        <a:p>
          <a:endParaRPr lang="en-US">
            <a:latin typeface="+mn-lt"/>
            <a:cs typeface="Calibri" panose="020F0502020204030204" pitchFamily="34" charset="0"/>
          </a:endParaRPr>
        </a:p>
      </dgm:t>
    </dgm:pt>
    <dgm:pt modelId="{E97AA412-B59A-1A40-8A7A-175080A0213E}" type="pres">
      <dgm:prSet presAssocID="{458BD921-683F-8849-81B9-DEF3A879E8CD}" presName="Name0" presStyleCnt="0">
        <dgm:presLayoutVars>
          <dgm:dir/>
          <dgm:animLvl val="lvl"/>
          <dgm:resizeHandles val="exact"/>
        </dgm:presLayoutVars>
      </dgm:prSet>
      <dgm:spPr/>
    </dgm:pt>
    <dgm:pt modelId="{B370E5D9-3345-5544-A4B5-5B7F2AEFC64D}" type="pres">
      <dgm:prSet presAssocID="{4C8C7987-8FD9-AA43-97E9-1DC1F98BCB6A}" presName="composite" presStyleCnt="0"/>
      <dgm:spPr/>
    </dgm:pt>
    <dgm:pt modelId="{55A24887-069C-ED45-9D95-BB8BB9348DF2}" type="pres">
      <dgm:prSet presAssocID="{4C8C7987-8FD9-AA43-97E9-1DC1F98BCB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08A5D41-772C-5E4C-80F2-8EC821CDF1DE}" type="pres">
      <dgm:prSet presAssocID="{4C8C7987-8FD9-AA43-97E9-1DC1F98BCB6A}" presName="desTx" presStyleLbl="alignAccFollowNode1" presStyleIdx="0" presStyleCnt="2">
        <dgm:presLayoutVars>
          <dgm:bulletEnabled val="1"/>
        </dgm:presLayoutVars>
      </dgm:prSet>
      <dgm:spPr/>
    </dgm:pt>
    <dgm:pt modelId="{33959385-65D1-8248-9C85-3FB0C85E74C6}" type="pres">
      <dgm:prSet presAssocID="{0B543D72-E212-764D-98C0-46F758CFA970}" presName="space" presStyleCnt="0"/>
      <dgm:spPr/>
    </dgm:pt>
    <dgm:pt modelId="{995A9407-7928-194E-BED6-73175F18AF82}" type="pres">
      <dgm:prSet presAssocID="{A71B7740-BBDE-784E-8F78-25D9CAEE7C59}" presName="composite" presStyleCnt="0"/>
      <dgm:spPr/>
    </dgm:pt>
    <dgm:pt modelId="{BA95869A-88C9-2F40-8430-6E30BE02677E}" type="pres">
      <dgm:prSet presAssocID="{A71B7740-BBDE-784E-8F78-25D9CAEE7C5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D6389A5-4088-3E4E-8949-DEFD72932F68}" type="pres">
      <dgm:prSet presAssocID="{A71B7740-BBDE-784E-8F78-25D9CAEE7C5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7A33F0E-923A-1145-8D2D-A774AE008261}" srcId="{A71B7740-BBDE-784E-8F78-25D9CAEE7C59}" destId="{F8821C76-4FE3-3F44-9665-DA280ADC89BE}" srcOrd="0" destOrd="0" parTransId="{AA871D6B-1C0A-1347-9489-2188006F93BA}" sibTransId="{C5E5B3FA-D8E8-204D-82C9-24F0F51B372F}"/>
    <dgm:cxn modelId="{96164419-2C74-2447-8511-63B89ECD0E29}" srcId="{4C8C7987-8FD9-AA43-97E9-1DC1F98BCB6A}" destId="{A79AC89F-ACBB-3345-A458-815594C24E30}" srcOrd="1" destOrd="0" parTransId="{DD35E5E6-B23E-3A4A-BC62-09D1E90F1AFB}" sibTransId="{8B6161F4-A82E-B148-8536-3EE961F946B7}"/>
    <dgm:cxn modelId="{DB35BA3A-A530-0F42-B24D-0A2137EF8713}" srcId="{A71B7740-BBDE-784E-8F78-25D9CAEE7C59}" destId="{4AD420B6-DE83-3B4B-8487-ECCE7A0FF58A}" srcOrd="1" destOrd="0" parTransId="{3AF3A5FD-A451-C141-8347-81F4662ED40F}" sibTransId="{2925FF64-57A0-1248-9464-CF8C7DA70C20}"/>
    <dgm:cxn modelId="{F9DC494F-2E6A-BC48-99D7-C5427C392404}" type="presOf" srcId="{A71B7740-BBDE-784E-8F78-25D9CAEE7C59}" destId="{BA95869A-88C9-2F40-8430-6E30BE02677E}" srcOrd="0" destOrd="0" presId="urn:microsoft.com/office/officeart/2005/8/layout/hList1"/>
    <dgm:cxn modelId="{2EA0A95F-26A2-F74F-97ED-FB6FAB6C86C2}" srcId="{4C8C7987-8FD9-AA43-97E9-1DC1F98BCB6A}" destId="{9C42120C-AFDC-F24F-A8EC-17418FABC9CE}" srcOrd="0" destOrd="0" parTransId="{7397084B-065A-B340-9F1B-7240BD3548CC}" sibTransId="{60095D2E-B606-8F49-B643-85330D10C832}"/>
    <dgm:cxn modelId="{A6505669-758A-6F4B-9519-2807089783C9}" srcId="{458BD921-683F-8849-81B9-DEF3A879E8CD}" destId="{4C8C7987-8FD9-AA43-97E9-1DC1F98BCB6A}" srcOrd="0" destOrd="0" parTransId="{D6FD484D-8096-4A47-9709-093CC95B3737}" sibTransId="{0B543D72-E212-764D-98C0-46F758CFA970}"/>
    <dgm:cxn modelId="{3FEF827F-8192-7A4E-9E32-C80243F9746B}" type="presOf" srcId="{F8821C76-4FE3-3F44-9665-DA280ADC89BE}" destId="{1D6389A5-4088-3E4E-8949-DEFD72932F68}" srcOrd="0" destOrd="0" presId="urn:microsoft.com/office/officeart/2005/8/layout/hList1"/>
    <dgm:cxn modelId="{E641A4BC-751A-114D-94EC-EC39A26A965A}" type="presOf" srcId="{4C8C7987-8FD9-AA43-97E9-1DC1F98BCB6A}" destId="{55A24887-069C-ED45-9D95-BB8BB9348DF2}" srcOrd="0" destOrd="0" presId="urn:microsoft.com/office/officeart/2005/8/layout/hList1"/>
    <dgm:cxn modelId="{99DCBDBC-1C7D-DA41-8407-D38F4C4BAD0B}" type="presOf" srcId="{458BD921-683F-8849-81B9-DEF3A879E8CD}" destId="{E97AA412-B59A-1A40-8A7A-175080A0213E}" srcOrd="0" destOrd="0" presId="urn:microsoft.com/office/officeart/2005/8/layout/hList1"/>
    <dgm:cxn modelId="{62A4E6C2-5019-9C4F-9199-2B2040CF2415}" type="presOf" srcId="{4AD420B6-DE83-3B4B-8487-ECCE7A0FF58A}" destId="{1D6389A5-4088-3E4E-8949-DEFD72932F68}" srcOrd="0" destOrd="1" presId="urn:microsoft.com/office/officeart/2005/8/layout/hList1"/>
    <dgm:cxn modelId="{E78A85C6-C3A8-F940-AC83-CCA811FCA809}" srcId="{458BD921-683F-8849-81B9-DEF3A879E8CD}" destId="{A71B7740-BBDE-784E-8F78-25D9CAEE7C59}" srcOrd="1" destOrd="0" parTransId="{0B927CCB-7F0A-2A4C-A532-9E487D169580}" sibTransId="{995A8C06-E64C-8840-BC56-02021AD362A4}"/>
    <dgm:cxn modelId="{3EE3DEDB-DC9B-2E47-900C-27E0C7385888}" type="presOf" srcId="{A79AC89F-ACBB-3345-A458-815594C24E30}" destId="{808A5D41-772C-5E4C-80F2-8EC821CDF1DE}" srcOrd="0" destOrd="1" presId="urn:microsoft.com/office/officeart/2005/8/layout/hList1"/>
    <dgm:cxn modelId="{6C3222EB-1BE5-2B46-A61B-E16BEFAE3E95}" type="presOf" srcId="{9C42120C-AFDC-F24F-A8EC-17418FABC9CE}" destId="{808A5D41-772C-5E4C-80F2-8EC821CDF1DE}" srcOrd="0" destOrd="0" presId="urn:microsoft.com/office/officeart/2005/8/layout/hList1"/>
    <dgm:cxn modelId="{6720F85A-89E9-EF46-B3C4-C99C8C680FF1}" type="presParOf" srcId="{E97AA412-B59A-1A40-8A7A-175080A0213E}" destId="{B370E5D9-3345-5544-A4B5-5B7F2AEFC64D}" srcOrd="0" destOrd="0" presId="urn:microsoft.com/office/officeart/2005/8/layout/hList1"/>
    <dgm:cxn modelId="{92EDDF9A-E42D-B245-B1D8-C1FD8FB2156C}" type="presParOf" srcId="{B370E5D9-3345-5544-A4B5-5B7F2AEFC64D}" destId="{55A24887-069C-ED45-9D95-BB8BB9348DF2}" srcOrd="0" destOrd="0" presId="urn:microsoft.com/office/officeart/2005/8/layout/hList1"/>
    <dgm:cxn modelId="{44AD3639-D272-A24E-9FCD-B102F429FF20}" type="presParOf" srcId="{B370E5D9-3345-5544-A4B5-5B7F2AEFC64D}" destId="{808A5D41-772C-5E4C-80F2-8EC821CDF1DE}" srcOrd="1" destOrd="0" presId="urn:microsoft.com/office/officeart/2005/8/layout/hList1"/>
    <dgm:cxn modelId="{6A115B04-D297-D345-B3F9-EA6345CADE5C}" type="presParOf" srcId="{E97AA412-B59A-1A40-8A7A-175080A0213E}" destId="{33959385-65D1-8248-9C85-3FB0C85E74C6}" srcOrd="1" destOrd="0" presId="urn:microsoft.com/office/officeart/2005/8/layout/hList1"/>
    <dgm:cxn modelId="{C8D9FE7B-7EE3-AB44-9E25-A75F4F673539}" type="presParOf" srcId="{E97AA412-B59A-1A40-8A7A-175080A0213E}" destId="{995A9407-7928-194E-BED6-73175F18AF82}" srcOrd="2" destOrd="0" presId="urn:microsoft.com/office/officeart/2005/8/layout/hList1"/>
    <dgm:cxn modelId="{09A8A43B-82C5-854B-8C1E-2602A034214D}" type="presParOf" srcId="{995A9407-7928-194E-BED6-73175F18AF82}" destId="{BA95869A-88C9-2F40-8430-6E30BE02677E}" srcOrd="0" destOrd="0" presId="urn:microsoft.com/office/officeart/2005/8/layout/hList1"/>
    <dgm:cxn modelId="{98162808-DFE0-6B42-BF82-6CA2BCF7A7ED}" type="presParOf" srcId="{995A9407-7928-194E-BED6-73175F18AF82}" destId="{1D6389A5-4088-3E4E-8949-DEFD72932F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D0D38A-F62A-CB43-BB8F-CD80B8E90E81}" type="doc">
      <dgm:prSet loTypeId="urn:microsoft.com/office/officeart/2005/8/layout/default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16F967-EF60-B349-801A-DA4D0F99DCE6}">
      <dgm:prSet phldrT="[Text]"/>
      <dgm:spPr/>
      <dgm:t>
        <a:bodyPr/>
        <a:lstStyle/>
        <a:p>
          <a:r>
            <a:rPr lang="en-US" dirty="0"/>
            <a:t>More often than not, plans produced manually, even with prior knowledge require verification</a:t>
          </a:r>
        </a:p>
      </dgm:t>
    </dgm:pt>
    <dgm:pt modelId="{A57964A1-4755-974C-BE20-E6E7B649CCA7}" type="parTrans" cxnId="{568E423B-3DA9-5D41-8048-7D53BB450BF8}">
      <dgm:prSet/>
      <dgm:spPr/>
      <dgm:t>
        <a:bodyPr/>
        <a:lstStyle/>
        <a:p>
          <a:endParaRPr lang="en-US"/>
        </a:p>
      </dgm:t>
    </dgm:pt>
    <dgm:pt modelId="{3E04E2E1-FDE4-7643-B142-95CBEC791133}" type="sibTrans" cxnId="{568E423B-3DA9-5D41-8048-7D53BB450BF8}">
      <dgm:prSet/>
      <dgm:spPr/>
      <dgm:t>
        <a:bodyPr/>
        <a:lstStyle/>
        <a:p>
          <a:endParaRPr lang="en-US"/>
        </a:p>
      </dgm:t>
    </dgm:pt>
    <dgm:pt modelId="{29FE4286-F9B2-2143-8729-15332480FAD8}">
      <dgm:prSet phldrT="[Text]"/>
      <dgm:spPr/>
      <dgm:t>
        <a:bodyPr/>
        <a:lstStyle/>
        <a:p>
          <a:r>
            <a:rPr lang="en-US" dirty="0"/>
            <a:t>It then becomes important to verify the plan generated using computer-aided approaches by validating the correctness of the reaction at each step</a:t>
          </a:r>
        </a:p>
      </dgm:t>
    </dgm:pt>
    <dgm:pt modelId="{0330F841-421F-4740-BDF7-59FD7CB3AEA9}" type="parTrans" cxnId="{F39284E9-C93A-4343-98A4-C917852255FA}">
      <dgm:prSet/>
      <dgm:spPr/>
      <dgm:t>
        <a:bodyPr/>
        <a:lstStyle/>
        <a:p>
          <a:endParaRPr lang="en-US"/>
        </a:p>
      </dgm:t>
    </dgm:pt>
    <dgm:pt modelId="{24C06A63-0776-4549-8716-C3C11FF889A5}" type="sibTrans" cxnId="{F39284E9-C93A-4343-98A4-C917852255FA}">
      <dgm:prSet/>
      <dgm:spPr/>
      <dgm:t>
        <a:bodyPr/>
        <a:lstStyle/>
        <a:p>
          <a:endParaRPr lang="en-US"/>
        </a:p>
      </dgm:t>
    </dgm:pt>
    <dgm:pt modelId="{840AABFB-9F95-5C45-85E1-F14FA20CAC61}">
      <dgm:prSet phldrT="[Text]"/>
      <dgm:spPr/>
      <dgm:t>
        <a:bodyPr/>
        <a:lstStyle/>
        <a:p>
          <a:r>
            <a:rPr lang="en-US" dirty="0"/>
            <a:t>Computer-aided planning relies a lot on reference templates for each reaction.</a:t>
          </a:r>
          <a:br>
            <a:rPr lang="en-US" dirty="0"/>
          </a:br>
          <a:br>
            <a:rPr lang="en-US" dirty="0"/>
          </a:br>
          <a:r>
            <a:rPr lang="en-US" dirty="0"/>
            <a:t>This is where CSR can be used by designing the atom mapping principles as rules that correspond to those reaction templates</a:t>
          </a:r>
        </a:p>
      </dgm:t>
    </dgm:pt>
    <dgm:pt modelId="{BA976E51-344E-454E-8E7A-011B2162AF6E}" type="parTrans" cxnId="{285A0812-0CB0-7A4B-B769-DC704D24A7A1}">
      <dgm:prSet/>
      <dgm:spPr/>
      <dgm:t>
        <a:bodyPr/>
        <a:lstStyle/>
        <a:p>
          <a:endParaRPr lang="en-US"/>
        </a:p>
      </dgm:t>
    </dgm:pt>
    <dgm:pt modelId="{F7DE8431-72FF-4840-A181-2BDB41B2B80F}" type="sibTrans" cxnId="{285A0812-0CB0-7A4B-B769-DC704D24A7A1}">
      <dgm:prSet/>
      <dgm:spPr/>
      <dgm:t>
        <a:bodyPr/>
        <a:lstStyle/>
        <a:p>
          <a:endParaRPr lang="en-US"/>
        </a:p>
      </dgm:t>
    </dgm:pt>
    <dgm:pt modelId="{3C6979AB-0AA5-204F-8472-D056306A130C}">
      <dgm:prSet phldrT="[Text]"/>
      <dgm:spPr/>
      <dgm:t>
        <a:bodyPr/>
        <a:lstStyle/>
        <a:p>
          <a:r>
            <a:rPr lang="en-US" dirty="0"/>
            <a:t>We defined a few predicates and rules that best fit the rules of chemical reactions</a:t>
          </a:r>
        </a:p>
      </dgm:t>
    </dgm:pt>
    <dgm:pt modelId="{403082DA-51C8-0542-8A45-583B80E08424}" type="parTrans" cxnId="{B4EA55A0-2EC0-2C44-B11F-848D2500261B}">
      <dgm:prSet/>
      <dgm:spPr/>
      <dgm:t>
        <a:bodyPr/>
        <a:lstStyle/>
        <a:p>
          <a:endParaRPr lang="en-US"/>
        </a:p>
      </dgm:t>
    </dgm:pt>
    <dgm:pt modelId="{155534AC-9005-4C43-A8BC-98AAAE15A3FE}" type="sibTrans" cxnId="{B4EA55A0-2EC0-2C44-B11F-848D2500261B}">
      <dgm:prSet/>
      <dgm:spPr/>
      <dgm:t>
        <a:bodyPr/>
        <a:lstStyle/>
        <a:p>
          <a:endParaRPr lang="en-US"/>
        </a:p>
      </dgm:t>
    </dgm:pt>
    <dgm:pt modelId="{B44C8E1B-1F47-8646-95BF-13095EDC611D}" type="pres">
      <dgm:prSet presAssocID="{96D0D38A-F62A-CB43-BB8F-CD80B8E90E81}" presName="diagram" presStyleCnt="0">
        <dgm:presLayoutVars>
          <dgm:dir/>
          <dgm:resizeHandles val="exact"/>
        </dgm:presLayoutVars>
      </dgm:prSet>
      <dgm:spPr/>
    </dgm:pt>
    <dgm:pt modelId="{DA9DDE91-BE77-8744-908C-8C2A99BFD3BE}" type="pres">
      <dgm:prSet presAssocID="{AE16F967-EF60-B349-801A-DA4D0F99DCE6}" presName="node" presStyleLbl="node1" presStyleIdx="0" presStyleCnt="4">
        <dgm:presLayoutVars>
          <dgm:bulletEnabled val="1"/>
        </dgm:presLayoutVars>
      </dgm:prSet>
      <dgm:spPr/>
    </dgm:pt>
    <dgm:pt modelId="{8AD89A3C-5980-C14A-8244-FD96AD88217E}" type="pres">
      <dgm:prSet presAssocID="{3E04E2E1-FDE4-7643-B142-95CBEC791133}" presName="sibTrans" presStyleCnt="0"/>
      <dgm:spPr/>
    </dgm:pt>
    <dgm:pt modelId="{25EEC922-B9F0-2E42-A752-7DB4A89DB6DD}" type="pres">
      <dgm:prSet presAssocID="{29FE4286-F9B2-2143-8729-15332480FAD8}" presName="node" presStyleLbl="node1" presStyleIdx="1" presStyleCnt="4">
        <dgm:presLayoutVars>
          <dgm:bulletEnabled val="1"/>
        </dgm:presLayoutVars>
      </dgm:prSet>
      <dgm:spPr/>
    </dgm:pt>
    <dgm:pt modelId="{B5A5CD37-D337-2D47-855D-924615C923E4}" type="pres">
      <dgm:prSet presAssocID="{24C06A63-0776-4549-8716-C3C11FF889A5}" presName="sibTrans" presStyleCnt="0"/>
      <dgm:spPr/>
    </dgm:pt>
    <dgm:pt modelId="{0AA3A87F-CD4A-8249-8E03-A91C1E58AD0B}" type="pres">
      <dgm:prSet presAssocID="{840AABFB-9F95-5C45-85E1-F14FA20CAC61}" presName="node" presStyleLbl="node1" presStyleIdx="2" presStyleCnt="4">
        <dgm:presLayoutVars>
          <dgm:bulletEnabled val="1"/>
        </dgm:presLayoutVars>
      </dgm:prSet>
      <dgm:spPr/>
    </dgm:pt>
    <dgm:pt modelId="{5D89CD08-2AC9-AC45-A0A2-B8E5CD0AD081}" type="pres">
      <dgm:prSet presAssocID="{F7DE8431-72FF-4840-A181-2BDB41B2B80F}" presName="sibTrans" presStyleCnt="0"/>
      <dgm:spPr/>
    </dgm:pt>
    <dgm:pt modelId="{F8B24D75-B0D4-DE4E-B89B-8029CD57C3AE}" type="pres">
      <dgm:prSet presAssocID="{3C6979AB-0AA5-204F-8472-D056306A130C}" presName="node" presStyleLbl="node1" presStyleIdx="3" presStyleCnt="4">
        <dgm:presLayoutVars>
          <dgm:bulletEnabled val="1"/>
        </dgm:presLayoutVars>
      </dgm:prSet>
      <dgm:spPr/>
    </dgm:pt>
  </dgm:ptLst>
  <dgm:cxnLst>
    <dgm:cxn modelId="{A8135C10-2B10-3342-8DEE-461A716A6005}" type="presOf" srcId="{840AABFB-9F95-5C45-85E1-F14FA20CAC61}" destId="{0AA3A87F-CD4A-8249-8E03-A91C1E58AD0B}" srcOrd="0" destOrd="0" presId="urn:microsoft.com/office/officeart/2005/8/layout/default"/>
    <dgm:cxn modelId="{285A0812-0CB0-7A4B-B769-DC704D24A7A1}" srcId="{96D0D38A-F62A-CB43-BB8F-CD80B8E90E81}" destId="{840AABFB-9F95-5C45-85E1-F14FA20CAC61}" srcOrd="2" destOrd="0" parTransId="{BA976E51-344E-454E-8E7A-011B2162AF6E}" sibTransId="{F7DE8431-72FF-4840-A181-2BDB41B2B80F}"/>
    <dgm:cxn modelId="{244BA916-F415-D34C-8A86-FBC80EAABFB1}" type="presOf" srcId="{29FE4286-F9B2-2143-8729-15332480FAD8}" destId="{25EEC922-B9F0-2E42-A752-7DB4A89DB6DD}" srcOrd="0" destOrd="0" presId="urn:microsoft.com/office/officeart/2005/8/layout/default"/>
    <dgm:cxn modelId="{568E423B-3DA9-5D41-8048-7D53BB450BF8}" srcId="{96D0D38A-F62A-CB43-BB8F-CD80B8E90E81}" destId="{AE16F967-EF60-B349-801A-DA4D0F99DCE6}" srcOrd="0" destOrd="0" parTransId="{A57964A1-4755-974C-BE20-E6E7B649CCA7}" sibTransId="{3E04E2E1-FDE4-7643-B142-95CBEC791133}"/>
    <dgm:cxn modelId="{0B0B0B7F-7D8E-E043-8630-F0F8E7CB6993}" type="presOf" srcId="{3C6979AB-0AA5-204F-8472-D056306A130C}" destId="{F8B24D75-B0D4-DE4E-B89B-8029CD57C3AE}" srcOrd="0" destOrd="0" presId="urn:microsoft.com/office/officeart/2005/8/layout/default"/>
    <dgm:cxn modelId="{B4EA55A0-2EC0-2C44-B11F-848D2500261B}" srcId="{96D0D38A-F62A-CB43-BB8F-CD80B8E90E81}" destId="{3C6979AB-0AA5-204F-8472-D056306A130C}" srcOrd="3" destOrd="0" parTransId="{403082DA-51C8-0542-8A45-583B80E08424}" sibTransId="{155534AC-9005-4C43-A8BC-98AAAE15A3FE}"/>
    <dgm:cxn modelId="{819EF5A2-2C6A-084B-B991-4109C3E354F8}" type="presOf" srcId="{96D0D38A-F62A-CB43-BB8F-CD80B8E90E81}" destId="{B44C8E1B-1F47-8646-95BF-13095EDC611D}" srcOrd="0" destOrd="0" presId="urn:microsoft.com/office/officeart/2005/8/layout/default"/>
    <dgm:cxn modelId="{F39284E9-C93A-4343-98A4-C917852255FA}" srcId="{96D0D38A-F62A-CB43-BB8F-CD80B8E90E81}" destId="{29FE4286-F9B2-2143-8729-15332480FAD8}" srcOrd="1" destOrd="0" parTransId="{0330F841-421F-4740-BDF7-59FD7CB3AEA9}" sibTransId="{24C06A63-0776-4549-8716-C3C11FF889A5}"/>
    <dgm:cxn modelId="{FFBD5FF5-3549-7240-8CA6-CCD6F6AF1CE5}" type="presOf" srcId="{AE16F967-EF60-B349-801A-DA4D0F99DCE6}" destId="{DA9DDE91-BE77-8744-908C-8C2A99BFD3BE}" srcOrd="0" destOrd="0" presId="urn:microsoft.com/office/officeart/2005/8/layout/default"/>
    <dgm:cxn modelId="{7AF8C00F-E401-FE49-8F71-E94AC0565586}" type="presParOf" srcId="{B44C8E1B-1F47-8646-95BF-13095EDC611D}" destId="{DA9DDE91-BE77-8744-908C-8C2A99BFD3BE}" srcOrd="0" destOrd="0" presId="urn:microsoft.com/office/officeart/2005/8/layout/default"/>
    <dgm:cxn modelId="{FC225C66-622F-5C4C-975A-D03C03F2F716}" type="presParOf" srcId="{B44C8E1B-1F47-8646-95BF-13095EDC611D}" destId="{8AD89A3C-5980-C14A-8244-FD96AD88217E}" srcOrd="1" destOrd="0" presId="urn:microsoft.com/office/officeart/2005/8/layout/default"/>
    <dgm:cxn modelId="{4DF5EC4E-1A27-F546-9E60-0F78C5FA914D}" type="presParOf" srcId="{B44C8E1B-1F47-8646-95BF-13095EDC611D}" destId="{25EEC922-B9F0-2E42-A752-7DB4A89DB6DD}" srcOrd="2" destOrd="0" presId="urn:microsoft.com/office/officeart/2005/8/layout/default"/>
    <dgm:cxn modelId="{59275F83-120C-A548-96F4-39123B4E1A5C}" type="presParOf" srcId="{B44C8E1B-1F47-8646-95BF-13095EDC611D}" destId="{B5A5CD37-D337-2D47-855D-924615C923E4}" srcOrd="3" destOrd="0" presId="urn:microsoft.com/office/officeart/2005/8/layout/default"/>
    <dgm:cxn modelId="{90F4C07B-0AAC-E94A-B5F9-FDEA2F04C2D8}" type="presParOf" srcId="{B44C8E1B-1F47-8646-95BF-13095EDC611D}" destId="{0AA3A87F-CD4A-8249-8E03-A91C1E58AD0B}" srcOrd="4" destOrd="0" presId="urn:microsoft.com/office/officeart/2005/8/layout/default"/>
    <dgm:cxn modelId="{2DF47CCA-3A8B-4644-A12B-244D091827B9}" type="presParOf" srcId="{B44C8E1B-1F47-8646-95BF-13095EDC611D}" destId="{5D89CD08-2AC9-AC45-A0A2-B8E5CD0AD081}" srcOrd="5" destOrd="0" presId="urn:microsoft.com/office/officeart/2005/8/layout/default"/>
    <dgm:cxn modelId="{CEBD6903-D7BF-9C41-82AE-54A47E542C1F}" type="presParOf" srcId="{B44C8E1B-1F47-8646-95BF-13095EDC611D}" destId="{F8B24D75-B0D4-DE4E-B89B-8029CD57C3A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8D86BF-4D70-4746-96F6-C79C643880B0}" type="doc">
      <dgm:prSet loTypeId="urn:microsoft.com/office/officeart/2005/8/layout/hList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183AD8-225D-F845-8BDC-2CCD86F14241}">
      <dgm:prSet phldrT="[Text]" custT="1"/>
      <dgm:spPr/>
      <dgm:t>
        <a:bodyPr/>
        <a:lstStyle/>
        <a:p>
          <a:r>
            <a:rPr lang="en-US" sz="1600" dirty="0"/>
            <a:t>Is the compound organic?</a:t>
          </a:r>
        </a:p>
      </dgm:t>
    </dgm:pt>
    <dgm:pt modelId="{BBC8C345-F387-8D44-AE2F-80C8E5EC8100}" type="parTrans" cxnId="{24203862-9379-B347-8825-8D46E62AA244}">
      <dgm:prSet/>
      <dgm:spPr/>
      <dgm:t>
        <a:bodyPr/>
        <a:lstStyle/>
        <a:p>
          <a:endParaRPr lang="en-US" sz="2000"/>
        </a:p>
      </dgm:t>
    </dgm:pt>
    <dgm:pt modelId="{373EE7AD-1458-1943-BD99-B32E7CA63539}" type="sibTrans" cxnId="{24203862-9379-B347-8825-8D46E62AA244}">
      <dgm:prSet/>
      <dgm:spPr/>
      <dgm:t>
        <a:bodyPr/>
        <a:lstStyle/>
        <a:p>
          <a:endParaRPr lang="en-US" sz="2000"/>
        </a:p>
      </dgm:t>
    </dgm:pt>
    <dgm:pt modelId="{F516145D-69ED-B84D-8DE6-CA54A2BFA0D2}">
      <dgm:prSet phldrT="[Text]" custT="1"/>
      <dgm:spPr/>
      <dgm:t>
        <a:bodyPr/>
        <a:lstStyle/>
        <a:p>
          <a:r>
            <a:rPr lang="en-US" sz="1600" dirty="0"/>
            <a:t>Does the stoichiometry change?</a:t>
          </a:r>
        </a:p>
      </dgm:t>
    </dgm:pt>
    <dgm:pt modelId="{2A6FB8E8-1B90-F04C-AEF7-46A62B31A675}" type="parTrans" cxnId="{F90EFC63-4C55-E94E-8720-66640DDDDDCF}">
      <dgm:prSet/>
      <dgm:spPr/>
      <dgm:t>
        <a:bodyPr/>
        <a:lstStyle/>
        <a:p>
          <a:endParaRPr lang="en-US" sz="2000"/>
        </a:p>
      </dgm:t>
    </dgm:pt>
    <dgm:pt modelId="{D82638E0-B510-C849-92BA-6888A799B8F3}" type="sibTrans" cxnId="{F90EFC63-4C55-E94E-8720-66640DDDDDCF}">
      <dgm:prSet/>
      <dgm:spPr/>
      <dgm:t>
        <a:bodyPr/>
        <a:lstStyle/>
        <a:p>
          <a:endParaRPr lang="en-US" sz="2000"/>
        </a:p>
      </dgm:t>
    </dgm:pt>
    <dgm:pt modelId="{79C5D551-5965-814C-9E9A-FEF3776BADDF}">
      <dgm:prSet phldrT="[Text]" custT="1"/>
      <dgm:spPr/>
      <dgm:t>
        <a:bodyPr/>
        <a:lstStyle/>
        <a:p>
          <a:r>
            <a:rPr lang="en-US" sz="1600" dirty="0"/>
            <a:t>Is any compound toxic?</a:t>
          </a:r>
        </a:p>
      </dgm:t>
    </dgm:pt>
    <dgm:pt modelId="{188476AA-357B-864A-BDC6-9956771FE49D}" type="parTrans" cxnId="{AB9085E1-1C61-2E4F-8253-FFC6DBDA5239}">
      <dgm:prSet/>
      <dgm:spPr/>
      <dgm:t>
        <a:bodyPr/>
        <a:lstStyle/>
        <a:p>
          <a:endParaRPr lang="en-US" sz="2000"/>
        </a:p>
      </dgm:t>
    </dgm:pt>
    <dgm:pt modelId="{0D83D112-0993-0C40-9314-FC75D0CDF323}" type="sibTrans" cxnId="{AB9085E1-1C61-2E4F-8253-FFC6DBDA5239}">
      <dgm:prSet/>
      <dgm:spPr/>
      <dgm:t>
        <a:bodyPr/>
        <a:lstStyle/>
        <a:p>
          <a:endParaRPr lang="en-US" sz="2000"/>
        </a:p>
      </dgm:t>
    </dgm:pt>
    <dgm:pt modelId="{6D12F4E9-470B-4646-84B4-022C49F9D0EA}">
      <dgm:prSet phldrT="[Text]" custT="1"/>
      <dgm:spPr/>
      <dgm:t>
        <a:bodyPr/>
        <a:lstStyle/>
        <a:p>
          <a:r>
            <a:rPr lang="en-US" sz="1600" dirty="0"/>
            <a:t>Is the target compound a drug?</a:t>
          </a:r>
        </a:p>
      </dgm:t>
    </dgm:pt>
    <dgm:pt modelId="{5CF5709F-FBA5-1342-8AB7-4AA45B55AA6B}" type="parTrans" cxnId="{A0AF81D3-9883-A947-9666-961063871A08}">
      <dgm:prSet/>
      <dgm:spPr/>
      <dgm:t>
        <a:bodyPr/>
        <a:lstStyle/>
        <a:p>
          <a:endParaRPr lang="en-US" sz="2000"/>
        </a:p>
      </dgm:t>
    </dgm:pt>
    <dgm:pt modelId="{5F1588C1-1CA4-8A4D-9399-B6247168F084}" type="sibTrans" cxnId="{A0AF81D3-9883-A947-9666-961063871A08}">
      <dgm:prSet/>
      <dgm:spPr/>
      <dgm:t>
        <a:bodyPr/>
        <a:lstStyle/>
        <a:p>
          <a:endParaRPr lang="en-US" sz="2000"/>
        </a:p>
      </dgm:t>
    </dgm:pt>
    <dgm:pt modelId="{5218C9EB-88BB-1746-BFBF-FEFFF290454F}">
      <dgm:prSet phldrT="[Text]" custT="1"/>
      <dgm:spPr/>
      <dgm:t>
        <a:bodyPr/>
        <a:lstStyle/>
        <a:p>
          <a:r>
            <a:rPr lang="en-US" sz="1600" dirty="0"/>
            <a:t>All molecules should be organic compounds</a:t>
          </a:r>
        </a:p>
      </dgm:t>
    </dgm:pt>
    <dgm:pt modelId="{7FE47D73-3746-8B49-B93D-0204F5316C22}" type="parTrans" cxnId="{5B0DDF8C-81A3-4843-A71B-9ED2025F2A2A}">
      <dgm:prSet/>
      <dgm:spPr/>
      <dgm:t>
        <a:bodyPr/>
        <a:lstStyle/>
        <a:p>
          <a:endParaRPr lang="en-US" sz="2000"/>
        </a:p>
      </dgm:t>
    </dgm:pt>
    <dgm:pt modelId="{B5E3FBD3-F94F-F64F-8278-5D4F7C8F40FF}" type="sibTrans" cxnId="{5B0DDF8C-81A3-4843-A71B-9ED2025F2A2A}">
      <dgm:prSet/>
      <dgm:spPr/>
      <dgm:t>
        <a:bodyPr/>
        <a:lstStyle/>
        <a:p>
          <a:endParaRPr lang="en-US" sz="2000"/>
        </a:p>
      </dgm:t>
    </dgm:pt>
    <dgm:pt modelId="{E2B1A702-2587-BC41-BCDF-E5E910EB6784}">
      <dgm:prSet phldrT="[Text]" custT="1"/>
      <dgm:spPr/>
      <dgm:t>
        <a:bodyPr/>
        <a:lstStyle/>
        <a:p>
          <a:r>
            <a:rPr lang="en-US" sz="1600" dirty="0"/>
            <a:t>All the target compounds are assumed to be drugs</a:t>
          </a:r>
        </a:p>
      </dgm:t>
    </dgm:pt>
    <dgm:pt modelId="{92194C19-34CC-DF4E-8DEA-784D9E26B4D1}" type="parTrans" cxnId="{3E33B812-95C4-C34A-901B-BE42402457B3}">
      <dgm:prSet/>
      <dgm:spPr/>
      <dgm:t>
        <a:bodyPr/>
        <a:lstStyle/>
        <a:p>
          <a:endParaRPr lang="en-US" sz="2000"/>
        </a:p>
      </dgm:t>
    </dgm:pt>
    <dgm:pt modelId="{B0FD0BED-6560-8446-9CE4-BD2368CE8EF3}" type="sibTrans" cxnId="{3E33B812-95C4-C34A-901B-BE42402457B3}">
      <dgm:prSet/>
      <dgm:spPr/>
      <dgm:t>
        <a:bodyPr/>
        <a:lstStyle/>
        <a:p>
          <a:endParaRPr lang="en-US" sz="2000"/>
        </a:p>
      </dgm:t>
    </dgm:pt>
    <dgm:pt modelId="{CE7B5F2B-E050-C641-9CF0-6EBF3E90ADC7}">
      <dgm:prSet phldrT="[Text]" custT="1"/>
      <dgm:spPr/>
      <dgm:t>
        <a:bodyPr/>
        <a:lstStyle/>
        <a:p>
          <a:r>
            <a:rPr lang="en-US" sz="1600" dirty="0"/>
            <a:t>Are the starting materials identified commercially available?</a:t>
          </a:r>
        </a:p>
      </dgm:t>
    </dgm:pt>
    <dgm:pt modelId="{0B3651BD-18EC-6A45-B6CF-99F223F5A5D3}" type="parTrans" cxnId="{B0BE26E7-A740-3245-AE27-EFDE9DF2E289}">
      <dgm:prSet/>
      <dgm:spPr/>
      <dgm:t>
        <a:bodyPr/>
        <a:lstStyle/>
        <a:p>
          <a:endParaRPr lang="en-US" sz="2000"/>
        </a:p>
      </dgm:t>
    </dgm:pt>
    <dgm:pt modelId="{7BB2EE28-3433-1A42-AE18-424BB4122DF7}" type="sibTrans" cxnId="{B0BE26E7-A740-3245-AE27-EFDE9DF2E289}">
      <dgm:prSet/>
      <dgm:spPr/>
      <dgm:t>
        <a:bodyPr/>
        <a:lstStyle/>
        <a:p>
          <a:endParaRPr lang="en-US" sz="2000"/>
        </a:p>
      </dgm:t>
    </dgm:pt>
    <dgm:pt modelId="{754EBACF-AF67-3146-95A0-4F852F44054A}">
      <dgm:prSet phldrT="[Text]" custT="1"/>
      <dgm:spPr/>
      <dgm:t>
        <a:bodyPr/>
        <a:lstStyle/>
        <a:p>
          <a:r>
            <a:rPr lang="en-US" sz="1600" dirty="0"/>
            <a:t>Industrial-level toxicity</a:t>
          </a:r>
        </a:p>
      </dgm:t>
    </dgm:pt>
    <dgm:pt modelId="{18463509-677C-104D-922F-854B3AC3BC55}" type="parTrans" cxnId="{75E8F2E0-4FC8-BB41-9F3A-71DBA6736E37}">
      <dgm:prSet/>
      <dgm:spPr/>
      <dgm:t>
        <a:bodyPr/>
        <a:lstStyle/>
        <a:p>
          <a:endParaRPr lang="en-US" sz="2000"/>
        </a:p>
      </dgm:t>
    </dgm:pt>
    <dgm:pt modelId="{94C60499-C1F3-994A-A0C2-D86802F27AC3}" type="sibTrans" cxnId="{75E8F2E0-4FC8-BB41-9F3A-71DBA6736E37}">
      <dgm:prSet/>
      <dgm:spPr/>
      <dgm:t>
        <a:bodyPr/>
        <a:lstStyle/>
        <a:p>
          <a:endParaRPr lang="en-US" sz="2000"/>
        </a:p>
      </dgm:t>
    </dgm:pt>
    <dgm:pt modelId="{F65487AD-33D2-7142-A12E-50E66C09223D}">
      <dgm:prSet phldrT="[Text]" custT="1"/>
      <dgm:spPr/>
      <dgm:t>
        <a:bodyPr/>
        <a:lstStyle/>
        <a:p>
          <a:r>
            <a:rPr lang="en-US" sz="1600" dirty="0"/>
            <a:t>Relationship between the quantities of reactants and products before, during, after reaction</a:t>
          </a:r>
        </a:p>
      </dgm:t>
    </dgm:pt>
    <dgm:pt modelId="{AC21CB1E-F42D-AA45-B2F8-10034E7E8BA7}" type="sibTrans" cxnId="{1E7539EC-7561-7E4A-81CA-E1F7614B4AD2}">
      <dgm:prSet/>
      <dgm:spPr/>
      <dgm:t>
        <a:bodyPr/>
        <a:lstStyle/>
        <a:p>
          <a:endParaRPr lang="en-US" sz="2000"/>
        </a:p>
      </dgm:t>
    </dgm:pt>
    <dgm:pt modelId="{596035A9-5530-2348-8CE0-76370BF5E6C3}" type="parTrans" cxnId="{1E7539EC-7561-7E4A-81CA-E1F7614B4AD2}">
      <dgm:prSet/>
      <dgm:spPr/>
      <dgm:t>
        <a:bodyPr/>
        <a:lstStyle/>
        <a:p>
          <a:endParaRPr lang="en-US" sz="2000"/>
        </a:p>
      </dgm:t>
    </dgm:pt>
    <dgm:pt modelId="{84D75B37-4799-4B49-A1D5-8049E37FBF58}">
      <dgm:prSet phldrT="[Text]" custT="1"/>
      <dgm:spPr/>
      <dgm:t>
        <a:bodyPr/>
        <a:lstStyle/>
        <a:p>
          <a:r>
            <a:rPr lang="en-US" sz="1600" dirty="0"/>
            <a:t>Checked against a subset of list of commercially available drugs</a:t>
          </a:r>
        </a:p>
      </dgm:t>
    </dgm:pt>
    <dgm:pt modelId="{BAEB6436-BEDE-CD48-9BF8-EF27B93300F7}" type="parTrans" cxnId="{83A4331F-0432-B34A-ABF0-4F32E3BB499C}">
      <dgm:prSet/>
      <dgm:spPr/>
      <dgm:t>
        <a:bodyPr/>
        <a:lstStyle/>
        <a:p>
          <a:endParaRPr lang="en-US" sz="2000"/>
        </a:p>
      </dgm:t>
    </dgm:pt>
    <dgm:pt modelId="{25863689-8613-1D4C-A33F-5DCD6481C71D}" type="sibTrans" cxnId="{83A4331F-0432-B34A-ABF0-4F32E3BB499C}">
      <dgm:prSet/>
      <dgm:spPr/>
      <dgm:t>
        <a:bodyPr/>
        <a:lstStyle/>
        <a:p>
          <a:endParaRPr lang="en-US" sz="2000"/>
        </a:p>
      </dgm:t>
    </dgm:pt>
    <dgm:pt modelId="{B7FF4674-798A-3F42-BC7E-DCB138713E8A}" type="pres">
      <dgm:prSet presAssocID="{018D86BF-4D70-4746-96F6-C79C643880B0}" presName="Name0" presStyleCnt="0">
        <dgm:presLayoutVars>
          <dgm:dir/>
          <dgm:animLvl val="lvl"/>
          <dgm:resizeHandles val="exact"/>
        </dgm:presLayoutVars>
      </dgm:prSet>
      <dgm:spPr/>
    </dgm:pt>
    <dgm:pt modelId="{19F631EA-4293-F545-BBB7-ACC64F1A4BDE}" type="pres">
      <dgm:prSet presAssocID="{FC183AD8-225D-F845-8BDC-2CCD86F14241}" presName="composite" presStyleCnt="0"/>
      <dgm:spPr/>
    </dgm:pt>
    <dgm:pt modelId="{D946BD48-A869-A841-B220-31F854856B24}" type="pres">
      <dgm:prSet presAssocID="{FC183AD8-225D-F845-8BDC-2CCD86F1424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F4F859B-13B7-D241-A79D-8B24290A7F8C}" type="pres">
      <dgm:prSet presAssocID="{FC183AD8-225D-F845-8BDC-2CCD86F14241}" presName="desTx" presStyleLbl="alignAccFollowNode1" presStyleIdx="0" presStyleCnt="5">
        <dgm:presLayoutVars>
          <dgm:bulletEnabled val="1"/>
        </dgm:presLayoutVars>
      </dgm:prSet>
      <dgm:spPr/>
    </dgm:pt>
    <dgm:pt modelId="{CF7049EC-817C-474C-95CE-C14501BCED93}" type="pres">
      <dgm:prSet presAssocID="{373EE7AD-1458-1943-BD99-B32E7CA63539}" presName="space" presStyleCnt="0"/>
      <dgm:spPr/>
    </dgm:pt>
    <dgm:pt modelId="{38134AE0-E4B7-6C44-B7D6-F26A7D0F701A}" type="pres">
      <dgm:prSet presAssocID="{F516145D-69ED-B84D-8DE6-CA54A2BFA0D2}" presName="composite" presStyleCnt="0"/>
      <dgm:spPr/>
    </dgm:pt>
    <dgm:pt modelId="{0E738B9A-FA4A-DF4B-A52E-74404F9DAE17}" type="pres">
      <dgm:prSet presAssocID="{F516145D-69ED-B84D-8DE6-CA54A2BFA0D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941F83B-994E-EE43-A11E-C474B11E92EC}" type="pres">
      <dgm:prSet presAssocID="{F516145D-69ED-B84D-8DE6-CA54A2BFA0D2}" presName="desTx" presStyleLbl="alignAccFollowNode1" presStyleIdx="1" presStyleCnt="5">
        <dgm:presLayoutVars>
          <dgm:bulletEnabled val="1"/>
        </dgm:presLayoutVars>
      </dgm:prSet>
      <dgm:spPr/>
    </dgm:pt>
    <dgm:pt modelId="{6CD5DF6D-304B-E247-823C-E19EB3D56594}" type="pres">
      <dgm:prSet presAssocID="{D82638E0-B510-C849-92BA-6888A799B8F3}" presName="space" presStyleCnt="0"/>
      <dgm:spPr/>
    </dgm:pt>
    <dgm:pt modelId="{151DF991-D05E-3E4F-90BC-B0056708F0F4}" type="pres">
      <dgm:prSet presAssocID="{79C5D551-5965-814C-9E9A-FEF3776BADDF}" presName="composite" presStyleCnt="0"/>
      <dgm:spPr/>
    </dgm:pt>
    <dgm:pt modelId="{7EDF0A48-C2F8-E443-BD6B-BCA874967D16}" type="pres">
      <dgm:prSet presAssocID="{79C5D551-5965-814C-9E9A-FEF3776BADD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B19D7E0-38FA-384F-9BF9-B8DA4549F10A}" type="pres">
      <dgm:prSet presAssocID="{79C5D551-5965-814C-9E9A-FEF3776BADDF}" presName="desTx" presStyleLbl="alignAccFollowNode1" presStyleIdx="2" presStyleCnt="5">
        <dgm:presLayoutVars>
          <dgm:bulletEnabled val="1"/>
        </dgm:presLayoutVars>
      </dgm:prSet>
      <dgm:spPr/>
    </dgm:pt>
    <dgm:pt modelId="{507BD4AF-53EE-5349-BE44-8C0A9FE638E3}" type="pres">
      <dgm:prSet presAssocID="{0D83D112-0993-0C40-9314-FC75D0CDF323}" presName="space" presStyleCnt="0"/>
      <dgm:spPr/>
    </dgm:pt>
    <dgm:pt modelId="{79723C0C-A922-354A-967C-18B50F2D5914}" type="pres">
      <dgm:prSet presAssocID="{6D12F4E9-470B-4646-84B4-022C49F9D0EA}" presName="composite" presStyleCnt="0"/>
      <dgm:spPr/>
    </dgm:pt>
    <dgm:pt modelId="{26192189-98DF-674D-97C8-7D6F52F325B3}" type="pres">
      <dgm:prSet presAssocID="{6D12F4E9-470B-4646-84B4-022C49F9D0E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D74EAFA-9F58-4D40-8C4C-E5B228AB5834}" type="pres">
      <dgm:prSet presAssocID="{6D12F4E9-470B-4646-84B4-022C49F9D0EA}" presName="desTx" presStyleLbl="alignAccFollowNode1" presStyleIdx="3" presStyleCnt="5">
        <dgm:presLayoutVars>
          <dgm:bulletEnabled val="1"/>
        </dgm:presLayoutVars>
      </dgm:prSet>
      <dgm:spPr/>
    </dgm:pt>
    <dgm:pt modelId="{22EEE21E-CFC3-514C-985F-92D7FC6C3065}" type="pres">
      <dgm:prSet presAssocID="{5F1588C1-1CA4-8A4D-9399-B6247168F084}" presName="space" presStyleCnt="0"/>
      <dgm:spPr/>
    </dgm:pt>
    <dgm:pt modelId="{45F0551E-D827-C34F-BB58-A5A503E70EB2}" type="pres">
      <dgm:prSet presAssocID="{CE7B5F2B-E050-C641-9CF0-6EBF3E90ADC7}" presName="composite" presStyleCnt="0"/>
      <dgm:spPr/>
    </dgm:pt>
    <dgm:pt modelId="{9DFD4B3E-AF53-C646-BD9F-F71DC2185831}" type="pres">
      <dgm:prSet presAssocID="{CE7B5F2B-E050-C641-9CF0-6EBF3E90ADC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46702423-7CB6-194D-BC13-21E4A28F4C82}" type="pres">
      <dgm:prSet presAssocID="{CE7B5F2B-E050-C641-9CF0-6EBF3E90ADC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3E33B812-95C4-C34A-901B-BE42402457B3}" srcId="{6D12F4E9-470B-4646-84B4-022C49F9D0EA}" destId="{E2B1A702-2587-BC41-BCDF-E5E910EB6784}" srcOrd="0" destOrd="0" parTransId="{92194C19-34CC-DF4E-8DEA-784D9E26B4D1}" sibTransId="{B0FD0BED-6560-8446-9CE4-BD2368CE8EF3}"/>
    <dgm:cxn modelId="{83A4331F-0432-B34A-ABF0-4F32E3BB499C}" srcId="{CE7B5F2B-E050-C641-9CF0-6EBF3E90ADC7}" destId="{84D75B37-4799-4B49-A1D5-8049E37FBF58}" srcOrd="0" destOrd="0" parTransId="{BAEB6436-BEDE-CD48-9BF8-EF27B93300F7}" sibTransId="{25863689-8613-1D4C-A33F-5DCD6481C71D}"/>
    <dgm:cxn modelId="{BA070623-84AD-794E-B783-3E9C65A68D38}" type="presOf" srcId="{F516145D-69ED-B84D-8DE6-CA54A2BFA0D2}" destId="{0E738B9A-FA4A-DF4B-A52E-74404F9DAE17}" srcOrd="0" destOrd="0" presId="urn:microsoft.com/office/officeart/2005/8/layout/hList1"/>
    <dgm:cxn modelId="{DA54CD39-72B7-DC4B-8804-50C95FD4F5A1}" type="presOf" srcId="{FC183AD8-225D-F845-8BDC-2CCD86F14241}" destId="{D946BD48-A869-A841-B220-31F854856B24}" srcOrd="0" destOrd="0" presId="urn:microsoft.com/office/officeart/2005/8/layout/hList1"/>
    <dgm:cxn modelId="{F9752A55-2C24-374D-8004-CE9D2D7F0259}" type="presOf" srcId="{754EBACF-AF67-3146-95A0-4F852F44054A}" destId="{3B19D7E0-38FA-384F-9BF9-B8DA4549F10A}" srcOrd="0" destOrd="0" presId="urn:microsoft.com/office/officeart/2005/8/layout/hList1"/>
    <dgm:cxn modelId="{24203862-9379-B347-8825-8D46E62AA244}" srcId="{018D86BF-4D70-4746-96F6-C79C643880B0}" destId="{FC183AD8-225D-F845-8BDC-2CCD86F14241}" srcOrd="0" destOrd="0" parTransId="{BBC8C345-F387-8D44-AE2F-80C8E5EC8100}" sibTransId="{373EE7AD-1458-1943-BD99-B32E7CA63539}"/>
    <dgm:cxn modelId="{F90EFC63-4C55-E94E-8720-66640DDDDDCF}" srcId="{018D86BF-4D70-4746-96F6-C79C643880B0}" destId="{F516145D-69ED-B84D-8DE6-CA54A2BFA0D2}" srcOrd="1" destOrd="0" parTransId="{2A6FB8E8-1B90-F04C-AEF7-46A62B31A675}" sibTransId="{D82638E0-B510-C849-92BA-6888A799B8F3}"/>
    <dgm:cxn modelId="{8422B669-8692-CC4E-817F-7E26EC28FA66}" type="presOf" srcId="{E2B1A702-2587-BC41-BCDF-E5E910EB6784}" destId="{BD74EAFA-9F58-4D40-8C4C-E5B228AB5834}" srcOrd="0" destOrd="0" presId="urn:microsoft.com/office/officeart/2005/8/layout/hList1"/>
    <dgm:cxn modelId="{5B0DDF8C-81A3-4843-A71B-9ED2025F2A2A}" srcId="{FC183AD8-225D-F845-8BDC-2CCD86F14241}" destId="{5218C9EB-88BB-1746-BFBF-FEFFF290454F}" srcOrd="0" destOrd="0" parTransId="{7FE47D73-3746-8B49-B93D-0204F5316C22}" sibTransId="{B5E3FBD3-F94F-F64F-8278-5D4F7C8F40FF}"/>
    <dgm:cxn modelId="{7A45929B-B3BF-8F42-B163-02941C680E9B}" type="presOf" srcId="{6D12F4E9-470B-4646-84B4-022C49F9D0EA}" destId="{26192189-98DF-674D-97C8-7D6F52F325B3}" srcOrd="0" destOrd="0" presId="urn:microsoft.com/office/officeart/2005/8/layout/hList1"/>
    <dgm:cxn modelId="{6F463ABD-0E8C-A246-B1D0-4D34A0B240D8}" type="presOf" srcId="{F65487AD-33D2-7142-A12E-50E66C09223D}" destId="{E941F83B-994E-EE43-A11E-C474B11E92EC}" srcOrd="0" destOrd="0" presId="urn:microsoft.com/office/officeart/2005/8/layout/hList1"/>
    <dgm:cxn modelId="{8F79F9CB-5001-CD44-AED1-8279DCFF4FE4}" type="presOf" srcId="{CE7B5F2B-E050-C641-9CF0-6EBF3E90ADC7}" destId="{9DFD4B3E-AF53-C646-BD9F-F71DC2185831}" srcOrd="0" destOrd="0" presId="urn:microsoft.com/office/officeart/2005/8/layout/hList1"/>
    <dgm:cxn modelId="{A0AF81D3-9883-A947-9666-961063871A08}" srcId="{018D86BF-4D70-4746-96F6-C79C643880B0}" destId="{6D12F4E9-470B-4646-84B4-022C49F9D0EA}" srcOrd="3" destOrd="0" parTransId="{5CF5709F-FBA5-1342-8AB7-4AA45B55AA6B}" sibTransId="{5F1588C1-1CA4-8A4D-9399-B6247168F084}"/>
    <dgm:cxn modelId="{E52B31DA-3F7E-2A44-BC7C-C370081E4250}" type="presOf" srcId="{79C5D551-5965-814C-9E9A-FEF3776BADDF}" destId="{7EDF0A48-C2F8-E443-BD6B-BCA874967D16}" srcOrd="0" destOrd="0" presId="urn:microsoft.com/office/officeart/2005/8/layout/hList1"/>
    <dgm:cxn modelId="{F2B558DF-D39D-2849-A76A-D711E18F65E1}" type="presOf" srcId="{84D75B37-4799-4B49-A1D5-8049E37FBF58}" destId="{46702423-7CB6-194D-BC13-21E4A28F4C82}" srcOrd="0" destOrd="0" presId="urn:microsoft.com/office/officeart/2005/8/layout/hList1"/>
    <dgm:cxn modelId="{75E8F2E0-4FC8-BB41-9F3A-71DBA6736E37}" srcId="{79C5D551-5965-814C-9E9A-FEF3776BADDF}" destId="{754EBACF-AF67-3146-95A0-4F852F44054A}" srcOrd="0" destOrd="0" parTransId="{18463509-677C-104D-922F-854B3AC3BC55}" sibTransId="{94C60499-C1F3-994A-A0C2-D86802F27AC3}"/>
    <dgm:cxn modelId="{AB9085E1-1C61-2E4F-8253-FFC6DBDA5239}" srcId="{018D86BF-4D70-4746-96F6-C79C643880B0}" destId="{79C5D551-5965-814C-9E9A-FEF3776BADDF}" srcOrd="2" destOrd="0" parTransId="{188476AA-357B-864A-BDC6-9956771FE49D}" sibTransId="{0D83D112-0993-0C40-9314-FC75D0CDF323}"/>
    <dgm:cxn modelId="{B0BE26E7-A740-3245-AE27-EFDE9DF2E289}" srcId="{018D86BF-4D70-4746-96F6-C79C643880B0}" destId="{CE7B5F2B-E050-C641-9CF0-6EBF3E90ADC7}" srcOrd="4" destOrd="0" parTransId="{0B3651BD-18EC-6A45-B6CF-99F223F5A5D3}" sibTransId="{7BB2EE28-3433-1A42-AE18-424BB4122DF7}"/>
    <dgm:cxn modelId="{FAF82EEB-2882-A24A-98E7-8E307BEB02BF}" type="presOf" srcId="{5218C9EB-88BB-1746-BFBF-FEFFF290454F}" destId="{9F4F859B-13B7-D241-A79D-8B24290A7F8C}" srcOrd="0" destOrd="0" presId="urn:microsoft.com/office/officeart/2005/8/layout/hList1"/>
    <dgm:cxn modelId="{1E7539EC-7561-7E4A-81CA-E1F7614B4AD2}" srcId="{F516145D-69ED-B84D-8DE6-CA54A2BFA0D2}" destId="{F65487AD-33D2-7142-A12E-50E66C09223D}" srcOrd="0" destOrd="0" parTransId="{596035A9-5530-2348-8CE0-76370BF5E6C3}" sibTransId="{AC21CB1E-F42D-AA45-B2F8-10034E7E8BA7}"/>
    <dgm:cxn modelId="{7C4177FD-61B1-FD4D-8BE5-2F7410C9B389}" type="presOf" srcId="{018D86BF-4D70-4746-96F6-C79C643880B0}" destId="{B7FF4674-798A-3F42-BC7E-DCB138713E8A}" srcOrd="0" destOrd="0" presId="urn:microsoft.com/office/officeart/2005/8/layout/hList1"/>
    <dgm:cxn modelId="{BD7BCCFB-2867-1F4E-8707-AAEB5272A8A3}" type="presParOf" srcId="{B7FF4674-798A-3F42-BC7E-DCB138713E8A}" destId="{19F631EA-4293-F545-BBB7-ACC64F1A4BDE}" srcOrd="0" destOrd="0" presId="urn:microsoft.com/office/officeart/2005/8/layout/hList1"/>
    <dgm:cxn modelId="{88ED2C73-7308-A041-A508-3753EB2865F1}" type="presParOf" srcId="{19F631EA-4293-F545-BBB7-ACC64F1A4BDE}" destId="{D946BD48-A869-A841-B220-31F854856B24}" srcOrd="0" destOrd="0" presId="urn:microsoft.com/office/officeart/2005/8/layout/hList1"/>
    <dgm:cxn modelId="{8163D9B8-07A8-5448-A345-76E65FF35C8C}" type="presParOf" srcId="{19F631EA-4293-F545-BBB7-ACC64F1A4BDE}" destId="{9F4F859B-13B7-D241-A79D-8B24290A7F8C}" srcOrd="1" destOrd="0" presId="urn:microsoft.com/office/officeart/2005/8/layout/hList1"/>
    <dgm:cxn modelId="{A04FF8C2-9FBF-6546-9411-47FFFB652A93}" type="presParOf" srcId="{B7FF4674-798A-3F42-BC7E-DCB138713E8A}" destId="{CF7049EC-817C-474C-95CE-C14501BCED93}" srcOrd="1" destOrd="0" presId="urn:microsoft.com/office/officeart/2005/8/layout/hList1"/>
    <dgm:cxn modelId="{9F7E4D16-3D64-B64C-AF7A-841A449AE604}" type="presParOf" srcId="{B7FF4674-798A-3F42-BC7E-DCB138713E8A}" destId="{38134AE0-E4B7-6C44-B7D6-F26A7D0F701A}" srcOrd="2" destOrd="0" presId="urn:microsoft.com/office/officeart/2005/8/layout/hList1"/>
    <dgm:cxn modelId="{03BA4581-AF79-C542-A260-112F3C2F5905}" type="presParOf" srcId="{38134AE0-E4B7-6C44-B7D6-F26A7D0F701A}" destId="{0E738B9A-FA4A-DF4B-A52E-74404F9DAE17}" srcOrd="0" destOrd="0" presId="urn:microsoft.com/office/officeart/2005/8/layout/hList1"/>
    <dgm:cxn modelId="{3F2B5A1D-76B7-F94D-A7CF-60CFABABD031}" type="presParOf" srcId="{38134AE0-E4B7-6C44-B7D6-F26A7D0F701A}" destId="{E941F83B-994E-EE43-A11E-C474B11E92EC}" srcOrd="1" destOrd="0" presId="urn:microsoft.com/office/officeart/2005/8/layout/hList1"/>
    <dgm:cxn modelId="{3BED76EF-5709-8A48-856D-87CC7F1DFAFF}" type="presParOf" srcId="{B7FF4674-798A-3F42-BC7E-DCB138713E8A}" destId="{6CD5DF6D-304B-E247-823C-E19EB3D56594}" srcOrd="3" destOrd="0" presId="urn:microsoft.com/office/officeart/2005/8/layout/hList1"/>
    <dgm:cxn modelId="{0F0644CB-F01A-584C-A486-C1772B5EAE9E}" type="presParOf" srcId="{B7FF4674-798A-3F42-BC7E-DCB138713E8A}" destId="{151DF991-D05E-3E4F-90BC-B0056708F0F4}" srcOrd="4" destOrd="0" presId="urn:microsoft.com/office/officeart/2005/8/layout/hList1"/>
    <dgm:cxn modelId="{892EAE52-B050-E444-9FD9-B8DF4A47E243}" type="presParOf" srcId="{151DF991-D05E-3E4F-90BC-B0056708F0F4}" destId="{7EDF0A48-C2F8-E443-BD6B-BCA874967D16}" srcOrd="0" destOrd="0" presId="urn:microsoft.com/office/officeart/2005/8/layout/hList1"/>
    <dgm:cxn modelId="{A657E666-C5BE-B64C-A75B-6196B80C749C}" type="presParOf" srcId="{151DF991-D05E-3E4F-90BC-B0056708F0F4}" destId="{3B19D7E0-38FA-384F-9BF9-B8DA4549F10A}" srcOrd="1" destOrd="0" presId="urn:microsoft.com/office/officeart/2005/8/layout/hList1"/>
    <dgm:cxn modelId="{B3656BAE-61A9-1642-88E8-59D4640E22D4}" type="presParOf" srcId="{B7FF4674-798A-3F42-BC7E-DCB138713E8A}" destId="{507BD4AF-53EE-5349-BE44-8C0A9FE638E3}" srcOrd="5" destOrd="0" presId="urn:microsoft.com/office/officeart/2005/8/layout/hList1"/>
    <dgm:cxn modelId="{32C42CD3-75CC-0541-895F-53A20A0322B1}" type="presParOf" srcId="{B7FF4674-798A-3F42-BC7E-DCB138713E8A}" destId="{79723C0C-A922-354A-967C-18B50F2D5914}" srcOrd="6" destOrd="0" presId="urn:microsoft.com/office/officeart/2005/8/layout/hList1"/>
    <dgm:cxn modelId="{6DD75121-E286-6F42-8A83-5375FF84972D}" type="presParOf" srcId="{79723C0C-A922-354A-967C-18B50F2D5914}" destId="{26192189-98DF-674D-97C8-7D6F52F325B3}" srcOrd="0" destOrd="0" presId="urn:microsoft.com/office/officeart/2005/8/layout/hList1"/>
    <dgm:cxn modelId="{6B208B45-B147-9049-96B6-490A21ABF131}" type="presParOf" srcId="{79723C0C-A922-354A-967C-18B50F2D5914}" destId="{BD74EAFA-9F58-4D40-8C4C-E5B228AB5834}" srcOrd="1" destOrd="0" presId="urn:microsoft.com/office/officeart/2005/8/layout/hList1"/>
    <dgm:cxn modelId="{E01FA366-5BF7-E541-A2D9-9C7B4B716485}" type="presParOf" srcId="{B7FF4674-798A-3F42-BC7E-DCB138713E8A}" destId="{22EEE21E-CFC3-514C-985F-92D7FC6C3065}" srcOrd="7" destOrd="0" presId="urn:microsoft.com/office/officeart/2005/8/layout/hList1"/>
    <dgm:cxn modelId="{5838E00A-7DA6-784D-94B6-A0728B31884F}" type="presParOf" srcId="{B7FF4674-798A-3F42-BC7E-DCB138713E8A}" destId="{45F0551E-D827-C34F-BB58-A5A503E70EB2}" srcOrd="8" destOrd="0" presId="urn:microsoft.com/office/officeart/2005/8/layout/hList1"/>
    <dgm:cxn modelId="{27ADCC5C-4D75-324E-9394-8B5A075A7E35}" type="presParOf" srcId="{45F0551E-D827-C34F-BB58-A5A503E70EB2}" destId="{9DFD4B3E-AF53-C646-BD9F-F71DC2185831}" srcOrd="0" destOrd="0" presId="urn:microsoft.com/office/officeart/2005/8/layout/hList1"/>
    <dgm:cxn modelId="{0A1E929F-7B18-2244-8D90-D9BEE140A8C3}" type="presParOf" srcId="{45F0551E-D827-C34F-BB58-A5A503E70EB2}" destId="{46702423-7CB6-194D-BC13-21E4A28F4C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469F62-2056-6B46-ADA2-CB11467DBF5C}" type="doc">
      <dgm:prSet loTypeId="urn:microsoft.com/office/officeart/2005/8/layout/hList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A76612-1D7E-7441-908C-A0A2CC04EEB5}">
      <dgm:prSet phldrT="[Text]"/>
      <dgm:spPr/>
      <dgm:t>
        <a:bodyPr/>
        <a:lstStyle/>
        <a:p>
          <a:r>
            <a:rPr lang="en-US" dirty="0"/>
            <a:t>Assumptions</a:t>
          </a:r>
        </a:p>
      </dgm:t>
    </dgm:pt>
    <dgm:pt modelId="{53ACED61-1649-744D-82ED-A4EB89AEBD06}" type="parTrans" cxnId="{9B4CDB49-A9C9-7C4C-BA91-34DD5F1229ED}">
      <dgm:prSet/>
      <dgm:spPr/>
      <dgm:t>
        <a:bodyPr/>
        <a:lstStyle/>
        <a:p>
          <a:endParaRPr lang="en-US"/>
        </a:p>
      </dgm:t>
    </dgm:pt>
    <dgm:pt modelId="{A62D38E7-E10F-A148-97E2-22EF5288217A}" type="sibTrans" cxnId="{9B4CDB49-A9C9-7C4C-BA91-34DD5F1229ED}">
      <dgm:prSet/>
      <dgm:spPr/>
      <dgm:t>
        <a:bodyPr/>
        <a:lstStyle/>
        <a:p>
          <a:endParaRPr lang="en-US"/>
        </a:p>
      </dgm:t>
    </dgm:pt>
    <dgm:pt modelId="{2F84CE2D-2644-8A40-8FBD-960B3A981B63}">
      <dgm:prSet phldrT="[Text]"/>
      <dgm:spPr/>
      <dgm:t>
        <a:bodyPr/>
        <a:lstStyle/>
        <a:p>
          <a:r>
            <a:rPr lang="en-US" dirty="0"/>
            <a:t>Single step reaction verification</a:t>
          </a:r>
        </a:p>
      </dgm:t>
    </dgm:pt>
    <dgm:pt modelId="{A926A7F2-CFDD-4E48-995C-37D8D3D5D8A1}" type="parTrans" cxnId="{11C9AC9C-18CA-D744-BB7D-B7174A4706C6}">
      <dgm:prSet/>
      <dgm:spPr/>
      <dgm:t>
        <a:bodyPr/>
        <a:lstStyle/>
        <a:p>
          <a:endParaRPr lang="en-US"/>
        </a:p>
      </dgm:t>
    </dgm:pt>
    <dgm:pt modelId="{08E68F7E-9A0F-3E4F-B804-CC0B2118C95C}" type="sibTrans" cxnId="{11C9AC9C-18CA-D744-BB7D-B7174A4706C6}">
      <dgm:prSet/>
      <dgm:spPr/>
      <dgm:t>
        <a:bodyPr/>
        <a:lstStyle/>
        <a:p>
          <a:endParaRPr lang="en-US"/>
        </a:p>
      </dgm:t>
    </dgm:pt>
    <dgm:pt modelId="{BDCF13C3-940B-DA45-8D30-18A741313B21}">
      <dgm:prSet phldrT="[Text]"/>
      <dgm:spPr/>
      <dgm:t>
        <a:bodyPr/>
        <a:lstStyle/>
        <a:p>
          <a:r>
            <a:rPr lang="en-US" dirty="0"/>
            <a:t>Toxicity check is done against a list of known toxic compounds</a:t>
          </a:r>
        </a:p>
      </dgm:t>
    </dgm:pt>
    <dgm:pt modelId="{6F117247-F0AD-BE42-BFE5-D6BCF63C9742}" type="parTrans" cxnId="{73DE24D3-973E-664E-BBE3-5E37A791DE89}">
      <dgm:prSet/>
      <dgm:spPr/>
      <dgm:t>
        <a:bodyPr/>
        <a:lstStyle/>
        <a:p>
          <a:endParaRPr lang="en-US"/>
        </a:p>
      </dgm:t>
    </dgm:pt>
    <dgm:pt modelId="{2D8841D0-8926-084F-8176-5A75E7A61D0F}" type="sibTrans" cxnId="{73DE24D3-973E-664E-BBE3-5E37A791DE89}">
      <dgm:prSet/>
      <dgm:spPr/>
      <dgm:t>
        <a:bodyPr/>
        <a:lstStyle/>
        <a:p>
          <a:endParaRPr lang="en-US"/>
        </a:p>
      </dgm:t>
    </dgm:pt>
    <dgm:pt modelId="{90F1C4D8-D767-8141-90C0-4766137E6B8C}">
      <dgm:prSet phldrT="[Text]"/>
      <dgm:spPr/>
      <dgm:t>
        <a:bodyPr/>
        <a:lstStyle/>
        <a:p>
          <a:r>
            <a:rPr lang="en-US" dirty="0"/>
            <a:t>Two-reactant reactions considered</a:t>
          </a:r>
        </a:p>
      </dgm:t>
    </dgm:pt>
    <dgm:pt modelId="{91D0BC3B-811E-3641-9D79-D4F08E678058}" type="parTrans" cxnId="{1270135B-F96A-F148-A8BF-D008CBF5F26E}">
      <dgm:prSet/>
      <dgm:spPr/>
      <dgm:t>
        <a:bodyPr/>
        <a:lstStyle/>
        <a:p>
          <a:endParaRPr lang="en-US"/>
        </a:p>
      </dgm:t>
    </dgm:pt>
    <dgm:pt modelId="{948F3406-DB25-8247-AA7F-0BA8C8CE8D1E}" type="sibTrans" cxnId="{1270135B-F96A-F148-A8BF-D008CBF5F26E}">
      <dgm:prSet/>
      <dgm:spPr/>
      <dgm:t>
        <a:bodyPr/>
        <a:lstStyle/>
        <a:p>
          <a:endParaRPr lang="en-US"/>
        </a:p>
      </dgm:t>
    </dgm:pt>
    <dgm:pt modelId="{CCC4F43E-3EBB-9541-B55E-8478FEF728E0}">
      <dgm:prSet phldrT="[Text]"/>
      <dgm:spPr/>
      <dgm:t>
        <a:bodyPr/>
        <a:lstStyle/>
        <a:p>
          <a:r>
            <a:rPr lang="en-US" dirty="0"/>
            <a:t>Basic rules of chemical reactions were used</a:t>
          </a:r>
        </a:p>
      </dgm:t>
    </dgm:pt>
    <dgm:pt modelId="{A4E524CA-5456-0441-A206-0D2A03F70B0F}" type="parTrans" cxnId="{5CA2713A-9330-5D42-9CE1-A5EA41241280}">
      <dgm:prSet/>
      <dgm:spPr/>
      <dgm:t>
        <a:bodyPr/>
        <a:lstStyle/>
        <a:p>
          <a:endParaRPr lang="en-US"/>
        </a:p>
      </dgm:t>
    </dgm:pt>
    <dgm:pt modelId="{73F97446-8D63-F244-A2BC-6ADE05DB1910}" type="sibTrans" cxnId="{5CA2713A-9330-5D42-9CE1-A5EA41241280}">
      <dgm:prSet/>
      <dgm:spPr/>
      <dgm:t>
        <a:bodyPr/>
        <a:lstStyle/>
        <a:p>
          <a:endParaRPr lang="en-US"/>
        </a:p>
      </dgm:t>
    </dgm:pt>
    <dgm:pt modelId="{5B9A3A7A-BA90-964A-B86C-42EFFD324A9B}">
      <dgm:prSet phldrT="[Text]"/>
      <dgm:spPr/>
      <dgm:t>
        <a:bodyPr/>
        <a:lstStyle/>
        <a:p>
          <a:r>
            <a:rPr lang="en-US" dirty="0"/>
            <a:t>No structure matching</a:t>
          </a:r>
        </a:p>
      </dgm:t>
    </dgm:pt>
    <dgm:pt modelId="{2318FA75-FE94-A841-A46E-1DEB1BFEDEAA}" type="parTrans" cxnId="{B84EAFE8-9C96-AA4E-A4B8-AADBD7514D73}">
      <dgm:prSet/>
      <dgm:spPr/>
      <dgm:t>
        <a:bodyPr/>
        <a:lstStyle/>
        <a:p>
          <a:endParaRPr lang="en-US"/>
        </a:p>
      </dgm:t>
    </dgm:pt>
    <dgm:pt modelId="{82422F47-F53B-1549-A384-51A9BAE0B8C1}" type="sibTrans" cxnId="{B84EAFE8-9C96-AA4E-A4B8-AADBD7514D73}">
      <dgm:prSet/>
      <dgm:spPr/>
      <dgm:t>
        <a:bodyPr/>
        <a:lstStyle/>
        <a:p>
          <a:endParaRPr lang="en-US"/>
        </a:p>
      </dgm:t>
    </dgm:pt>
    <dgm:pt modelId="{483E3090-8E5D-6844-9170-1402B2535100}">
      <dgm:prSet phldrT="[Text]"/>
      <dgm:spPr/>
      <dgm:t>
        <a:bodyPr/>
        <a:lstStyle/>
        <a:p>
          <a:r>
            <a:rPr lang="en-US" dirty="0"/>
            <a:t>Exact matches only</a:t>
          </a:r>
        </a:p>
      </dgm:t>
    </dgm:pt>
    <dgm:pt modelId="{4B2D4EDE-8812-CF47-BC63-4F2054646CBD}" type="parTrans" cxnId="{C5DA2DE8-7E13-7141-BFF4-DCC66B02AAC1}">
      <dgm:prSet/>
      <dgm:spPr/>
      <dgm:t>
        <a:bodyPr/>
        <a:lstStyle/>
        <a:p>
          <a:endParaRPr lang="en-US"/>
        </a:p>
      </dgm:t>
    </dgm:pt>
    <dgm:pt modelId="{AF92E227-91AC-6F4B-BE53-307004ED6CB4}" type="sibTrans" cxnId="{C5DA2DE8-7E13-7141-BFF4-DCC66B02AAC1}">
      <dgm:prSet/>
      <dgm:spPr/>
      <dgm:t>
        <a:bodyPr/>
        <a:lstStyle/>
        <a:p>
          <a:endParaRPr lang="en-US"/>
        </a:p>
      </dgm:t>
    </dgm:pt>
    <dgm:pt modelId="{2F2E00F1-E0C9-AB4F-AC65-20341A3BC47B}">
      <dgm:prSet phldrT="[Text]"/>
      <dgm:spPr/>
      <dgm:t>
        <a:bodyPr/>
        <a:lstStyle/>
        <a:p>
          <a:r>
            <a:rPr lang="en-US" dirty="0"/>
            <a:t>Representing molecules and reactions</a:t>
          </a:r>
        </a:p>
      </dgm:t>
    </dgm:pt>
    <dgm:pt modelId="{A4C2B010-F0D1-A34F-B32C-F7A0C7571471}" type="parTrans" cxnId="{329C18B3-91BD-4F45-B88A-45B9998ADD3C}">
      <dgm:prSet/>
      <dgm:spPr/>
      <dgm:t>
        <a:bodyPr/>
        <a:lstStyle/>
        <a:p>
          <a:endParaRPr lang="en-US"/>
        </a:p>
      </dgm:t>
    </dgm:pt>
    <dgm:pt modelId="{0B32EC6B-56A3-C04F-B08B-62EE444ECE08}" type="sibTrans" cxnId="{329C18B3-91BD-4F45-B88A-45B9998ADD3C}">
      <dgm:prSet/>
      <dgm:spPr/>
      <dgm:t>
        <a:bodyPr/>
        <a:lstStyle/>
        <a:p>
          <a:endParaRPr lang="en-US"/>
        </a:p>
      </dgm:t>
    </dgm:pt>
    <dgm:pt modelId="{52A03594-21FE-AD44-80F7-8932E0A1016A}">
      <dgm:prSet phldrT="[Text]"/>
      <dgm:spPr/>
      <dgm:t>
        <a:bodyPr/>
        <a:lstStyle/>
        <a:p>
          <a:r>
            <a:rPr lang="en-US" dirty="0"/>
            <a:t>Chemical formulae were used</a:t>
          </a:r>
        </a:p>
      </dgm:t>
    </dgm:pt>
    <dgm:pt modelId="{A02E3F06-AA25-BC41-9EC1-A2E4777BE292}" type="parTrans" cxnId="{76E4B7AD-E202-BD4B-892B-7C60D24AD05F}">
      <dgm:prSet/>
      <dgm:spPr/>
      <dgm:t>
        <a:bodyPr/>
        <a:lstStyle/>
        <a:p>
          <a:endParaRPr lang="en-US"/>
        </a:p>
      </dgm:t>
    </dgm:pt>
    <dgm:pt modelId="{73D349BE-4457-974D-BAAE-AA6C803C16B7}" type="sibTrans" cxnId="{76E4B7AD-E202-BD4B-892B-7C60D24AD05F}">
      <dgm:prSet/>
      <dgm:spPr/>
      <dgm:t>
        <a:bodyPr/>
        <a:lstStyle/>
        <a:p>
          <a:endParaRPr lang="en-US"/>
        </a:p>
      </dgm:t>
    </dgm:pt>
    <dgm:pt modelId="{3155C3DF-E6C0-3A47-98CE-6656AA25C3AE}">
      <dgm:prSet/>
      <dgm:spPr/>
      <dgm:t>
        <a:bodyPr/>
        <a:lstStyle/>
        <a:p>
          <a:r>
            <a:rPr lang="en-US" dirty="0" err="1"/>
            <a:t>Eg</a:t>
          </a:r>
          <a:r>
            <a:rPr lang="en-US" dirty="0"/>
            <a:t>: C</a:t>
          </a:r>
          <a:r>
            <a:rPr lang="en-US" baseline="-25000" dirty="0"/>
            <a:t>14</a:t>
          </a:r>
          <a:r>
            <a:rPr lang="en-US" dirty="0"/>
            <a:t>H</a:t>
          </a:r>
          <a:r>
            <a:rPr lang="en-US" baseline="-25000" dirty="0"/>
            <a:t>18</a:t>
          </a:r>
          <a:r>
            <a:rPr lang="en-US" dirty="0"/>
            <a:t>N</a:t>
          </a:r>
          <a:r>
            <a:rPr lang="en-US" baseline="-25000" dirty="0"/>
            <a:t>6</a:t>
          </a:r>
          <a:r>
            <a:rPr lang="en-US" dirty="0"/>
            <a:t>O = C</a:t>
          </a:r>
          <a:r>
            <a:rPr lang="en-US" baseline="-25000" dirty="0"/>
            <a:t>11</a:t>
          </a:r>
          <a:r>
            <a:rPr lang="en-US" dirty="0"/>
            <a:t>H</a:t>
          </a:r>
          <a:r>
            <a:rPr lang="en-US" baseline="-25000" dirty="0"/>
            <a:t>12</a:t>
          </a:r>
          <a:r>
            <a:rPr lang="en-US" dirty="0"/>
            <a:t>ClN</a:t>
          </a:r>
          <a:r>
            <a:rPr lang="en-US" baseline="-25000" dirty="0"/>
            <a:t>5</a:t>
          </a:r>
          <a:r>
            <a:rPr lang="en-US" dirty="0"/>
            <a:t>O + C</a:t>
          </a:r>
          <a:r>
            <a:rPr lang="en-US" baseline="-25000" dirty="0"/>
            <a:t>3</a:t>
          </a:r>
          <a:r>
            <a:rPr lang="en-US" dirty="0"/>
            <a:t>H</a:t>
          </a:r>
          <a:r>
            <a:rPr lang="en-US" baseline="-25000" dirty="0"/>
            <a:t>7</a:t>
          </a:r>
          <a:r>
            <a:rPr lang="en-US" dirty="0"/>
            <a:t>N</a:t>
          </a:r>
        </a:p>
      </dgm:t>
    </dgm:pt>
    <dgm:pt modelId="{EDD09F9D-5230-1044-9A24-FC90E7FC1243}" type="parTrans" cxnId="{3F4FF1E2-8221-2244-9E63-CB17C00EEE18}">
      <dgm:prSet/>
      <dgm:spPr/>
      <dgm:t>
        <a:bodyPr/>
        <a:lstStyle/>
        <a:p>
          <a:endParaRPr lang="en-US"/>
        </a:p>
      </dgm:t>
    </dgm:pt>
    <dgm:pt modelId="{85960DEF-7317-EE46-824A-4181180EDE92}" type="sibTrans" cxnId="{3F4FF1E2-8221-2244-9E63-CB17C00EEE18}">
      <dgm:prSet/>
      <dgm:spPr/>
      <dgm:t>
        <a:bodyPr/>
        <a:lstStyle/>
        <a:p>
          <a:endParaRPr lang="en-US"/>
        </a:p>
      </dgm:t>
    </dgm:pt>
    <dgm:pt modelId="{CC674DB2-715E-9A4A-9DB8-BC5A08A1A713}">
      <dgm:prSet/>
      <dgm:spPr/>
      <dgm:t>
        <a:bodyPr/>
        <a:lstStyle/>
        <a:p>
          <a:r>
            <a:rPr lang="en-US" dirty="0"/>
            <a:t>Other standard representations - SMILES</a:t>
          </a:r>
        </a:p>
      </dgm:t>
    </dgm:pt>
    <dgm:pt modelId="{B1321F0A-DB75-3C44-A443-D599FC64FB62}" type="parTrans" cxnId="{8E191203-1C48-7B41-91D0-AF9DC7F53BCD}">
      <dgm:prSet/>
      <dgm:spPr/>
      <dgm:t>
        <a:bodyPr/>
        <a:lstStyle/>
        <a:p>
          <a:endParaRPr lang="en-US"/>
        </a:p>
      </dgm:t>
    </dgm:pt>
    <dgm:pt modelId="{D7389A29-1076-F348-AF15-4D398A3AFFC7}" type="sibTrans" cxnId="{8E191203-1C48-7B41-91D0-AF9DC7F53BCD}">
      <dgm:prSet/>
      <dgm:spPr/>
      <dgm:t>
        <a:bodyPr/>
        <a:lstStyle/>
        <a:p>
          <a:endParaRPr lang="en-US"/>
        </a:p>
      </dgm:t>
    </dgm:pt>
    <dgm:pt modelId="{5309C47D-7B5E-DF48-9432-F3268A0804BE}">
      <dgm:prSet/>
      <dgm:spPr/>
      <dgm:t>
        <a:bodyPr/>
        <a:lstStyle/>
        <a:p>
          <a:r>
            <a:rPr lang="en-US" dirty="0"/>
            <a:t>Implementation challenges</a:t>
          </a:r>
        </a:p>
      </dgm:t>
    </dgm:pt>
    <dgm:pt modelId="{AF3F8411-6077-5049-BCA0-A60B55314A26}" type="parTrans" cxnId="{9C20216A-1E15-9243-8A51-9B9BD66DE00C}">
      <dgm:prSet/>
      <dgm:spPr/>
      <dgm:t>
        <a:bodyPr/>
        <a:lstStyle/>
        <a:p>
          <a:endParaRPr lang="en-US"/>
        </a:p>
      </dgm:t>
    </dgm:pt>
    <dgm:pt modelId="{47611BDD-3136-8947-8824-3307C05F3E2C}" type="sibTrans" cxnId="{9C20216A-1E15-9243-8A51-9B9BD66DE00C}">
      <dgm:prSet/>
      <dgm:spPr/>
      <dgm:t>
        <a:bodyPr/>
        <a:lstStyle/>
        <a:p>
          <a:endParaRPr lang="en-US"/>
        </a:p>
      </dgm:t>
    </dgm:pt>
    <dgm:pt modelId="{9DF90CD3-D19E-B84B-8D11-B5DC1C75387D}">
      <dgm:prSet/>
      <dgm:spPr/>
      <dgm:t>
        <a:bodyPr/>
        <a:lstStyle/>
        <a:p>
          <a:r>
            <a:rPr lang="en-US" dirty="0"/>
            <a:t>To represent composition of molecules, we used prolog dictionary data structure which was not supported yet by s(CASP)</a:t>
          </a:r>
        </a:p>
      </dgm:t>
    </dgm:pt>
    <dgm:pt modelId="{DC38FF17-12C7-2440-ABC0-F5AF0D20307A}" type="parTrans" cxnId="{A82EF677-4229-644B-8967-DA52246DC096}">
      <dgm:prSet/>
      <dgm:spPr/>
      <dgm:t>
        <a:bodyPr/>
        <a:lstStyle/>
        <a:p>
          <a:endParaRPr lang="en-US"/>
        </a:p>
      </dgm:t>
    </dgm:pt>
    <dgm:pt modelId="{B6C98443-403E-CD47-8F59-F697F465A458}" type="sibTrans" cxnId="{A82EF677-4229-644B-8967-DA52246DC096}">
      <dgm:prSet/>
      <dgm:spPr/>
      <dgm:t>
        <a:bodyPr/>
        <a:lstStyle/>
        <a:p>
          <a:endParaRPr lang="en-US"/>
        </a:p>
      </dgm:t>
    </dgm:pt>
    <dgm:pt modelId="{A14B25B6-4C4A-184E-91D5-34D9D41219D6}">
      <dgm:prSet/>
      <dgm:spPr/>
      <dgm:t>
        <a:bodyPr/>
        <a:lstStyle/>
        <a:p>
          <a:endParaRPr lang="en-US" dirty="0"/>
        </a:p>
      </dgm:t>
    </dgm:pt>
    <dgm:pt modelId="{B2C189C9-29CF-8447-AB69-930E7BD95C84}" type="parTrans" cxnId="{2B4DC864-1CF8-DA4F-BF96-F57408B97312}">
      <dgm:prSet/>
      <dgm:spPr/>
      <dgm:t>
        <a:bodyPr/>
        <a:lstStyle/>
        <a:p>
          <a:endParaRPr lang="en-US"/>
        </a:p>
      </dgm:t>
    </dgm:pt>
    <dgm:pt modelId="{F41FA2A0-F5D5-8947-AFD7-056E15A7255C}" type="sibTrans" cxnId="{2B4DC864-1CF8-DA4F-BF96-F57408B97312}">
      <dgm:prSet/>
      <dgm:spPr/>
      <dgm:t>
        <a:bodyPr/>
        <a:lstStyle/>
        <a:p>
          <a:endParaRPr lang="en-US"/>
        </a:p>
      </dgm:t>
    </dgm:pt>
    <dgm:pt modelId="{9679AE4B-D411-5A44-8362-950C2647E37B}" type="pres">
      <dgm:prSet presAssocID="{D1469F62-2056-6B46-ADA2-CB11467DBF5C}" presName="Name0" presStyleCnt="0">
        <dgm:presLayoutVars>
          <dgm:dir/>
          <dgm:animLvl val="lvl"/>
          <dgm:resizeHandles val="exact"/>
        </dgm:presLayoutVars>
      </dgm:prSet>
      <dgm:spPr/>
    </dgm:pt>
    <dgm:pt modelId="{6BFC954E-2E5D-C847-B07F-C3FD3569B0FC}" type="pres">
      <dgm:prSet presAssocID="{A6A76612-1D7E-7441-908C-A0A2CC04EEB5}" presName="composite" presStyleCnt="0"/>
      <dgm:spPr/>
    </dgm:pt>
    <dgm:pt modelId="{A3EC9528-33B3-EE41-906F-90E95FC58D17}" type="pres">
      <dgm:prSet presAssocID="{A6A76612-1D7E-7441-908C-A0A2CC04EEB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B114D74-1816-204A-965F-365E365585F5}" type="pres">
      <dgm:prSet presAssocID="{A6A76612-1D7E-7441-908C-A0A2CC04EEB5}" presName="desTx" presStyleLbl="alignAccFollowNode1" presStyleIdx="0" presStyleCnt="3">
        <dgm:presLayoutVars>
          <dgm:bulletEnabled val="1"/>
        </dgm:presLayoutVars>
      </dgm:prSet>
      <dgm:spPr/>
    </dgm:pt>
    <dgm:pt modelId="{E18E9447-56FA-224E-99F5-4C3B279BC6D3}" type="pres">
      <dgm:prSet presAssocID="{A62D38E7-E10F-A148-97E2-22EF5288217A}" presName="space" presStyleCnt="0"/>
      <dgm:spPr/>
    </dgm:pt>
    <dgm:pt modelId="{01C15760-F11D-0146-A758-C11B6E819040}" type="pres">
      <dgm:prSet presAssocID="{2F2E00F1-E0C9-AB4F-AC65-20341A3BC47B}" presName="composite" presStyleCnt="0"/>
      <dgm:spPr/>
    </dgm:pt>
    <dgm:pt modelId="{11A239A8-391D-2245-838C-9A29A48987C7}" type="pres">
      <dgm:prSet presAssocID="{2F2E00F1-E0C9-AB4F-AC65-20341A3BC4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131D4B7-DDD7-E441-B67E-8B489C81F026}" type="pres">
      <dgm:prSet presAssocID="{2F2E00F1-E0C9-AB4F-AC65-20341A3BC47B}" presName="desTx" presStyleLbl="alignAccFollowNode1" presStyleIdx="1" presStyleCnt="3">
        <dgm:presLayoutVars>
          <dgm:bulletEnabled val="1"/>
        </dgm:presLayoutVars>
      </dgm:prSet>
      <dgm:spPr/>
    </dgm:pt>
    <dgm:pt modelId="{30AAA62C-0FCB-024F-8A77-D9F3DA6F8DDC}" type="pres">
      <dgm:prSet presAssocID="{0B32EC6B-56A3-C04F-B08B-62EE444ECE08}" presName="space" presStyleCnt="0"/>
      <dgm:spPr/>
    </dgm:pt>
    <dgm:pt modelId="{898ED3EA-A0CF-E24D-AC29-403D59084CB4}" type="pres">
      <dgm:prSet presAssocID="{5309C47D-7B5E-DF48-9432-F3268A0804BE}" presName="composite" presStyleCnt="0"/>
      <dgm:spPr/>
    </dgm:pt>
    <dgm:pt modelId="{D7311E26-5820-EA44-9EA3-8DA38A20B6CD}" type="pres">
      <dgm:prSet presAssocID="{5309C47D-7B5E-DF48-9432-F3268A0804B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825CF4B-10E2-1B41-9088-6185604926E5}" type="pres">
      <dgm:prSet presAssocID="{5309C47D-7B5E-DF48-9432-F3268A0804B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E191203-1C48-7B41-91D0-AF9DC7F53BCD}" srcId="{2F2E00F1-E0C9-AB4F-AC65-20341A3BC47B}" destId="{CC674DB2-715E-9A4A-9DB8-BC5A08A1A713}" srcOrd="1" destOrd="0" parTransId="{B1321F0A-DB75-3C44-A443-D599FC64FB62}" sibTransId="{D7389A29-1076-F348-AF15-4D398A3AFFC7}"/>
    <dgm:cxn modelId="{2E6FF412-219E-AD43-9559-BC35CD4AB78E}" type="presOf" srcId="{483E3090-8E5D-6844-9170-1402B2535100}" destId="{1B114D74-1816-204A-965F-365E365585F5}" srcOrd="0" destOrd="5" presId="urn:microsoft.com/office/officeart/2005/8/layout/hList1"/>
    <dgm:cxn modelId="{DBA4572A-35BD-4142-BAD0-F0AC240C8039}" type="presOf" srcId="{3155C3DF-E6C0-3A47-98CE-6656AA25C3AE}" destId="{8131D4B7-DDD7-E441-B67E-8B489C81F026}" srcOrd="0" destOrd="1" presId="urn:microsoft.com/office/officeart/2005/8/layout/hList1"/>
    <dgm:cxn modelId="{5CA2713A-9330-5D42-9CE1-A5EA41241280}" srcId="{A6A76612-1D7E-7441-908C-A0A2CC04EEB5}" destId="{CCC4F43E-3EBB-9541-B55E-8478FEF728E0}" srcOrd="2" destOrd="0" parTransId="{A4E524CA-5456-0441-A206-0D2A03F70B0F}" sibTransId="{73F97446-8D63-F244-A2BC-6ADE05DB1910}"/>
    <dgm:cxn modelId="{A6B0193F-68EC-3A40-9BCC-B5D9E0D7F3CD}" type="presOf" srcId="{CC674DB2-715E-9A4A-9DB8-BC5A08A1A713}" destId="{8131D4B7-DDD7-E441-B67E-8B489C81F026}" srcOrd="0" destOrd="2" presId="urn:microsoft.com/office/officeart/2005/8/layout/hList1"/>
    <dgm:cxn modelId="{E57C9C42-BA91-8548-A3BD-87EBEA9B2067}" type="presOf" srcId="{5309C47D-7B5E-DF48-9432-F3268A0804BE}" destId="{D7311E26-5820-EA44-9EA3-8DA38A20B6CD}" srcOrd="0" destOrd="0" presId="urn:microsoft.com/office/officeart/2005/8/layout/hList1"/>
    <dgm:cxn modelId="{9B4CDB49-A9C9-7C4C-BA91-34DD5F1229ED}" srcId="{D1469F62-2056-6B46-ADA2-CB11467DBF5C}" destId="{A6A76612-1D7E-7441-908C-A0A2CC04EEB5}" srcOrd="0" destOrd="0" parTransId="{53ACED61-1649-744D-82ED-A4EB89AEBD06}" sibTransId="{A62D38E7-E10F-A148-97E2-22EF5288217A}"/>
    <dgm:cxn modelId="{9295974A-B693-CA4F-89FC-C5C64B4ADDB3}" type="presOf" srcId="{2F2E00F1-E0C9-AB4F-AC65-20341A3BC47B}" destId="{11A239A8-391D-2245-838C-9A29A48987C7}" srcOrd="0" destOrd="0" presId="urn:microsoft.com/office/officeart/2005/8/layout/hList1"/>
    <dgm:cxn modelId="{A0BD774E-8DAA-B044-BC5B-B4EB2CC9DA1E}" type="presOf" srcId="{52A03594-21FE-AD44-80F7-8932E0A1016A}" destId="{8131D4B7-DDD7-E441-B67E-8B489C81F026}" srcOrd="0" destOrd="0" presId="urn:microsoft.com/office/officeart/2005/8/layout/hList1"/>
    <dgm:cxn modelId="{4114EF52-816A-A34E-AC33-253951B217E9}" type="presOf" srcId="{BDCF13C3-940B-DA45-8D30-18A741313B21}" destId="{1B114D74-1816-204A-965F-365E365585F5}" srcOrd="0" destOrd="3" presId="urn:microsoft.com/office/officeart/2005/8/layout/hList1"/>
    <dgm:cxn modelId="{1270135B-F96A-F148-A8BF-D008CBF5F26E}" srcId="{A6A76612-1D7E-7441-908C-A0A2CC04EEB5}" destId="{90F1C4D8-D767-8141-90C0-4766137E6B8C}" srcOrd="1" destOrd="0" parTransId="{91D0BC3B-811E-3641-9D79-D4F08E678058}" sibTransId="{948F3406-DB25-8247-AA7F-0BA8C8CE8D1E}"/>
    <dgm:cxn modelId="{2B4DC864-1CF8-DA4F-BF96-F57408B97312}" srcId="{5309C47D-7B5E-DF48-9432-F3268A0804BE}" destId="{A14B25B6-4C4A-184E-91D5-34D9D41219D6}" srcOrd="1" destOrd="0" parTransId="{B2C189C9-29CF-8447-AB69-930E7BD95C84}" sibTransId="{F41FA2A0-F5D5-8947-AFD7-056E15A7255C}"/>
    <dgm:cxn modelId="{9C20216A-1E15-9243-8A51-9B9BD66DE00C}" srcId="{D1469F62-2056-6B46-ADA2-CB11467DBF5C}" destId="{5309C47D-7B5E-DF48-9432-F3268A0804BE}" srcOrd="2" destOrd="0" parTransId="{AF3F8411-6077-5049-BCA0-A60B55314A26}" sibTransId="{47611BDD-3136-8947-8824-3307C05F3E2C}"/>
    <dgm:cxn modelId="{A82EF677-4229-644B-8967-DA52246DC096}" srcId="{5309C47D-7B5E-DF48-9432-F3268A0804BE}" destId="{9DF90CD3-D19E-B84B-8D11-B5DC1C75387D}" srcOrd="0" destOrd="0" parTransId="{DC38FF17-12C7-2440-ABC0-F5AF0D20307A}" sibTransId="{B6C98443-403E-CD47-8F59-F697F465A458}"/>
    <dgm:cxn modelId="{61D30C99-8655-A14E-95E4-F5A3A4C03E89}" type="presOf" srcId="{2F84CE2D-2644-8A40-8FBD-960B3A981B63}" destId="{1B114D74-1816-204A-965F-365E365585F5}" srcOrd="0" destOrd="0" presId="urn:microsoft.com/office/officeart/2005/8/layout/hList1"/>
    <dgm:cxn modelId="{D42C199A-4A86-204C-890E-CD26F2549143}" type="presOf" srcId="{A6A76612-1D7E-7441-908C-A0A2CC04EEB5}" destId="{A3EC9528-33B3-EE41-906F-90E95FC58D17}" srcOrd="0" destOrd="0" presId="urn:microsoft.com/office/officeart/2005/8/layout/hList1"/>
    <dgm:cxn modelId="{11C9AC9C-18CA-D744-BB7D-B7174A4706C6}" srcId="{A6A76612-1D7E-7441-908C-A0A2CC04EEB5}" destId="{2F84CE2D-2644-8A40-8FBD-960B3A981B63}" srcOrd="0" destOrd="0" parTransId="{A926A7F2-CFDD-4E48-995C-37D8D3D5D8A1}" sibTransId="{08E68F7E-9A0F-3E4F-B804-CC0B2118C95C}"/>
    <dgm:cxn modelId="{76E4B7AD-E202-BD4B-892B-7C60D24AD05F}" srcId="{2F2E00F1-E0C9-AB4F-AC65-20341A3BC47B}" destId="{52A03594-21FE-AD44-80F7-8932E0A1016A}" srcOrd="0" destOrd="0" parTransId="{A02E3F06-AA25-BC41-9EC1-A2E4777BE292}" sibTransId="{73D349BE-4457-974D-BAAE-AA6C803C16B7}"/>
    <dgm:cxn modelId="{92168DAF-880C-454C-A350-E01B7931304C}" type="presOf" srcId="{90F1C4D8-D767-8141-90C0-4766137E6B8C}" destId="{1B114D74-1816-204A-965F-365E365585F5}" srcOrd="0" destOrd="1" presId="urn:microsoft.com/office/officeart/2005/8/layout/hList1"/>
    <dgm:cxn modelId="{F1F7A1B1-FA6F-EC46-8EB4-FF18A8845746}" type="presOf" srcId="{D1469F62-2056-6B46-ADA2-CB11467DBF5C}" destId="{9679AE4B-D411-5A44-8362-950C2647E37B}" srcOrd="0" destOrd="0" presId="urn:microsoft.com/office/officeart/2005/8/layout/hList1"/>
    <dgm:cxn modelId="{329C18B3-91BD-4F45-B88A-45B9998ADD3C}" srcId="{D1469F62-2056-6B46-ADA2-CB11467DBF5C}" destId="{2F2E00F1-E0C9-AB4F-AC65-20341A3BC47B}" srcOrd="1" destOrd="0" parTransId="{A4C2B010-F0D1-A34F-B32C-F7A0C7571471}" sibTransId="{0B32EC6B-56A3-C04F-B08B-62EE444ECE08}"/>
    <dgm:cxn modelId="{73DE24D3-973E-664E-BBE3-5E37A791DE89}" srcId="{A6A76612-1D7E-7441-908C-A0A2CC04EEB5}" destId="{BDCF13C3-940B-DA45-8D30-18A741313B21}" srcOrd="3" destOrd="0" parTransId="{6F117247-F0AD-BE42-BFE5-D6BCF63C9742}" sibTransId="{2D8841D0-8926-084F-8176-5A75E7A61D0F}"/>
    <dgm:cxn modelId="{DAED42DD-BFAB-4B4B-A421-A1DA3C629AF6}" type="presOf" srcId="{CCC4F43E-3EBB-9541-B55E-8478FEF728E0}" destId="{1B114D74-1816-204A-965F-365E365585F5}" srcOrd="0" destOrd="2" presId="urn:microsoft.com/office/officeart/2005/8/layout/hList1"/>
    <dgm:cxn modelId="{4982DBE1-F355-B843-9EBD-7D1F58C2C627}" type="presOf" srcId="{A14B25B6-4C4A-184E-91D5-34D9D41219D6}" destId="{E825CF4B-10E2-1B41-9088-6185604926E5}" srcOrd="0" destOrd="1" presId="urn:microsoft.com/office/officeart/2005/8/layout/hList1"/>
    <dgm:cxn modelId="{3F4FF1E2-8221-2244-9E63-CB17C00EEE18}" srcId="{52A03594-21FE-AD44-80F7-8932E0A1016A}" destId="{3155C3DF-E6C0-3A47-98CE-6656AA25C3AE}" srcOrd="0" destOrd="0" parTransId="{EDD09F9D-5230-1044-9A24-FC90E7FC1243}" sibTransId="{85960DEF-7317-EE46-824A-4181180EDE92}"/>
    <dgm:cxn modelId="{C5DA2DE8-7E13-7141-BFF4-DCC66B02AAC1}" srcId="{BDCF13C3-940B-DA45-8D30-18A741313B21}" destId="{483E3090-8E5D-6844-9170-1402B2535100}" srcOrd="1" destOrd="0" parTransId="{4B2D4EDE-8812-CF47-BC63-4F2054646CBD}" sibTransId="{AF92E227-91AC-6F4B-BE53-307004ED6CB4}"/>
    <dgm:cxn modelId="{B84EAFE8-9C96-AA4E-A4B8-AADBD7514D73}" srcId="{BDCF13C3-940B-DA45-8D30-18A741313B21}" destId="{5B9A3A7A-BA90-964A-B86C-42EFFD324A9B}" srcOrd="0" destOrd="0" parTransId="{2318FA75-FE94-A841-A46E-1DEB1BFEDEAA}" sibTransId="{82422F47-F53B-1549-A384-51A9BAE0B8C1}"/>
    <dgm:cxn modelId="{887D91F6-F010-294B-9BC0-F04E86D6D4C6}" type="presOf" srcId="{9DF90CD3-D19E-B84B-8D11-B5DC1C75387D}" destId="{E825CF4B-10E2-1B41-9088-6185604926E5}" srcOrd="0" destOrd="0" presId="urn:microsoft.com/office/officeart/2005/8/layout/hList1"/>
    <dgm:cxn modelId="{2B28BFFD-EE5C-0243-9DCF-2300445D644C}" type="presOf" srcId="{5B9A3A7A-BA90-964A-B86C-42EFFD324A9B}" destId="{1B114D74-1816-204A-965F-365E365585F5}" srcOrd="0" destOrd="4" presId="urn:microsoft.com/office/officeart/2005/8/layout/hList1"/>
    <dgm:cxn modelId="{7D71E72D-46EF-5F4B-B17F-49F440362FA9}" type="presParOf" srcId="{9679AE4B-D411-5A44-8362-950C2647E37B}" destId="{6BFC954E-2E5D-C847-B07F-C3FD3569B0FC}" srcOrd="0" destOrd="0" presId="urn:microsoft.com/office/officeart/2005/8/layout/hList1"/>
    <dgm:cxn modelId="{3AC4D771-63A8-2F40-AFEC-96F897AA95DA}" type="presParOf" srcId="{6BFC954E-2E5D-C847-B07F-C3FD3569B0FC}" destId="{A3EC9528-33B3-EE41-906F-90E95FC58D17}" srcOrd="0" destOrd="0" presId="urn:microsoft.com/office/officeart/2005/8/layout/hList1"/>
    <dgm:cxn modelId="{BC661BE5-649F-0747-B6B7-5E4E99F95DB1}" type="presParOf" srcId="{6BFC954E-2E5D-C847-B07F-C3FD3569B0FC}" destId="{1B114D74-1816-204A-965F-365E365585F5}" srcOrd="1" destOrd="0" presId="urn:microsoft.com/office/officeart/2005/8/layout/hList1"/>
    <dgm:cxn modelId="{2F19FB0C-66D7-F94E-8596-B2346B70E277}" type="presParOf" srcId="{9679AE4B-D411-5A44-8362-950C2647E37B}" destId="{E18E9447-56FA-224E-99F5-4C3B279BC6D3}" srcOrd="1" destOrd="0" presId="urn:microsoft.com/office/officeart/2005/8/layout/hList1"/>
    <dgm:cxn modelId="{1119AD4F-70E3-1C4D-A693-44B41D7AF166}" type="presParOf" srcId="{9679AE4B-D411-5A44-8362-950C2647E37B}" destId="{01C15760-F11D-0146-A758-C11B6E819040}" srcOrd="2" destOrd="0" presId="urn:microsoft.com/office/officeart/2005/8/layout/hList1"/>
    <dgm:cxn modelId="{181EE3FF-A91E-064D-9319-97B7DF72B602}" type="presParOf" srcId="{01C15760-F11D-0146-A758-C11B6E819040}" destId="{11A239A8-391D-2245-838C-9A29A48987C7}" srcOrd="0" destOrd="0" presId="urn:microsoft.com/office/officeart/2005/8/layout/hList1"/>
    <dgm:cxn modelId="{5C6D07AC-24D5-FC44-8258-3EF2B9EFD160}" type="presParOf" srcId="{01C15760-F11D-0146-A758-C11B6E819040}" destId="{8131D4B7-DDD7-E441-B67E-8B489C81F026}" srcOrd="1" destOrd="0" presId="urn:microsoft.com/office/officeart/2005/8/layout/hList1"/>
    <dgm:cxn modelId="{1737FB37-4D48-8746-ADC7-8D3BF673A547}" type="presParOf" srcId="{9679AE4B-D411-5A44-8362-950C2647E37B}" destId="{30AAA62C-0FCB-024F-8A77-D9F3DA6F8DDC}" srcOrd="3" destOrd="0" presId="urn:microsoft.com/office/officeart/2005/8/layout/hList1"/>
    <dgm:cxn modelId="{8CC65788-5EF0-CA42-BB9D-EB4692357F95}" type="presParOf" srcId="{9679AE4B-D411-5A44-8362-950C2647E37B}" destId="{898ED3EA-A0CF-E24D-AC29-403D59084CB4}" srcOrd="4" destOrd="0" presId="urn:microsoft.com/office/officeart/2005/8/layout/hList1"/>
    <dgm:cxn modelId="{559E3DFD-959B-FE48-A9ED-E090B8CC3286}" type="presParOf" srcId="{898ED3EA-A0CF-E24D-AC29-403D59084CB4}" destId="{D7311E26-5820-EA44-9EA3-8DA38A20B6CD}" srcOrd="0" destOrd="0" presId="urn:microsoft.com/office/officeart/2005/8/layout/hList1"/>
    <dgm:cxn modelId="{8927304E-7102-EC44-90AD-806F8BF12DBB}" type="presParOf" srcId="{898ED3EA-A0CF-E24D-AC29-403D59084CB4}" destId="{E825CF4B-10E2-1B41-9088-6185604926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C89321-4071-F947-BC5A-6E0B6F53D15F}" type="doc">
      <dgm:prSet loTypeId="urn:microsoft.com/office/officeart/2005/8/layout/default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2137F4-403B-3948-BB55-45E42585D946}">
      <dgm:prSet phldrT="[Text]"/>
      <dgm:spPr/>
      <dgm:t>
        <a:bodyPr/>
        <a:lstStyle/>
        <a:p>
          <a:r>
            <a:rPr lang="en-US" b="0" dirty="0"/>
            <a:t>The scope of this prototype is basic level of verification. However, in future this can be integrated with </a:t>
          </a:r>
          <a:r>
            <a:rPr lang="en-US" b="0" dirty="0" err="1"/>
            <a:t>softwares</a:t>
          </a:r>
          <a:r>
            <a:rPr lang="en-US" b="0" dirty="0"/>
            <a:t> like </a:t>
          </a:r>
          <a:r>
            <a:rPr lang="en-US" b="0" dirty="0" err="1"/>
            <a:t>openbabel</a:t>
          </a:r>
          <a:r>
            <a:rPr lang="en-US" b="0" dirty="0"/>
            <a:t> to incorporate that properties of reactants, along with expert human assistance</a:t>
          </a:r>
        </a:p>
      </dgm:t>
    </dgm:pt>
    <dgm:pt modelId="{6CEBD3D6-056E-214F-85F9-E5AA54775280}" type="parTrans" cxnId="{C992E0F7-67E8-B546-827A-21CF235ADA7F}">
      <dgm:prSet/>
      <dgm:spPr/>
      <dgm:t>
        <a:bodyPr/>
        <a:lstStyle/>
        <a:p>
          <a:endParaRPr lang="en-US" b="0"/>
        </a:p>
      </dgm:t>
    </dgm:pt>
    <dgm:pt modelId="{B3B2DF96-12EB-FA41-A31A-B8EDD941792B}" type="sibTrans" cxnId="{C992E0F7-67E8-B546-827A-21CF235ADA7F}">
      <dgm:prSet/>
      <dgm:spPr/>
      <dgm:t>
        <a:bodyPr/>
        <a:lstStyle/>
        <a:p>
          <a:endParaRPr lang="en-US" b="0"/>
        </a:p>
      </dgm:t>
    </dgm:pt>
    <dgm:pt modelId="{CE12D590-3AFF-FD4D-B83E-5387193F3100}">
      <dgm:prSet phldrT="[Text]"/>
      <dgm:spPr/>
      <dgm:t>
        <a:bodyPr/>
        <a:lstStyle/>
        <a:p>
          <a:r>
            <a:rPr lang="en-US" b="0" dirty="0"/>
            <a:t>Chemical reactions involve more complex conditions for which simple template rules may not be sufficient, owing to the necessity of new templates</a:t>
          </a:r>
        </a:p>
      </dgm:t>
    </dgm:pt>
    <dgm:pt modelId="{2F9BFF26-FBAF-134B-927F-1E2A69A0DFD9}" type="parTrans" cxnId="{06744469-E43D-4F4F-97DD-1C5F73D021C8}">
      <dgm:prSet/>
      <dgm:spPr/>
      <dgm:t>
        <a:bodyPr/>
        <a:lstStyle/>
        <a:p>
          <a:endParaRPr lang="en-US" b="0"/>
        </a:p>
      </dgm:t>
    </dgm:pt>
    <dgm:pt modelId="{0537DD4E-CA54-6B46-866E-F50BAFB38EAB}" type="sibTrans" cxnId="{06744469-E43D-4F4F-97DD-1C5F73D021C8}">
      <dgm:prSet/>
      <dgm:spPr/>
      <dgm:t>
        <a:bodyPr/>
        <a:lstStyle/>
        <a:p>
          <a:endParaRPr lang="en-US" b="0"/>
        </a:p>
      </dgm:t>
    </dgm:pt>
    <dgm:pt modelId="{DCFA0BB5-E62F-C640-888B-6BC7BCE60F05}" type="pres">
      <dgm:prSet presAssocID="{E4C89321-4071-F947-BC5A-6E0B6F53D15F}" presName="diagram" presStyleCnt="0">
        <dgm:presLayoutVars>
          <dgm:dir/>
          <dgm:resizeHandles val="exact"/>
        </dgm:presLayoutVars>
      </dgm:prSet>
      <dgm:spPr/>
    </dgm:pt>
    <dgm:pt modelId="{E3202C73-B1BB-A445-8C15-73AEA139EDEB}" type="pres">
      <dgm:prSet presAssocID="{382137F4-403B-3948-BB55-45E42585D946}" presName="node" presStyleLbl="node1" presStyleIdx="0" presStyleCnt="2">
        <dgm:presLayoutVars>
          <dgm:bulletEnabled val="1"/>
        </dgm:presLayoutVars>
      </dgm:prSet>
      <dgm:spPr/>
    </dgm:pt>
    <dgm:pt modelId="{BB1E2C19-4161-4A40-8146-BF0BC6731A5C}" type="pres">
      <dgm:prSet presAssocID="{B3B2DF96-12EB-FA41-A31A-B8EDD941792B}" presName="sibTrans" presStyleCnt="0"/>
      <dgm:spPr/>
    </dgm:pt>
    <dgm:pt modelId="{9D69EB2C-0090-024E-8240-7055CEBCF77F}" type="pres">
      <dgm:prSet presAssocID="{CE12D590-3AFF-FD4D-B83E-5387193F3100}" presName="node" presStyleLbl="node1" presStyleIdx="1" presStyleCnt="2">
        <dgm:presLayoutVars>
          <dgm:bulletEnabled val="1"/>
        </dgm:presLayoutVars>
      </dgm:prSet>
      <dgm:spPr/>
    </dgm:pt>
  </dgm:ptLst>
  <dgm:cxnLst>
    <dgm:cxn modelId="{DAA9B203-B4AD-5347-8B14-964978F8012B}" type="presOf" srcId="{382137F4-403B-3948-BB55-45E42585D946}" destId="{E3202C73-B1BB-A445-8C15-73AEA139EDEB}" srcOrd="0" destOrd="0" presId="urn:microsoft.com/office/officeart/2005/8/layout/default"/>
    <dgm:cxn modelId="{C8524325-16F5-BB44-A1E1-6514F0B576B5}" type="presOf" srcId="{E4C89321-4071-F947-BC5A-6E0B6F53D15F}" destId="{DCFA0BB5-E62F-C640-888B-6BC7BCE60F05}" srcOrd="0" destOrd="0" presId="urn:microsoft.com/office/officeart/2005/8/layout/default"/>
    <dgm:cxn modelId="{06744469-E43D-4F4F-97DD-1C5F73D021C8}" srcId="{E4C89321-4071-F947-BC5A-6E0B6F53D15F}" destId="{CE12D590-3AFF-FD4D-B83E-5387193F3100}" srcOrd="1" destOrd="0" parTransId="{2F9BFF26-FBAF-134B-927F-1E2A69A0DFD9}" sibTransId="{0537DD4E-CA54-6B46-866E-F50BAFB38EAB}"/>
    <dgm:cxn modelId="{C0F2C7DE-0DC7-FD42-A682-A46CD72174AB}" type="presOf" srcId="{CE12D590-3AFF-FD4D-B83E-5387193F3100}" destId="{9D69EB2C-0090-024E-8240-7055CEBCF77F}" srcOrd="0" destOrd="0" presId="urn:microsoft.com/office/officeart/2005/8/layout/default"/>
    <dgm:cxn modelId="{C992E0F7-67E8-B546-827A-21CF235ADA7F}" srcId="{E4C89321-4071-F947-BC5A-6E0B6F53D15F}" destId="{382137F4-403B-3948-BB55-45E42585D946}" srcOrd="0" destOrd="0" parTransId="{6CEBD3D6-056E-214F-85F9-E5AA54775280}" sibTransId="{B3B2DF96-12EB-FA41-A31A-B8EDD941792B}"/>
    <dgm:cxn modelId="{6BF8D6FB-F6BB-2047-8593-22CAE24CD94F}" type="presParOf" srcId="{DCFA0BB5-E62F-C640-888B-6BC7BCE60F05}" destId="{E3202C73-B1BB-A445-8C15-73AEA139EDEB}" srcOrd="0" destOrd="0" presId="urn:microsoft.com/office/officeart/2005/8/layout/default"/>
    <dgm:cxn modelId="{7EC947EB-84FD-3341-9981-55BCFB985350}" type="presParOf" srcId="{DCFA0BB5-E62F-C640-888B-6BC7BCE60F05}" destId="{BB1E2C19-4161-4A40-8146-BF0BC6731A5C}" srcOrd="1" destOrd="0" presId="urn:microsoft.com/office/officeart/2005/8/layout/default"/>
    <dgm:cxn modelId="{873CC4F5-0EF9-C94A-9195-8FA103800627}" type="presParOf" srcId="{DCFA0BB5-E62F-C640-888B-6BC7BCE60F05}" destId="{9D69EB2C-0090-024E-8240-7055CEBCF77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24887-069C-ED45-9D95-BB8BB9348DF2}">
      <dsp:nvSpPr>
        <dsp:cNvPr id="0" name=""/>
        <dsp:cNvSpPr/>
      </dsp:nvSpPr>
      <dsp:spPr>
        <a:xfrm>
          <a:off x="47" y="1194"/>
          <a:ext cx="4542134" cy="9075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n-lt"/>
              <a:cs typeface="Calibri" panose="020F0502020204030204" pitchFamily="34" charset="0"/>
            </a:rPr>
            <a:t>Traditional approach</a:t>
          </a:r>
        </a:p>
      </dsp:txBody>
      <dsp:txXfrm>
        <a:off x="47" y="1194"/>
        <a:ext cx="4542134" cy="907506"/>
      </dsp:txXfrm>
    </dsp:sp>
    <dsp:sp modelId="{808A5D41-772C-5E4C-80F2-8EC821CDF1DE}">
      <dsp:nvSpPr>
        <dsp:cNvPr id="0" name=""/>
        <dsp:cNvSpPr/>
      </dsp:nvSpPr>
      <dsp:spPr>
        <a:xfrm>
          <a:off x="47" y="908700"/>
          <a:ext cx="4542134" cy="31128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+mn-lt"/>
              <a:cs typeface="Calibri" panose="020F0502020204030204" pitchFamily="34" charset="0"/>
            </a:rPr>
            <a:t>Chemists identify best paths with the help of their prior knowledge and expertise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+mn-lt"/>
              <a:cs typeface="Calibri" panose="020F0502020204030204" pitchFamily="34" charset="0"/>
            </a:rPr>
            <a:t>Laboratory experiments</a:t>
          </a:r>
        </a:p>
      </dsp:txBody>
      <dsp:txXfrm>
        <a:off x="47" y="908700"/>
        <a:ext cx="4542134" cy="3112830"/>
      </dsp:txXfrm>
    </dsp:sp>
    <dsp:sp modelId="{BA95869A-88C9-2F40-8430-6E30BE02677E}">
      <dsp:nvSpPr>
        <dsp:cNvPr id="0" name=""/>
        <dsp:cNvSpPr/>
      </dsp:nvSpPr>
      <dsp:spPr>
        <a:xfrm>
          <a:off x="5178080" y="1194"/>
          <a:ext cx="4542134" cy="9075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n-lt"/>
              <a:cs typeface="Calibri" panose="020F0502020204030204" pitchFamily="34" charset="0"/>
            </a:rPr>
            <a:t>Computer-Aided Synthesis Planning</a:t>
          </a:r>
        </a:p>
      </dsp:txBody>
      <dsp:txXfrm>
        <a:off x="5178080" y="1194"/>
        <a:ext cx="4542134" cy="907506"/>
      </dsp:txXfrm>
    </dsp:sp>
    <dsp:sp modelId="{1D6389A5-4088-3E4E-8949-DEFD72932F68}">
      <dsp:nvSpPr>
        <dsp:cNvPr id="0" name=""/>
        <dsp:cNvSpPr/>
      </dsp:nvSpPr>
      <dsp:spPr>
        <a:xfrm>
          <a:off x="5178080" y="908700"/>
          <a:ext cx="4542134" cy="31128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+mn-lt"/>
              <a:cs typeface="Calibri" panose="020F0502020204030204" pitchFamily="34" charset="0"/>
            </a:rPr>
            <a:t>Using Machine Learning techniques to accelerate the planning process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+mn-lt"/>
              <a:cs typeface="Calibri" panose="020F0502020204030204" pitchFamily="34" charset="0"/>
            </a:rPr>
            <a:t>One of the fascinating approaches: Modelling Retrosynthesis as a game and using Reinforcement Learning to play the game</a:t>
          </a:r>
        </a:p>
      </dsp:txBody>
      <dsp:txXfrm>
        <a:off x="5178080" y="908700"/>
        <a:ext cx="4542134" cy="3112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DDE91-BE77-8744-908C-8C2A99BFD3BE}">
      <dsp:nvSpPr>
        <dsp:cNvPr id="0" name=""/>
        <dsp:cNvSpPr/>
      </dsp:nvSpPr>
      <dsp:spPr>
        <a:xfrm>
          <a:off x="1883940" y="852"/>
          <a:ext cx="3686948" cy="22121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More often than not, plans produced manually, even with prior knowledge require verification</a:t>
          </a:r>
        </a:p>
      </dsp:txBody>
      <dsp:txXfrm>
        <a:off x="1883940" y="852"/>
        <a:ext cx="3686948" cy="2212168"/>
      </dsp:txXfrm>
    </dsp:sp>
    <dsp:sp modelId="{25EEC922-B9F0-2E42-A752-7DB4A89DB6DD}">
      <dsp:nvSpPr>
        <dsp:cNvPr id="0" name=""/>
        <dsp:cNvSpPr/>
      </dsp:nvSpPr>
      <dsp:spPr>
        <a:xfrm>
          <a:off x="5939583" y="852"/>
          <a:ext cx="3686948" cy="22121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then becomes important to verify the plan generated using computer-aided approaches by validating the correctness of the reaction at each step</a:t>
          </a:r>
        </a:p>
      </dsp:txBody>
      <dsp:txXfrm>
        <a:off x="5939583" y="852"/>
        <a:ext cx="3686948" cy="2212168"/>
      </dsp:txXfrm>
    </dsp:sp>
    <dsp:sp modelId="{0AA3A87F-CD4A-8249-8E03-A91C1E58AD0B}">
      <dsp:nvSpPr>
        <dsp:cNvPr id="0" name=""/>
        <dsp:cNvSpPr/>
      </dsp:nvSpPr>
      <dsp:spPr>
        <a:xfrm>
          <a:off x="1883940" y="2581716"/>
          <a:ext cx="3686948" cy="22121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Computer-aided planning relies a lot on reference templates for each reaction.</a:t>
          </a:r>
          <a:br>
            <a:rPr lang="en-US" sz="2000" kern="1200" dirty="0"/>
          </a:br>
          <a:br>
            <a:rPr lang="en-US" sz="2000" kern="1200" dirty="0"/>
          </a:br>
          <a:r>
            <a:rPr lang="en-US" sz="2000" kern="1200" dirty="0"/>
            <a:t>This is where CSR can be used by designing the atom mapping principles as rules that correspond to those reaction templates</a:t>
          </a:r>
        </a:p>
      </dsp:txBody>
      <dsp:txXfrm>
        <a:off x="1883940" y="2581716"/>
        <a:ext cx="3686948" cy="2212168"/>
      </dsp:txXfrm>
    </dsp:sp>
    <dsp:sp modelId="{F8B24D75-B0D4-DE4E-B89B-8029CD57C3AE}">
      <dsp:nvSpPr>
        <dsp:cNvPr id="0" name=""/>
        <dsp:cNvSpPr/>
      </dsp:nvSpPr>
      <dsp:spPr>
        <a:xfrm>
          <a:off x="5939583" y="2581716"/>
          <a:ext cx="3686948" cy="22121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defined a few predicates and rules that best fit the rules of chemical reactions</a:t>
          </a:r>
        </a:p>
      </dsp:txBody>
      <dsp:txXfrm>
        <a:off x="5939583" y="2581716"/>
        <a:ext cx="3686948" cy="2212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6BD48-A869-A841-B220-31F854856B24}">
      <dsp:nvSpPr>
        <dsp:cNvPr id="0" name=""/>
        <dsp:cNvSpPr/>
      </dsp:nvSpPr>
      <dsp:spPr>
        <a:xfrm>
          <a:off x="5528" y="609134"/>
          <a:ext cx="2119129" cy="8476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the compound organic?</a:t>
          </a:r>
        </a:p>
      </dsp:txBody>
      <dsp:txXfrm>
        <a:off x="5528" y="609134"/>
        <a:ext cx="2119129" cy="847651"/>
      </dsp:txXfrm>
    </dsp:sp>
    <dsp:sp modelId="{9F4F859B-13B7-D241-A79D-8B24290A7F8C}">
      <dsp:nvSpPr>
        <dsp:cNvPr id="0" name=""/>
        <dsp:cNvSpPr/>
      </dsp:nvSpPr>
      <dsp:spPr>
        <a:xfrm>
          <a:off x="5528" y="1456785"/>
          <a:ext cx="2119129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All molecules should be organic compounds</a:t>
          </a:r>
        </a:p>
      </dsp:txBody>
      <dsp:txXfrm>
        <a:off x="5528" y="1456785"/>
        <a:ext cx="2119129" cy="2810880"/>
      </dsp:txXfrm>
    </dsp:sp>
    <dsp:sp modelId="{0E738B9A-FA4A-DF4B-A52E-74404F9DAE17}">
      <dsp:nvSpPr>
        <dsp:cNvPr id="0" name=""/>
        <dsp:cNvSpPr/>
      </dsp:nvSpPr>
      <dsp:spPr>
        <a:xfrm>
          <a:off x="2421335" y="609134"/>
          <a:ext cx="2119129" cy="8476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Does the stoichiometry change?</a:t>
          </a:r>
        </a:p>
      </dsp:txBody>
      <dsp:txXfrm>
        <a:off x="2421335" y="609134"/>
        <a:ext cx="2119129" cy="847651"/>
      </dsp:txXfrm>
    </dsp:sp>
    <dsp:sp modelId="{E941F83B-994E-EE43-A11E-C474B11E92EC}">
      <dsp:nvSpPr>
        <dsp:cNvPr id="0" name=""/>
        <dsp:cNvSpPr/>
      </dsp:nvSpPr>
      <dsp:spPr>
        <a:xfrm>
          <a:off x="2421335" y="1456785"/>
          <a:ext cx="2119129" cy="2810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Relationship between the quantities of reactants and products before, during, after reaction</a:t>
          </a:r>
        </a:p>
      </dsp:txBody>
      <dsp:txXfrm>
        <a:off x="2421335" y="1456785"/>
        <a:ext cx="2119129" cy="2810880"/>
      </dsp:txXfrm>
    </dsp:sp>
    <dsp:sp modelId="{7EDF0A48-C2F8-E443-BD6B-BCA874967D16}">
      <dsp:nvSpPr>
        <dsp:cNvPr id="0" name=""/>
        <dsp:cNvSpPr/>
      </dsp:nvSpPr>
      <dsp:spPr>
        <a:xfrm>
          <a:off x="4837142" y="609134"/>
          <a:ext cx="2119129" cy="847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any compound toxic?</a:t>
          </a:r>
        </a:p>
      </dsp:txBody>
      <dsp:txXfrm>
        <a:off x="4837142" y="609134"/>
        <a:ext cx="2119129" cy="847651"/>
      </dsp:txXfrm>
    </dsp:sp>
    <dsp:sp modelId="{3B19D7E0-38FA-384F-9BF9-B8DA4549F10A}">
      <dsp:nvSpPr>
        <dsp:cNvPr id="0" name=""/>
        <dsp:cNvSpPr/>
      </dsp:nvSpPr>
      <dsp:spPr>
        <a:xfrm>
          <a:off x="4837142" y="1456785"/>
          <a:ext cx="2119129" cy="28108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Industrial-level toxicity</a:t>
          </a:r>
        </a:p>
      </dsp:txBody>
      <dsp:txXfrm>
        <a:off x="4837142" y="1456785"/>
        <a:ext cx="2119129" cy="2810880"/>
      </dsp:txXfrm>
    </dsp:sp>
    <dsp:sp modelId="{26192189-98DF-674D-97C8-7D6F52F325B3}">
      <dsp:nvSpPr>
        <dsp:cNvPr id="0" name=""/>
        <dsp:cNvSpPr/>
      </dsp:nvSpPr>
      <dsp:spPr>
        <a:xfrm>
          <a:off x="7252950" y="609134"/>
          <a:ext cx="2119129" cy="8476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the target compound a drug?</a:t>
          </a:r>
        </a:p>
      </dsp:txBody>
      <dsp:txXfrm>
        <a:off x="7252950" y="609134"/>
        <a:ext cx="2119129" cy="847651"/>
      </dsp:txXfrm>
    </dsp:sp>
    <dsp:sp modelId="{BD74EAFA-9F58-4D40-8C4C-E5B228AB5834}">
      <dsp:nvSpPr>
        <dsp:cNvPr id="0" name=""/>
        <dsp:cNvSpPr/>
      </dsp:nvSpPr>
      <dsp:spPr>
        <a:xfrm>
          <a:off x="7252950" y="1456785"/>
          <a:ext cx="2119129" cy="28108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All the target compounds are assumed to be drugs</a:t>
          </a:r>
        </a:p>
      </dsp:txBody>
      <dsp:txXfrm>
        <a:off x="7252950" y="1456785"/>
        <a:ext cx="2119129" cy="2810880"/>
      </dsp:txXfrm>
    </dsp:sp>
    <dsp:sp modelId="{9DFD4B3E-AF53-C646-BD9F-F71DC2185831}">
      <dsp:nvSpPr>
        <dsp:cNvPr id="0" name=""/>
        <dsp:cNvSpPr/>
      </dsp:nvSpPr>
      <dsp:spPr>
        <a:xfrm>
          <a:off x="9668757" y="609134"/>
          <a:ext cx="2119129" cy="8476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Are the starting materials identified commercially available?</a:t>
          </a:r>
        </a:p>
      </dsp:txBody>
      <dsp:txXfrm>
        <a:off x="9668757" y="609134"/>
        <a:ext cx="2119129" cy="847651"/>
      </dsp:txXfrm>
    </dsp:sp>
    <dsp:sp modelId="{46702423-7CB6-194D-BC13-21E4A28F4C82}">
      <dsp:nvSpPr>
        <dsp:cNvPr id="0" name=""/>
        <dsp:cNvSpPr/>
      </dsp:nvSpPr>
      <dsp:spPr>
        <a:xfrm>
          <a:off x="9668757" y="1456785"/>
          <a:ext cx="2119129" cy="281088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Checked against a subset of list of commercially available drugs</a:t>
          </a:r>
        </a:p>
      </dsp:txBody>
      <dsp:txXfrm>
        <a:off x="9668757" y="1456785"/>
        <a:ext cx="2119129" cy="281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C9528-33B3-EE41-906F-90E95FC58D17}">
      <dsp:nvSpPr>
        <dsp:cNvPr id="0" name=""/>
        <dsp:cNvSpPr/>
      </dsp:nvSpPr>
      <dsp:spPr>
        <a:xfrm>
          <a:off x="3249" y="64938"/>
          <a:ext cx="3168532" cy="7083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Assumptions</a:t>
          </a:r>
        </a:p>
      </dsp:txBody>
      <dsp:txXfrm>
        <a:off x="3249" y="64938"/>
        <a:ext cx="3168532" cy="708333"/>
      </dsp:txXfrm>
    </dsp:sp>
    <dsp:sp modelId="{1B114D74-1816-204A-965F-365E365585F5}">
      <dsp:nvSpPr>
        <dsp:cNvPr id="0" name=""/>
        <dsp:cNvSpPr/>
      </dsp:nvSpPr>
      <dsp:spPr>
        <a:xfrm>
          <a:off x="3249" y="773271"/>
          <a:ext cx="3168532" cy="34010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Single step reaction verification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Two-reactant reactions considered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Basic rules of chemical reactions were used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Toxicity check is done against a list of known toxic compounds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No structure matching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Exact matches only</a:t>
          </a:r>
        </a:p>
      </dsp:txBody>
      <dsp:txXfrm>
        <a:off x="3249" y="773271"/>
        <a:ext cx="3168532" cy="3401055"/>
      </dsp:txXfrm>
    </dsp:sp>
    <dsp:sp modelId="{11A239A8-391D-2245-838C-9A29A48987C7}">
      <dsp:nvSpPr>
        <dsp:cNvPr id="0" name=""/>
        <dsp:cNvSpPr/>
      </dsp:nvSpPr>
      <dsp:spPr>
        <a:xfrm>
          <a:off x="3615376" y="64938"/>
          <a:ext cx="3168532" cy="7083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Representing molecules and reactions</a:t>
          </a:r>
        </a:p>
      </dsp:txBody>
      <dsp:txXfrm>
        <a:off x="3615376" y="64938"/>
        <a:ext cx="3168532" cy="708333"/>
      </dsp:txXfrm>
    </dsp:sp>
    <dsp:sp modelId="{8131D4B7-DDD7-E441-B67E-8B489C81F026}">
      <dsp:nvSpPr>
        <dsp:cNvPr id="0" name=""/>
        <dsp:cNvSpPr/>
      </dsp:nvSpPr>
      <dsp:spPr>
        <a:xfrm>
          <a:off x="3615376" y="773271"/>
          <a:ext cx="3168532" cy="340105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Chemical formulae were used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Eg</a:t>
          </a:r>
          <a:r>
            <a:rPr lang="en-US" sz="2100" kern="1200" dirty="0"/>
            <a:t>: C</a:t>
          </a:r>
          <a:r>
            <a:rPr lang="en-US" sz="2100" kern="1200" baseline="-25000" dirty="0"/>
            <a:t>14</a:t>
          </a:r>
          <a:r>
            <a:rPr lang="en-US" sz="2100" kern="1200" dirty="0"/>
            <a:t>H</a:t>
          </a:r>
          <a:r>
            <a:rPr lang="en-US" sz="2100" kern="1200" baseline="-25000" dirty="0"/>
            <a:t>18</a:t>
          </a:r>
          <a:r>
            <a:rPr lang="en-US" sz="2100" kern="1200" dirty="0"/>
            <a:t>N</a:t>
          </a:r>
          <a:r>
            <a:rPr lang="en-US" sz="2100" kern="1200" baseline="-25000" dirty="0"/>
            <a:t>6</a:t>
          </a:r>
          <a:r>
            <a:rPr lang="en-US" sz="2100" kern="1200" dirty="0"/>
            <a:t>O = C</a:t>
          </a:r>
          <a:r>
            <a:rPr lang="en-US" sz="2100" kern="1200" baseline="-25000" dirty="0"/>
            <a:t>11</a:t>
          </a:r>
          <a:r>
            <a:rPr lang="en-US" sz="2100" kern="1200" dirty="0"/>
            <a:t>H</a:t>
          </a:r>
          <a:r>
            <a:rPr lang="en-US" sz="2100" kern="1200" baseline="-25000" dirty="0"/>
            <a:t>12</a:t>
          </a:r>
          <a:r>
            <a:rPr lang="en-US" sz="2100" kern="1200" dirty="0"/>
            <a:t>ClN</a:t>
          </a:r>
          <a:r>
            <a:rPr lang="en-US" sz="2100" kern="1200" baseline="-25000" dirty="0"/>
            <a:t>5</a:t>
          </a:r>
          <a:r>
            <a:rPr lang="en-US" sz="2100" kern="1200" dirty="0"/>
            <a:t>O + C</a:t>
          </a:r>
          <a:r>
            <a:rPr lang="en-US" sz="2100" kern="1200" baseline="-25000" dirty="0"/>
            <a:t>3</a:t>
          </a:r>
          <a:r>
            <a:rPr lang="en-US" sz="2100" kern="1200" dirty="0"/>
            <a:t>H</a:t>
          </a:r>
          <a:r>
            <a:rPr lang="en-US" sz="2100" kern="1200" baseline="-25000" dirty="0"/>
            <a:t>7</a:t>
          </a:r>
          <a:r>
            <a:rPr lang="en-US" sz="2100" kern="1200" dirty="0"/>
            <a:t>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Other standard representations - SMILES</a:t>
          </a:r>
        </a:p>
      </dsp:txBody>
      <dsp:txXfrm>
        <a:off x="3615376" y="773271"/>
        <a:ext cx="3168532" cy="3401055"/>
      </dsp:txXfrm>
    </dsp:sp>
    <dsp:sp modelId="{D7311E26-5820-EA44-9EA3-8DA38A20B6CD}">
      <dsp:nvSpPr>
        <dsp:cNvPr id="0" name=""/>
        <dsp:cNvSpPr/>
      </dsp:nvSpPr>
      <dsp:spPr>
        <a:xfrm>
          <a:off x="7227503" y="64938"/>
          <a:ext cx="3168532" cy="7083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Implementation challenges</a:t>
          </a:r>
        </a:p>
      </dsp:txBody>
      <dsp:txXfrm>
        <a:off x="7227503" y="64938"/>
        <a:ext cx="3168532" cy="708333"/>
      </dsp:txXfrm>
    </dsp:sp>
    <dsp:sp modelId="{E825CF4B-10E2-1B41-9088-6185604926E5}">
      <dsp:nvSpPr>
        <dsp:cNvPr id="0" name=""/>
        <dsp:cNvSpPr/>
      </dsp:nvSpPr>
      <dsp:spPr>
        <a:xfrm>
          <a:off x="7227503" y="773271"/>
          <a:ext cx="3168532" cy="340105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 represent composition of molecules, we used prolog dictionary data structure which was not supported yet by s(CASP)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7227503" y="773271"/>
        <a:ext cx="3168532" cy="3401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02C73-B1BB-A445-8C15-73AEA139EDEB}">
      <dsp:nvSpPr>
        <dsp:cNvPr id="0" name=""/>
        <dsp:cNvSpPr/>
      </dsp:nvSpPr>
      <dsp:spPr>
        <a:xfrm>
          <a:off x="1358" y="830381"/>
          <a:ext cx="5297537" cy="31785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The scope of this prototype is basic level of verification. However, in future this can be integrated with </a:t>
          </a:r>
          <a:r>
            <a:rPr lang="en-US" sz="3200" b="0" kern="1200" dirty="0" err="1"/>
            <a:t>softwares</a:t>
          </a:r>
          <a:r>
            <a:rPr lang="en-US" sz="3200" b="0" kern="1200" dirty="0"/>
            <a:t> like </a:t>
          </a:r>
          <a:r>
            <a:rPr lang="en-US" sz="3200" b="0" kern="1200" dirty="0" err="1"/>
            <a:t>openbabel</a:t>
          </a:r>
          <a:r>
            <a:rPr lang="en-US" sz="3200" b="0" kern="1200" dirty="0"/>
            <a:t> to incorporate that properties of reactants, along with expert human assistance</a:t>
          </a:r>
        </a:p>
      </dsp:txBody>
      <dsp:txXfrm>
        <a:off x="1358" y="830381"/>
        <a:ext cx="5297537" cy="3178522"/>
      </dsp:txXfrm>
    </dsp:sp>
    <dsp:sp modelId="{9D69EB2C-0090-024E-8240-7055CEBCF77F}">
      <dsp:nvSpPr>
        <dsp:cNvPr id="0" name=""/>
        <dsp:cNvSpPr/>
      </dsp:nvSpPr>
      <dsp:spPr>
        <a:xfrm>
          <a:off x="5828649" y="830381"/>
          <a:ext cx="5297537" cy="31785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Chemical reactions involve more complex conditions for which simple template rules may not be sufficient, owing to the necessity of new templates</a:t>
          </a:r>
        </a:p>
      </dsp:txBody>
      <dsp:txXfrm>
        <a:off x="5828649" y="830381"/>
        <a:ext cx="5297537" cy="3178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8044D-F128-BA40-ACCC-FD14CAF50B0D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CD945-9CD0-AA4B-972F-A808D89EE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CD945-9CD0-AA4B-972F-A808D89EE5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1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7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9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3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6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0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2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529A37-362B-CC43-A03C-D9CCFD861D54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6952F9-94A1-D044-AA57-F78990468A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trosynthetic_analysis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en.ppt-online.org/50706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host.bridgew.edu/c2king/CH489/Lec%203B_Toxicol%20Chem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8B31-7C63-A24F-A18C-CA22F890F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RETROFIER</a:t>
            </a:r>
            <a:b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Verifier for retrosynthetic pathways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365A-527E-384C-B0EB-CAA8C1AE7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Team: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Aneesha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Devulapally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Prakruthi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S. Reddy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Sukanya Baichwal</a:t>
            </a:r>
          </a:p>
        </p:txBody>
      </p:sp>
    </p:spTree>
    <p:extLst>
      <p:ext uri="{BB962C8B-B14F-4D97-AF65-F5344CB8AC3E}">
        <p14:creationId xmlns:p14="http://schemas.microsoft.com/office/powerpoint/2010/main" val="291006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B1BC-F218-0B47-B907-5FE2481A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79589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BACKGROUND – Retrosynthetic analysis</a:t>
            </a:r>
          </a:p>
        </p:txBody>
      </p:sp>
      <p:pic>
        <p:nvPicPr>
          <p:cNvPr id="1026" name="Picture 2" descr="Retrosynthetic analysis - Wikipedia">
            <a:extLst>
              <a:ext uri="{FF2B5EF4-FFF2-40B4-BE49-F238E27FC236}">
                <a16:creationId xmlns:a16="http://schemas.microsoft.com/office/drawing/2014/main" id="{A7823995-AD40-D94D-9628-C87B58F3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4" y="2336918"/>
            <a:ext cx="4783872" cy="25234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22619-222F-2543-9341-74A97D6EB643}"/>
              </a:ext>
            </a:extLst>
          </p:cNvPr>
          <p:cNvSpPr txBox="1"/>
          <p:nvPr/>
        </p:nvSpPr>
        <p:spPr>
          <a:xfrm>
            <a:off x="126754" y="6272784"/>
            <a:ext cx="5757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hlinkClick r:id="rId3"/>
              </a:rPr>
              <a:t>https://en.wikipedia.org/wiki/Retrosynthetic_analysis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Retrosynthesis of </a:t>
            </a:r>
            <a:r>
              <a:rPr lang="en-US" sz="1400" dirty="0" err="1"/>
              <a:t>Aplysiasecosterol</a:t>
            </a:r>
            <a:r>
              <a:rPr lang="en-US" sz="1400" dirty="0"/>
              <a:t> A - </a:t>
            </a:r>
            <a:r>
              <a:rPr lang="en-US" sz="1400" dirty="0">
                <a:hlinkClick r:id="rId4"/>
              </a:rPr>
              <a:t>https://en.ppt-online.org/507062</a:t>
            </a:r>
            <a:endParaRPr lang="en-US" sz="1400" dirty="0"/>
          </a:p>
        </p:txBody>
      </p:sp>
      <p:pic>
        <p:nvPicPr>
          <p:cNvPr id="1028" name="Picture 4" descr="Total Synthesis of Aplysiasecosterol A - online presentation">
            <a:extLst>
              <a:ext uri="{FF2B5EF4-FFF2-40B4-BE49-F238E27FC236}">
                <a16:creationId xmlns:a16="http://schemas.microsoft.com/office/drawing/2014/main" id="{59CF98AD-FA3C-E74D-A22C-626C7E61E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t="7070" r="51841"/>
          <a:stretch/>
        </p:blipFill>
        <p:spPr bwMode="auto">
          <a:xfrm>
            <a:off x="6746488" y="1582361"/>
            <a:ext cx="4783872" cy="49277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1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0CBB-15B5-744B-8BC4-04BE1CB3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BACKGROUND – Retrosynthetic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5C57E7-8BBA-7047-ADBE-6CCD73499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0398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8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CECF2D14-F86C-8441-9310-2AD0B7E7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617839"/>
            <a:ext cx="11188700" cy="562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62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BADF-7ED3-8446-9C7A-3FA7DCAB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Validating synthesis plans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D89840-97D1-ED4D-B334-CB85809E2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983177"/>
              </p:ext>
            </p:extLst>
          </p:nvPr>
        </p:nvGraphicFramePr>
        <p:xfrm>
          <a:off x="447066" y="1910862"/>
          <a:ext cx="11510472" cy="479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13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269C-412F-FE4B-99D5-EBD480F0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Grounds for common-sense reasoning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DD7E07-D207-7843-9AE5-071327CC9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909820"/>
              </p:ext>
            </p:extLst>
          </p:nvPr>
        </p:nvGraphicFramePr>
        <p:xfrm>
          <a:off x="187570" y="1828800"/>
          <a:ext cx="11793415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2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D91A5D4-3FBE-0E41-8A4B-4A2D4AD33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412873"/>
              </p:ext>
            </p:extLst>
          </p:nvPr>
        </p:nvGraphicFramePr>
        <p:xfrm>
          <a:off x="831422" y="2243596"/>
          <a:ext cx="10399285" cy="423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A51E7A6-7F88-5545-A203-5BB6E1C6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Assumptions and 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59712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E9D1-D4A5-1048-958E-FAC849D0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D609EF-4F5A-5347-8C1E-930EFFCE6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815111"/>
              </p:ext>
            </p:extLst>
          </p:nvPr>
        </p:nvGraphicFramePr>
        <p:xfrm>
          <a:off x="647113" y="1786597"/>
          <a:ext cx="11127545" cy="483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1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8EBD-F35A-6F48-BEE3-2AF550F6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Appendix –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C305-A283-D247-86E2-9AEC5F13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Targets: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guidetopharmacology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CHEBI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Commercially available molecules: Sigma Aldrich,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eMolecules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MolPort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Intermediate molecules: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ChemSpider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PubChem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Toxic compounds: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https://webhost.bridgew.edu/c2king/CH489/Lec%203B_Toxicol%20Chem2.pdf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89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EF6EE-53D0-5A48-9FEA-B3A82211419C}" vid="{293C7309-E9D7-BD45-B8E6-838DA0029A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518</TotalTime>
  <Words>462</Words>
  <Application>Microsoft Macintosh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Tw Cen MT</vt:lpstr>
      <vt:lpstr>Tw Cen MT Condensed</vt:lpstr>
      <vt:lpstr>Wingdings 3</vt:lpstr>
      <vt:lpstr>Integral</vt:lpstr>
      <vt:lpstr>RETROFIER Verifier for retrosynthetic pathways</vt:lpstr>
      <vt:lpstr>BACKGROUND – Retrosynthetic analysis</vt:lpstr>
      <vt:lpstr>BACKGROUND – Retrosynthetic analysis</vt:lpstr>
      <vt:lpstr>PowerPoint Presentation</vt:lpstr>
      <vt:lpstr>Validating synthesis plans</vt:lpstr>
      <vt:lpstr>Grounds for common-sense reasoning</vt:lpstr>
      <vt:lpstr>Assumptions and challenges faced</vt:lpstr>
      <vt:lpstr>FUTURE SCOPE</vt:lpstr>
      <vt:lpstr>Appendix – 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RETROFIER Verifier for retrosynthetic pathways</dc:title>
  <dc:creator>Devulapally, Aneesha</dc:creator>
  <cp:lastModifiedBy>Devulapally, Aneesha</cp:lastModifiedBy>
  <cp:revision>10</cp:revision>
  <dcterms:created xsi:type="dcterms:W3CDTF">2022-01-15T10:54:31Z</dcterms:created>
  <dcterms:modified xsi:type="dcterms:W3CDTF">2022-01-15T20:03:12Z</dcterms:modified>
</cp:coreProperties>
</file>