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italic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b592689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b592689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287000"/>
            <a:ext cx="3812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Corpus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979750"/>
            <a:ext cx="8520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The project involves a detailed analysis of the Farseer Trilogy by Robin Hobb, focusing on character interactions, thematic elements, and word usage across the three books. Using computational tools available on voyant tools</a:t>
            </a:r>
            <a:endParaRPr sz="11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075" y="286374"/>
            <a:ext cx="2195499" cy="5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88" y="1671250"/>
            <a:ext cx="3638424" cy="140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700" y="3124700"/>
            <a:ext cx="3566823" cy="16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156800" y="1528200"/>
            <a:ext cx="4708200" cy="14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Findings</a:t>
            </a:r>
            <a:endParaRPr b="1" sz="1100"/>
          </a:p>
          <a:p>
            <a:pPr indent="-298450" lvl="0" marL="1143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word clouds to highlight frequently used words, and interactive graphs to track word frequency over time</a:t>
            </a:r>
            <a:endParaRPr sz="1100"/>
          </a:p>
          <a:p>
            <a:pPr indent="-298450" lvl="0" marL="1143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allowed for a detailed examination of thematic elements, character development, and the narrative structure within the series</a:t>
            </a:r>
            <a:endParaRPr sz="11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9498" y="2739578"/>
            <a:ext cx="4642799" cy="21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98700" y="4971725"/>
            <a:ext cx="12924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/>
              <a:t>Ahsen Saaim</a:t>
            </a:r>
            <a:endParaRPr sz="700"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925800" y="4971725"/>
            <a:ext cx="12924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/>
              <a:t>Spring 2024</a:t>
            </a:r>
            <a:endParaRPr sz="700"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7094100" y="4971725"/>
            <a:ext cx="17709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/>
              <a:t>Introduction to Digital Humanities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