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9A05-DF1F-5BFC-A533-83E77F051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6C03-38E0-E023-3868-9A90F2706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83D26-B450-A7D0-CD1C-1AF97C15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F14C-E548-7C4E-82FA-76883929F01E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A8D2-8373-BE94-B132-461471C5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DBF2-185F-DFFB-C11E-836430E1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5D5-2632-4C49-B388-C7E074AB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6430-EDE5-9ECA-2F86-FE193525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1D03B-07AA-120D-1E92-DDC0536A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0823-A245-691A-DD1A-7BC40689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F14C-E548-7C4E-82FA-76883929F01E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F56E6-7D8B-520A-7609-E88005CC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F2D8-E21B-53FB-7E72-911FC4D4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5D5-2632-4C49-B388-C7E074AB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9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5E016-2FFE-9BA4-F6E6-0F7A570C0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AA33C-A5F3-607C-369A-482C33951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582F-E665-632F-B405-90EDA2BA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F14C-E548-7C4E-82FA-76883929F01E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5BD2-3E4E-D2D3-6706-7B5F5679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3CB0-E87A-CD77-27F4-D660EEC3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5D5-2632-4C49-B388-C7E074AB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3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C847-58CC-FE62-19C7-548E6B08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15DC-4D3B-F07A-F886-E25E7A78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7846-08F5-A6CF-1289-59504D1A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F14C-E548-7C4E-82FA-76883929F01E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694F-0D66-19ED-E590-6AA44705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42CC-301E-2F45-74CE-A9054AD2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5D5-2632-4C49-B388-C7E074AB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EE54-F7E8-DE11-A7BF-34DE5ECB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F5F14-7F17-8E20-6D13-9F022193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E359-6BA3-F73B-A90A-0F0C6782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F14C-E548-7C4E-82FA-76883929F01E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79AF-54CF-EF82-C609-DBFD916D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4AC3-8BAD-275F-EFC3-29CFD40E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5D5-2632-4C49-B388-C7E074AB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6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70DE-F1FA-8C43-FC24-D44D6C79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04C1-9522-27EC-5E67-C4A2A30AA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10A0F-09FD-203F-73AA-E05B4C21E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4BA1A-420D-B4B0-4463-356E2942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F14C-E548-7C4E-82FA-76883929F01E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6879-D876-2128-2DE9-5C4A4DDE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DF42-5F2F-6143-5A85-F6B9FDC1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5D5-2632-4C49-B388-C7E074AB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8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E14D-4898-E954-FD73-2F15510F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2D6A-337B-DFDF-6F82-9D918474D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36012-94D6-D2AD-3942-F241E0F04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9CC0B-DCA1-2320-34AF-74BC2A143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0C1AA-20A3-250D-94CD-1966D6C26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26A9B-26CD-9F1A-675A-3C7F42B2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F14C-E548-7C4E-82FA-76883929F01E}" type="datetimeFigureOut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67167-895D-10FA-E58E-4C8AFBEB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DF1E9-2DFB-D73D-6B24-07C6E441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5D5-2632-4C49-B388-C7E074AB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2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B4AF-BCFB-6DAC-D262-BA44907D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72CAE-FFD7-EB3B-A3FF-CE730B19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F14C-E548-7C4E-82FA-76883929F01E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250E0-4280-4A52-B096-DC4658C6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B6E56-6894-9684-235D-76095673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5D5-2632-4C49-B388-C7E074AB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9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44BF5-34B0-62D4-5EA6-0CD3357C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F14C-E548-7C4E-82FA-76883929F01E}" type="datetimeFigureOut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827AD-139F-EF72-FEED-D5BA672D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6455-1907-A204-1CBB-B4A17FC1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5D5-2632-4C49-B388-C7E074AB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8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562B-EB37-4763-5536-C01C8098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4A8E-346E-8E6B-17AF-8FA524B54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4C96B-AD72-F6E6-C65A-58F2A998B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E0DFC-BB44-74FD-112A-EB559FC6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F14C-E548-7C4E-82FA-76883929F01E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42C0-CCAF-370A-CFF9-2F717246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60CC8-AE39-AA63-499A-2053F5A5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5D5-2632-4C49-B388-C7E074AB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5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9586-1393-E3D8-3CA9-E1A2B05F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46FB0-CDBE-C1BC-74D9-AC86B610A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7DDCC-5EDF-9B0A-236F-5A320FDAA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A3F2-6B6B-CABF-91B9-6E7B136A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F14C-E548-7C4E-82FA-76883929F01E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D48A-DC9C-6BC9-90BE-90B79AC1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54D8-BD46-EF5B-BDA7-DEADEFFC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95D5-2632-4C49-B388-C7E074AB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BE3B3-67E1-37F1-5D2A-DE10AE90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C052-E268-7564-BE3B-2FF33452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BB0A-20CB-3A35-FDAF-472A31AB2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F1F14C-E548-7C4E-82FA-76883929F01E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5551-5E8B-2A97-C1EF-024A572E0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2912-F1F7-9BB6-1D88-8AEEAA490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995D5-2632-4C49-B388-C7E074AB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F3C8-27C5-33D8-0BF4-C69A8BE9B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56E21-B167-ECCB-BD12-86FC58748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3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2A7DE-F030-0D5D-108E-A054C32B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anchor="b">
            <a:normAutofit/>
          </a:bodyPr>
          <a:lstStyle/>
          <a:p>
            <a:r>
              <a:rPr lang="en-US" dirty="0"/>
              <a:t>Frequency Up/Down Conversion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951AFD-5BF6-7E1C-0604-8A6296A9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4997189" cy="294154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8ACF25-BFEA-A340-E895-4D543E64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41" y="2128344"/>
            <a:ext cx="4890576" cy="1210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56C0E-EC5D-F9E5-52AC-B02C35898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741" y="3504974"/>
            <a:ext cx="4890576" cy="11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BE05-4D11-E40A-8FAE-C9FBF786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anchor="b">
            <a:normAutofit/>
          </a:bodyPr>
          <a:lstStyle/>
          <a:p>
            <a:r>
              <a:rPr lang="en-US" sz="4800"/>
              <a:t>Single-Ended Diode Mixers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21A958-2516-4A0C-C293-16B787CF2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4997189" cy="294154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48D207-F4CB-2B01-5A55-7629AA6C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41" y="1284994"/>
            <a:ext cx="4890576" cy="42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4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7307-B7C9-C4B3-7681-24171EFB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Antennas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0A9E1-FB94-5BD5-8A6F-FC79F593F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0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6DAD3-A55E-FEAA-97EE-5C44D56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anchor="b">
            <a:normAutofit/>
          </a:bodyPr>
          <a:lstStyle/>
          <a:p>
            <a:r>
              <a:rPr lang="en-US" dirty="0"/>
              <a:t>System Aspects of Antenna (I don’t get)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71C32-63EC-BF60-F7C8-59EC0B1A4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1966" y="3267514"/>
            <a:ext cx="4997450" cy="47491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636D55-8CB6-6137-3E3C-4761EA2A1F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06" r="26244" b="2"/>
          <a:stretch/>
        </p:blipFill>
        <p:spPr>
          <a:xfrm>
            <a:off x="6575741" y="895610"/>
            <a:ext cx="4890576" cy="24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D15AA9-B629-D00B-D1D4-1A89C8BCEBE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417" r="9514"/>
          <a:stretch/>
        </p:blipFill>
        <p:spPr>
          <a:xfrm>
            <a:off x="6575741" y="3504974"/>
            <a:ext cx="4890576" cy="24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356E5-7443-4523-2678-E8BC5AE1B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966" y="3779387"/>
            <a:ext cx="4424294" cy="1156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A0FAA-11B3-7CB9-2887-DD828C49B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510" y="5148025"/>
            <a:ext cx="5880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2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EA9B8-AE12-37F6-5552-14B34CEA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Antenna Pattern Characteristics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3ED844-02B1-3C16-E4CD-ECC6758234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71" r="34504"/>
          <a:stretch/>
        </p:blipFill>
        <p:spPr>
          <a:xfrm>
            <a:off x="2289370" y="2181426"/>
            <a:ext cx="3557466" cy="39976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93902-962B-B6B3-338D-3A97CC75B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429874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5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3430-283C-34DF-B2C3-15E3ED27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Communication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DFB7-708C-9590-83E0-1C0C96B9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Used in broadcast radio and television, cellular telephone and networking systems, direct broadcast satellite (DBS) television service, wireless local area networks (WLANs), paging systems, Global </a:t>
            </a:r>
            <a:r>
              <a:rPr lang="en-CA" sz="1800" b="0" i="0" u="none" strike="noStrike" dirty="0" err="1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Posistioning</a:t>
            </a:r>
            <a:r>
              <a:rPr lang="en-CA" sz="18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 Systems (GPS) service, and radio frequency identifications (RFID) systems  </a:t>
            </a:r>
          </a:p>
          <a:p>
            <a:r>
              <a:rPr lang="en-CA" sz="1800" dirty="0">
                <a:solidFill>
                  <a:srgbClr val="001D35"/>
                </a:solidFill>
                <a:latin typeface="Arial" panose="020B0604020202020204" pitchFamily="34" charset="0"/>
              </a:rPr>
              <a:t>Characterizing:</a:t>
            </a:r>
          </a:p>
          <a:p>
            <a:pPr lvl="1"/>
            <a:r>
              <a:rPr lang="en-CA" dirty="0">
                <a:solidFill>
                  <a:srgbClr val="001D35"/>
                </a:solidFill>
                <a:latin typeface="Arial" panose="020B0604020202020204" pitchFamily="34" charset="0"/>
              </a:rPr>
              <a:t>Pt-pt </a:t>
            </a:r>
          </a:p>
          <a:p>
            <a:pPr lvl="1"/>
            <a:r>
              <a:rPr lang="en-CA" dirty="0">
                <a:solidFill>
                  <a:srgbClr val="001D35"/>
                </a:solidFill>
                <a:latin typeface="Arial" panose="020B0604020202020204" pitchFamily="34" charset="0"/>
              </a:rPr>
              <a:t>pt-</a:t>
            </a:r>
            <a:r>
              <a:rPr lang="en-CA" dirty="0" err="1">
                <a:solidFill>
                  <a:srgbClr val="001D35"/>
                </a:solidFill>
                <a:latin typeface="Arial" panose="020B0604020202020204" pitchFamily="34" charset="0"/>
              </a:rPr>
              <a:t>multipt</a:t>
            </a:r>
            <a:endParaRPr lang="en-CA" dirty="0">
              <a:solidFill>
                <a:srgbClr val="001D35"/>
              </a:solidFill>
              <a:latin typeface="Arial" panose="020B0604020202020204" pitchFamily="34" charset="0"/>
            </a:endParaRPr>
          </a:p>
          <a:p>
            <a:pPr lvl="1"/>
            <a:r>
              <a:rPr lang="en-CA" dirty="0" err="1">
                <a:solidFill>
                  <a:srgbClr val="001D35"/>
                </a:solidFill>
                <a:latin typeface="Arial" panose="020B0604020202020204" pitchFamily="34" charset="0"/>
              </a:rPr>
              <a:t>Multipt-multipt</a:t>
            </a:r>
            <a:endParaRPr lang="en-CA" dirty="0">
              <a:solidFill>
                <a:srgbClr val="001D35"/>
              </a:solidFill>
              <a:latin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1D35"/>
                </a:solidFill>
                <a:latin typeface="Arial" panose="020B0604020202020204" pitchFamily="34" charset="0"/>
              </a:rPr>
              <a:t>Simplex, half/full duplex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FRIIS FORMULA: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40759-5E05-0453-07D2-4579B96A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4695861"/>
            <a:ext cx="2336800" cy="10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4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F870-CCD9-DEA9-F3D5-C63819CF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Signal Integrity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FA2A-3BE1-24A1-644B-B6782F07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Mismatch at either antenna </a:t>
            </a:r>
          </a:p>
          <a:p>
            <a:r>
              <a:rPr lang="en-US" dirty="0"/>
              <a:t>Polarization mismatch between antennas </a:t>
            </a:r>
          </a:p>
          <a:p>
            <a:r>
              <a:rPr lang="en-US" dirty="0"/>
              <a:t>Propagation affects leading to attenuation or depolarization </a:t>
            </a:r>
          </a:p>
          <a:p>
            <a:r>
              <a:rPr lang="en-US" dirty="0"/>
              <a:t>Multipath effects that cause partial cancellation of the received field</a:t>
            </a:r>
          </a:p>
          <a:p>
            <a:r>
              <a:rPr lang="en-US" dirty="0"/>
              <a:t>Line losses </a:t>
            </a:r>
          </a:p>
        </p:txBody>
      </p:sp>
    </p:spTree>
    <p:extLst>
      <p:ext uri="{BB962C8B-B14F-4D97-AF65-F5344CB8AC3E}">
        <p14:creationId xmlns:p14="http://schemas.microsoft.com/office/powerpoint/2010/main" val="139717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30266</TotalTime>
  <Words>118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Mixers</vt:lpstr>
      <vt:lpstr>Frequency Up/Down Conversion</vt:lpstr>
      <vt:lpstr>Single-Ended Diode Mixers </vt:lpstr>
      <vt:lpstr>Antennas </vt:lpstr>
      <vt:lpstr>System Aspects of Antenna (I don’t get)</vt:lpstr>
      <vt:lpstr>Antenna Pattern Characteristics </vt:lpstr>
      <vt:lpstr>Wireless Communication </vt:lpstr>
      <vt:lpstr>Factors Affecting Signal Integrity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Ahsen Qureshi</dc:creator>
  <cp:lastModifiedBy>Ahsen Qureshi</cp:lastModifiedBy>
  <cp:revision>1</cp:revision>
  <dcterms:created xsi:type="dcterms:W3CDTF">2025-02-19T23:51:01Z</dcterms:created>
  <dcterms:modified xsi:type="dcterms:W3CDTF">2025-03-13T00:17:19Z</dcterms:modified>
</cp:coreProperties>
</file>