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8" r:id="rId3"/>
    <p:sldId id="273" r:id="rId4"/>
    <p:sldId id="284" r:id="rId5"/>
    <p:sldId id="285" r:id="rId6"/>
    <p:sldId id="279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F4F"/>
    <a:srgbClr val="F85606"/>
    <a:srgbClr val="DE0369"/>
    <a:srgbClr val="20428F"/>
    <a:srgbClr val="000000"/>
    <a:srgbClr val="006F3B"/>
    <a:srgbClr val="1B75BB"/>
    <a:srgbClr val="87919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F83A5-6A11-4025-AFF5-E6326191DB70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5C9DF-AE41-464E-A8D8-AF42F44A4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05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A699-4E50-4488-A4DC-A924E708972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6D0F-0DBF-49D7-BB46-A2B249FA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6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A699-4E50-4488-A4DC-A924E708972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6D0F-0DBF-49D7-BB46-A2B249FA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6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A699-4E50-4488-A4DC-A924E708972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6D0F-0DBF-49D7-BB46-A2B249FA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0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A699-4E50-4488-A4DC-A924E708972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6D0F-0DBF-49D7-BB46-A2B249FA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8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preserve="1">
  <p:cSld name="Custom Layou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title"/>
          </p:nvPr>
        </p:nvSpPr>
        <p:spPr>
          <a:xfrm>
            <a:off x="718126" y="365125"/>
            <a:ext cx="1028675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600"/>
              <a:buFont typeface="Century Gothic"/>
              <a:buNone/>
              <a:defRPr sz="6000" b="1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21"/>
          <p:cNvSpPr txBox="1">
            <a:spLocks noGrp="1"/>
          </p:cNvSpPr>
          <p:nvPr>
            <p:ph type="body" idx="1"/>
          </p:nvPr>
        </p:nvSpPr>
        <p:spPr>
          <a:xfrm>
            <a:off x="1385454" y="1788680"/>
            <a:ext cx="996834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cxnSp>
        <p:nvCxnSpPr>
          <p:cNvPr id="23" name="Google Shape;23;p21"/>
          <p:cNvCxnSpPr/>
          <p:nvPr/>
        </p:nvCxnSpPr>
        <p:spPr>
          <a:xfrm>
            <a:off x="958273" y="1828800"/>
            <a:ext cx="6927" cy="4102100"/>
          </a:xfrm>
          <a:prstGeom prst="straightConnector1">
            <a:avLst/>
          </a:prstGeom>
          <a:noFill/>
          <a:ln w="1905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64822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6000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A699-4E50-4488-A4DC-A924E708972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6D0F-0DBF-49D7-BB46-A2B249FA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3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A699-4E50-4488-A4DC-A924E708972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6D0F-0DBF-49D7-BB46-A2B249FA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3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A699-4E50-4488-A4DC-A924E708972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6D0F-0DBF-49D7-BB46-A2B249FA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5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A699-4E50-4488-A4DC-A924E708972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6D0F-0DBF-49D7-BB46-A2B249FA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2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A699-4E50-4488-A4DC-A924E708972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6D0F-0DBF-49D7-BB46-A2B249FA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0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1074400" y="5715000"/>
            <a:ext cx="11176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6D0F-0DBF-49D7-BB46-A2B249FA080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5994400"/>
            <a:ext cx="2667000" cy="86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A699-4E50-4488-A4DC-A924E7089726}" type="datetimeFigureOut">
              <a:rPr lang="en-US" smtClean="0"/>
              <a:t>11/10/2022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0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A699-4E50-4488-A4DC-A924E708972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6D0F-0DBF-49D7-BB46-A2B249FA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5A699-4E50-4488-A4DC-A924E708972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66D0F-0DBF-49D7-BB46-A2B249FA080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="" xmlns:a16="http://schemas.microsoft.com/office/drawing/2014/main" id="{EF1E0922-6ECE-703D-4502-4591CCADC49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137" y="6049427"/>
            <a:ext cx="646937" cy="6469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2" t="32964" r="15925" b="34443"/>
          <a:stretch/>
        </p:blipFill>
        <p:spPr>
          <a:xfrm>
            <a:off x="165100" y="6049427"/>
            <a:ext cx="1525388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8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600" b="1" kern="1200">
          <a:solidFill>
            <a:srgbClr val="002060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35B71B-0EDA-0231-163E-EBE95F323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99" y="972171"/>
            <a:ext cx="7899780" cy="3200400"/>
          </a:xfrm>
        </p:spPr>
        <p:txBody>
          <a:bodyPr>
            <a:noAutofit/>
          </a:bodyPr>
          <a:lstStyle/>
          <a:p>
            <a:pPr algn="l"/>
            <a:r>
              <a:rPr lang="en-US" sz="8000" b="1" dirty="0" err="1" smtClean="0">
                <a:solidFill>
                  <a:srgbClr val="002060"/>
                </a:solidFill>
                <a:latin typeface="Century Gothic" panose="020B0502020202020204" pitchFamily="34" charset="0"/>
              </a:rPr>
              <a:t>Daraz</a:t>
            </a:r>
            <a:r>
              <a:rPr lang="en-US" sz="80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 </a:t>
            </a:r>
            <a:br>
              <a:rPr lang="en-US" sz="80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</a:br>
            <a:r>
              <a:rPr lang="en-US" sz="80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E-Commerce Training</a:t>
            </a:r>
            <a:endParaRPr lang="en-US" sz="80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3002DA-DC8E-D72C-0A37-0ABFEA64C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799" y="4288935"/>
            <a:ext cx="7899780" cy="16557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Getting Familiar with </a:t>
            </a:r>
            <a:r>
              <a:rPr lang="en-US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Daraz</a:t>
            </a: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 Policies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A9FBD3B-0EE8-AB9A-827E-F2594D498816}"/>
              </a:ext>
            </a:extLst>
          </p:cNvPr>
          <p:cNvCxnSpPr/>
          <p:nvPr/>
        </p:nvCxnSpPr>
        <p:spPr>
          <a:xfrm>
            <a:off x="1066800" y="4172571"/>
            <a:ext cx="713232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2716DD1C-C4CB-ABAF-C051-8C08CA029701}"/>
              </a:ext>
            </a:extLst>
          </p:cNvPr>
          <p:cNvSpPr txBox="1">
            <a:spLocks/>
          </p:cNvSpPr>
          <p:nvPr/>
        </p:nvSpPr>
        <p:spPr>
          <a:xfrm>
            <a:off x="7056582" y="855807"/>
            <a:ext cx="46574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="" xmlns:a16="http://schemas.microsoft.com/office/drawing/2014/main" id="{EF1E0922-6ECE-703D-4502-4591CCADC4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137" y="6049427"/>
            <a:ext cx="646937" cy="64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5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lecture is about: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b="1" dirty="0" smtClean="0"/>
              <a:t>Learning </a:t>
            </a:r>
            <a:r>
              <a:rPr lang="en-US" b="1" dirty="0" err="1" smtClean="0"/>
              <a:t>Daraz</a:t>
            </a:r>
            <a:r>
              <a:rPr lang="en-US" b="1" dirty="0" smtClean="0"/>
              <a:t> policies </a:t>
            </a:r>
          </a:p>
          <a:p>
            <a:pPr>
              <a:spcAft>
                <a:spcPts val="1800"/>
              </a:spcAft>
            </a:pPr>
            <a:r>
              <a:rPr lang="en-US" b="1" dirty="0" smtClean="0"/>
              <a:t>Understanding how to comply with the </a:t>
            </a:r>
            <a:r>
              <a:rPr lang="en-US" b="1" dirty="0" err="1" smtClean="0"/>
              <a:t>Daraz</a:t>
            </a:r>
            <a:r>
              <a:rPr lang="en-US" b="1" dirty="0" smtClean="0"/>
              <a:t> policies</a:t>
            </a:r>
            <a:endParaRPr lang="en-US" dirty="0"/>
          </a:p>
          <a:p>
            <a:pPr>
              <a:spcAft>
                <a:spcPts val="1800"/>
              </a:spcAft>
            </a:pPr>
            <a:r>
              <a:rPr lang="en-US" b="1" dirty="0" smtClean="0"/>
              <a:t>Knowing what difference do these policies make</a:t>
            </a:r>
          </a:p>
          <a:p>
            <a:pPr>
              <a:spcAft>
                <a:spcPts val="1800"/>
              </a:spcAft>
            </a:pPr>
            <a:r>
              <a:rPr lang="en-US" b="1" dirty="0" smtClean="0"/>
              <a:t>Setting up customer and seller accounts on </a:t>
            </a:r>
            <a:r>
              <a:rPr lang="en-US" b="1" dirty="0" err="1" smtClean="0"/>
              <a:t>Daraz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6259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85361" cy="1325563"/>
          </a:xfrm>
        </p:spPr>
        <p:txBody>
          <a:bodyPr/>
          <a:lstStyle/>
          <a:p>
            <a:r>
              <a:rPr lang="en-US" dirty="0" smtClean="0"/>
              <a:t>Creating Customer Account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37" r="1550" b="42907"/>
          <a:stretch/>
        </p:blipFill>
        <p:spPr>
          <a:xfrm>
            <a:off x="1066800" y="2342972"/>
            <a:ext cx="10058400" cy="3271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248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948" y="914400"/>
            <a:ext cx="8299309" cy="5212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059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975" b="2126"/>
          <a:stretch/>
        </p:blipFill>
        <p:spPr>
          <a:xfrm>
            <a:off x="2924814" y="1690688"/>
            <a:ext cx="6342372" cy="47548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Seller Account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87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96" y="1442493"/>
            <a:ext cx="9466899" cy="4846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85606"/>
                </a:solidFill>
              </a:rPr>
              <a:t>Daraz</a:t>
            </a:r>
            <a:r>
              <a:rPr lang="en-US" dirty="0" smtClean="0">
                <a:solidFill>
                  <a:srgbClr val="F85606"/>
                </a:solidFill>
              </a:rPr>
              <a:t> </a:t>
            </a:r>
            <a:r>
              <a:rPr lang="en-US" dirty="0" smtClean="0"/>
              <a:t>Seller Account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40833" y="4257538"/>
            <a:ext cx="183424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Create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an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account to become a </a:t>
            </a:r>
            <a:r>
              <a:rPr lang="en-US" sz="1600" b="1" dirty="0" err="1">
                <a:solidFill>
                  <a:srgbClr val="F85606"/>
                </a:solidFill>
                <a:latin typeface="Century Gothic" panose="020B0502020202020204" pitchFamily="34" charset="0"/>
              </a:rPr>
              <a:t>Daraz</a:t>
            </a:r>
            <a:r>
              <a:rPr lang="en-US" sz="1600" dirty="0">
                <a:solidFill>
                  <a:srgbClr val="F85606"/>
                </a:solidFill>
                <a:latin typeface="Century Gothic" panose="020B0502020202020204" pitchFamily="34" charset="0"/>
              </a:rPr>
              <a:t>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Local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Seller </a:t>
            </a:r>
          </a:p>
        </p:txBody>
      </p:sp>
      <p:sp>
        <p:nvSpPr>
          <p:cNvPr id="6" name="Rectangle 5"/>
          <p:cNvSpPr/>
          <p:nvPr/>
        </p:nvSpPr>
        <p:spPr>
          <a:xfrm>
            <a:off x="9940832" y="1345132"/>
            <a:ext cx="18342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To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become a </a:t>
            </a:r>
            <a:r>
              <a:rPr lang="en-US" sz="1600" b="1" dirty="0" err="1">
                <a:solidFill>
                  <a:srgbClr val="F85606"/>
                </a:solidFill>
                <a:latin typeface="Century Gothic" panose="020B0502020202020204" pitchFamily="34" charset="0"/>
              </a:rPr>
              <a:t>Daraz</a:t>
            </a:r>
            <a:r>
              <a:rPr lang="en-US" sz="1600" dirty="0">
                <a:solidFill>
                  <a:srgbClr val="F85606"/>
                </a:solidFill>
                <a:latin typeface="Century Gothic" panose="020B0502020202020204" pitchFamily="34" charset="0"/>
              </a:rPr>
              <a:t>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Global Seller, register here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64431" y="2206003"/>
            <a:ext cx="3696788" cy="40656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87737" y="4853943"/>
            <a:ext cx="3050177" cy="35813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endCxn id="7" idx="0"/>
          </p:cNvCxnSpPr>
          <p:nvPr/>
        </p:nvCxnSpPr>
        <p:spPr>
          <a:xfrm flipH="1">
            <a:off x="7912825" y="1690688"/>
            <a:ext cx="2028007" cy="51531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9437914" y="4472970"/>
            <a:ext cx="761194" cy="5600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73550" y="1579013"/>
            <a:ext cx="413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Go to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https://sellercenter.daraz.pk/</a:t>
            </a:r>
          </a:p>
        </p:txBody>
      </p:sp>
    </p:spTree>
    <p:extLst>
      <p:ext uri="{BB962C8B-B14F-4D97-AF65-F5344CB8AC3E}">
        <p14:creationId xmlns:p14="http://schemas.microsoft.com/office/powerpoint/2010/main" val="219252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505"/>
          <a:stretch/>
        </p:blipFill>
        <p:spPr>
          <a:xfrm>
            <a:off x="1210152" y="640080"/>
            <a:ext cx="9771696" cy="5577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997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Simple </a:t>
            </a:r>
            <a:r>
              <a:rPr lang="en-US" dirty="0"/>
              <a:t>Steps to Start Selling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335" y="1669493"/>
            <a:ext cx="9541561" cy="4665045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b="1" dirty="0"/>
              <a:t>Signup for </a:t>
            </a:r>
            <a:r>
              <a:rPr lang="en-US" sz="2400" b="1" dirty="0" smtClean="0"/>
              <a:t>Free. </a:t>
            </a:r>
            <a:r>
              <a:rPr lang="en-US" sz="2200" dirty="0" smtClean="0"/>
              <a:t>Create </a:t>
            </a:r>
            <a:r>
              <a:rPr lang="en-US" sz="2200" dirty="0"/>
              <a:t>your account through our website or mobile app with just your phone number</a:t>
            </a:r>
            <a:endParaRPr lang="en-US" sz="2200" dirty="0" smtClean="0"/>
          </a:p>
          <a:p>
            <a:pPr marL="0" indent="0">
              <a:spcAft>
                <a:spcPts val="1200"/>
              </a:spcAft>
              <a:buNone/>
            </a:pPr>
            <a:r>
              <a:rPr lang="en-US" sz="2400" b="1" dirty="0"/>
              <a:t>Add Profile </a:t>
            </a:r>
            <a:r>
              <a:rPr lang="en-US" sz="2400" b="1" dirty="0" smtClean="0"/>
              <a:t>Information. </a:t>
            </a:r>
            <a:r>
              <a:rPr lang="en-US" sz="2200" dirty="0" smtClean="0"/>
              <a:t>Complete </a:t>
            </a:r>
            <a:r>
              <a:rPr lang="en-US" sz="2200" dirty="0"/>
              <a:t>your profile by providing your email and store name so that we can identify you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b="1" dirty="0"/>
              <a:t>Add Address </a:t>
            </a:r>
            <a:r>
              <a:rPr lang="en-US" sz="2400" b="1" dirty="0" smtClean="0"/>
              <a:t>Information. </a:t>
            </a:r>
            <a:r>
              <a:rPr lang="en-US" sz="2200" dirty="0" smtClean="0"/>
              <a:t>Provide </a:t>
            </a:r>
            <a:r>
              <a:rPr lang="en-US" sz="2200" dirty="0"/>
              <a:t>all address details of your business</a:t>
            </a:r>
            <a:endParaRPr lang="en-US" sz="2200" dirty="0" smtClean="0"/>
          </a:p>
          <a:p>
            <a:pPr marL="0" indent="0">
              <a:spcAft>
                <a:spcPts val="1200"/>
              </a:spcAft>
              <a:buNone/>
            </a:pPr>
            <a:r>
              <a:rPr lang="en-US" sz="2400" b="1" dirty="0"/>
              <a:t>Add ID &amp; Bank </a:t>
            </a:r>
            <a:r>
              <a:rPr lang="en-US" sz="2400" b="1" dirty="0" smtClean="0"/>
              <a:t>Information. </a:t>
            </a:r>
            <a:r>
              <a:rPr lang="en-US" sz="2200" dirty="0" smtClean="0"/>
              <a:t>Add </a:t>
            </a:r>
            <a:r>
              <a:rPr lang="en-US" sz="2200" dirty="0"/>
              <a:t>in your ID &amp; Business related details. Include necessary bank information for payments</a:t>
            </a:r>
            <a:endParaRPr lang="en-US" sz="2200" dirty="0" smtClean="0"/>
          </a:p>
          <a:p>
            <a:pPr marL="0" indent="0">
              <a:spcAft>
                <a:spcPts val="1200"/>
              </a:spcAft>
              <a:buNone/>
            </a:pPr>
            <a:r>
              <a:rPr lang="en-US" sz="2400" b="1" dirty="0"/>
              <a:t>List Products. </a:t>
            </a:r>
            <a:r>
              <a:rPr lang="en-US" sz="2200" dirty="0"/>
              <a:t>Add products to your store through seller center. Start selling as soon as your products go live after going through quality control</a:t>
            </a:r>
            <a:endParaRPr lang="en-US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0" t="11888" r="15814" b="30274"/>
          <a:stretch/>
        </p:blipFill>
        <p:spPr>
          <a:xfrm>
            <a:off x="954754" y="1577697"/>
            <a:ext cx="784540" cy="640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7" t="7443" r="11513" b="26768"/>
          <a:stretch/>
        </p:blipFill>
        <p:spPr>
          <a:xfrm>
            <a:off x="956651" y="5347127"/>
            <a:ext cx="780747" cy="640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2" t="14176" r="10606" b="33784"/>
          <a:stretch/>
        </p:blipFill>
        <p:spPr>
          <a:xfrm>
            <a:off x="860643" y="4450491"/>
            <a:ext cx="972762" cy="6400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2" t="6568" r="15805" b="26599"/>
          <a:stretch/>
        </p:blipFill>
        <p:spPr>
          <a:xfrm>
            <a:off x="964451" y="3462413"/>
            <a:ext cx="765147" cy="7315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1" r="18330" b="20495"/>
          <a:stretch/>
        </p:blipFill>
        <p:spPr>
          <a:xfrm>
            <a:off x="1038440" y="2474335"/>
            <a:ext cx="617168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2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93780" y="2068563"/>
            <a:ext cx="7553768" cy="3699663"/>
            <a:chOff x="1182533" y="2091325"/>
            <a:chExt cx="7553768" cy="3699663"/>
          </a:xfrm>
        </p:grpSpPr>
        <p:sp>
          <p:nvSpPr>
            <p:cNvPr id="4" name="TextBox 3"/>
            <p:cNvSpPr txBox="1"/>
            <p:nvPr/>
          </p:nvSpPr>
          <p:spPr>
            <a:xfrm>
              <a:off x="1182533" y="2091325"/>
              <a:ext cx="85667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entury Gothic" panose="020B0502020202020204" pitchFamily="34" charset="0"/>
                </a:rPr>
                <a:t>“</a:t>
              </a:r>
              <a:endParaRPr lang="en-US" sz="20000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33174" y="3383986"/>
              <a:ext cx="52524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002060"/>
                  </a:solidFill>
                  <a:latin typeface="Century Gothic" panose="020B0502020202020204" pitchFamily="34" charset="0"/>
                </a:rPr>
                <a:t>Honesty</a:t>
              </a:r>
              <a:r>
                <a:rPr lang="en-US" sz="3200" dirty="0" smtClean="0">
                  <a:solidFill>
                    <a:schemeClr val="tx2">
                      <a:lumMod val="75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  <a:latin typeface="Century Gothic" panose="020B0502020202020204" pitchFamily="34" charset="0"/>
                </a:rPr>
                <a:t>is the </a:t>
              </a:r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latin typeface="Century Gothic" panose="020B0502020202020204" pitchFamily="34" charset="0"/>
                </a:rPr>
                <a:t>best</a:t>
              </a:r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3200" b="1" dirty="0" smtClean="0">
                  <a:solidFill>
                    <a:schemeClr val="tx2">
                      <a:lumMod val="75000"/>
                    </a:schemeClr>
                  </a:solidFill>
                  <a:latin typeface="Century Gothic" panose="020B0502020202020204" pitchFamily="34" charset="0"/>
                </a:rPr>
                <a:t>policy</a:t>
              </a:r>
              <a:endParaRPr lang="en-US" sz="3200" b="1" dirty="0" smtClean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20809" y="3975107"/>
              <a:ext cx="15648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 smtClean="0">
                  <a:solidFill>
                    <a:srgbClr val="002060"/>
                  </a:solidFill>
                  <a:latin typeface="Century Gothic" panose="020B0502020202020204" pitchFamily="34" charset="0"/>
                </a:rPr>
                <a:t>– Proverb</a:t>
              </a:r>
              <a:endParaRPr lang="en-US" sz="2400" b="1" dirty="0" smtClean="0">
                <a:solidFill>
                  <a:srgbClr val="00206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flipV="1">
              <a:off x="7879628" y="2620889"/>
              <a:ext cx="85667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entury Gothic" panose="020B0502020202020204" pitchFamily="34" charset="0"/>
                </a:rPr>
                <a:t>“</a:t>
              </a:r>
              <a:endParaRPr lang="en-US" sz="20000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EEEDF2"/>
              </a:clrFrom>
              <a:clrTo>
                <a:srgbClr val="EEED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" r="5488"/>
          <a:stretch/>
        </p:blipFill>
        <p:spPr>
          <a:xfrm>
            <a:off x="6890197" y="0"/>
            <a:ext cx="4308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2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180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Office Theme</vt:lpstr>
      <vt:lpstr>Daraz  E-Commerce Training</vt:lpstr>
      <vt:lpstr>This lecture is about:</vt:lpstr>
      <vt:lpstr>Creating Customer Account </vt:lpstr>
      <vt:lpstr>PowerPoint Presentation</vt:lpstr>
      <vt:lpstr>Seller Account Options</vt:lpstr>
      <vt:lpstr>Daraz Seller Account</vt:lpstr>
      <vt:lpstr>PowerPoint Presentation</vt:lpstr>
      <vt:lpstr>Simple Steps to Start Selling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Daraz E-Commerce Training</dc:title>
  <dc:creator>Microsoft account</dc:creator>
  <cp:lastModifiedBy>Microsoft account</cp:lastModifiedBy>
  <cp:revision>165</cp:revision>
  <dcterms:created xsi:type="dcterms:W3CDTF">2022-11-08T07:15:27Z</dcterms:created>
  <dcterms:modified xsi:type="dcterms:W3CDTF">2022-11-10T14:32:43Z</dcterms:modified>
</cp:coreProperties>
</file>