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f276e013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f276e013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f276e013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f276e013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f276e013f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f276e013f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f276e013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f276e013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f276e013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f276e013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f276e013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f276e013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f276e013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f276e013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f276e013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f276e013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f276e013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f276e013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Relationship Id="rId4" Type="http://schemas.openxmlformats.org/officeDocument/2006/relationships/hyperlink" Target="https://www.thesill.com/products/heart-leaf-hoya-variegated?variant=40481237729385&amp;irclickid=REw2jvzV8xyPTV3zibX6sxejUkF1kNU5NQLgRU0&amp;irgwc=1" TargetMode="External"/><Relationship Id="rId10" Type="http://schemas.openxmlformats.org/officeDocument/2006/relationships/hyperlink" Target="https://www.vivaterra.com/en/home-d%C3%A9cor/home-accents/plants-%2B-flowers/organic-basil-herb-garden-kit/p/v3254" TargetMode="External"/><Relationship Id="rId9" Type="http://schemas.openxmlformats.org/officeDocument/2006/relationships/hyperlink" Target="https://www.yumbles.com/the-goodness-project/luxury-superfood-box-hamper-bespoke-50.html" TargetMode="External"/><Relationship Id="rId5" Type="http://schemas.openxmlformats.org/officeDocument/2006/relationships/hyperlink" Target="https://www.freepik.com/premium-vector/red-gift-box-with-question-mark-golden-ribbon-shining-glitter-light-secret-gift-vector-banner_34656030.htm#query=mystery%20gift&amp;position=7&amp;from_view=keyword&amp;track=ais" TargetMode="External"/><Relationship Id="rId6" Type="http://schemas.openxmlformats.org/officeDocument/2006/relationships/hyperlink" Target="https://www.sothebys.com/en/buy/auction/2023/the-hedonists-cellar?locale=en" TargetMode="External"/><Relationship Id="rId7" Type="http://schemas.openxmlformats.org/officeDocument/2006/relationships/hyperlink" Target="https://www.etsy.com/uk/listing/1026174746/uk-freeze-dried-sweets-mystery-box-let" TargetMode="External"/><Relationship Id="rId8" Type="http://schemas.openxmlformats.org/officeDocument/2006/relationships/hyperlink" Target="https://www.etsy.com/uk/listing/854258439/custom-dog-portrait-pet-portrait-royal?external=1&amp;rec_type=ad&amp;ref=landingpage_similar_listing_top-3&amp;frs=1&amp;sts=1&amp;plkey=d279e93b20127e881ef5a29184325649f8740506%3A854258439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hyperlink" Target="https://www.etsy.com/gift-guides?ref=hp_g-sm" TargetMode="External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43202" cy="48387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13"/>
          <p:cNvCxnSpPr/>
          <p:nvPr/>
        </p:nvCxnSpPr>
        <p:spPr>
          <a:xfrm flipH="1" rot="10800000">
            <a:off x="2327775" y="334050"/>
            <a:ext cx="1726200" cy="4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" name="Google Shape;56;p13"/>
          <p:cNvSpPr txBox="1"/>
          <p:nvPr/>
        </p:nvSpPr>
        <p:spPr>
          <a:xfrm>
            <a:off x="4165475" y="111375"/>
            <a:ext cx="4833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Make the “valentine’s day” section bigger than “let’s all eat right section”</a:t>
            </a:r>
            <a:endParaRPr sz="900"/>
          </a:p>
        </p:txBody>
      </p:sp>
      <p:cxnSp>
        <p:nvCxnSpPr>
          <p:cNvPr id="57" name="Google Shape;57;p13"/>
          <p:cNvCxnSpPr/>
          <p:nvPr/>
        </p:nvCxnSpPr>
        <p:spPr>
          <a:xfrm flipH="1" rot="10800000">
            <a:off x="1715200" y="679375"/>
            <a:ext cx="2249700" cy="43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" name="Google Shape;58;p13"/>
          <p:cNvSpPr txBox="1"/>
          <p:nvPr/>
        </p:nvSpPr>
        <p:spPr>
          <a:xfrm>
            <a:off x="4087525" y="456650"/>
            <a:ext cx="5056500" cy="623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 Replace “Buy with your team” with “Buy with a team”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 replace “Deal” with “Special discounts”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 Product / background image image should be from </a:t>
            </a:r>
            <a:r>
              <a:rPr lang="en" sz="900" u="sng">
                <a:solidFill>
                  <a:schemeClr val="hlink"/>
                </a:solidFill>
                <a:hlinkClick r:id="rId4"/>
              </a:rPr>
              <a:t>here</a:t>
            </a:r>
            <a:r>
              <a:rPr lang="en" sz="900"/>
              <a:t> and product name should be “Heart leaf plant”</a:t>
            </a:r>
            <a:endParaRPr sz="900"/>
          </a:p>
        </p:txBody>
      </p:sp>
      <p:cxnSp>
        <p:nvCxnSpPr>
          <p:cNvPr id="59" name="Google Shape;59;p13"/>
          <p:cNvCxnSpPr/>
          <p:nvPr/>
        </p:nvCxnSpPr>
        <p:spPr>
          <a:xfrm>
            <a:off x="2650750" y="1147175"/>
            <a:ext cx="1447800" cy="1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" name="Google Shape;60;p13"/>
          <p:cNvSpPr txBox="1"/>
          <p:nvPr/>
        </p:nvSpPr>
        <p:spPr>
          <a:xfrm>
            <a:off x="4143200" y="1156550"/>
            <a:ext cx="4855800" cy="523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 sz="900"/>
              <a:t>replace “Drop’ with “Mr. Beast exclusive”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 product / background image should be from </a:t>
            </a:r>
            <a:r>
              <a:rPr lang="en" sz="900" u="sng">
                <a:solidFill>
                  <a:schemeClr val="hlink"/>
                </a:solidFill>
                <a:hlinkClick r:id="rId5"/>
              </a:rPr>
              <a:t>here </a:t>
            </a:r>
            <a:endParaRPr sz="900"/>
          </a:p>
        </p:txBody>
      </p:sp>
      <p:cxnSp>
        <p:nvCxnSpPr>
          <p:cNvPr id="61" name="Google Shape;61;p13"/>
          <p:cNvCxnSpPr/>
          <p:nvPr/>
        </p:nvCxnSpPr>
        <p:spPr>
          <a:xfrm flipH="1" rot="10800000">
            <a:off x="1570400" y="1893350"/>
            <a:ext cx="2361300" cy="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" name="Google Shape;62;p13"/>
          <p:cNvSpPr txBox="1"/>
          <p:nvPr/>
        </p:nvSpPr>
        <p:spPr>
          <a:xfrm>
            <a:off x="3976125" y="1748600"/>
            <a:ext cx="5167800" cy="723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 sz="900"/>
              <a:t>“Fine and rare wine Auction”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 “National drink wine day”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 </a:t>
            </a:r>
            <a:r>
              <a:rPr lang="en" sz="900">
                <a:solidFill>
                  <a:schemeClr val="dk1"/>
                </a:solidFill>
              </a:rPr>
              <a:t>Product / background image image should be from </a:t>
            </a:r>
            <a:r>
              <a:rPr lang="en" sz="900" u="sng">
                <a:solidFill>
                  <a:schemeClr val="hlink"/>
                </a:solidFill>
                <a:hlinkClick r:id="rId6"/>
              </a:rPr>
              <a:t>here</a:t>
            </a:r>
            <a:r>
              <a:rPr lang="en" sz="900">
                <a:solidFill>
                  <a:schemeClr val="dk1"/>
                </a:solidFill>
              </a:rPr>
              <a:t> and product name should be “The hedonist’s cellar”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cxnSp>
        <p:nvCxnSpPr>
          <p:cNvPr id="63" name="Google Shape;63;p13"/>
          <p:cNvCxnSpPr/>
          <p:nvPr/>
        </p:nvCxnSpPr>
        <p:spPr>
          <a:xfrm>
            <a:off x="2550525" y="2049325"/>
            <a:ext cx="1358700" cy="73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3"/>
          <p:cNvSpPr txBox="1"/>
          <p:nvPr/>
        </p:nvSpPr>
        <p:spPr>
          <a:xfrm>
            <a:off x="3898175" y="2539375"/>
            <a:ext cx="5167800" cy="623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 Mystery box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 Chocolate mint day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</a:t>
            </a:r>
            <a:r>
              <a:rPr lang="en" sz="900">
                <a:solidFill>
                  <a:schemeClr val="dk1"/>
                </a:solidFill>
              </a:rPr>
              <a:t>- Product / background image image should be from </a:t>
            </a:r>
            <a:r>
              <a:rPr lang="en" sz="900" u="sng">
                <a:solidFill>
                  <a:schemeClr val="hlink"/>
                </a:solidFill>
                <a:hlinkClick r:id="rId7"/>
              </a:rPr>
              <a:t>here</a:t>
            </a:r>
            <a:r>
              <a:rPr lang="en" sz="900">
                <a:solidFill>
                  <a:schemeClr val="dk1"/>
                </a:solidFill>
              </a:rPr>
              <a:t> </a:t>
            </a:r>
            <a:endParaRPr sz="900"/>
          </a:p>
        </p:txBody>
      </p:sp>
      <p:cxnSp>
        <p:nvCxnSpPr>
          <p:cNvPr id="65" name="Google Shape;65;p13"/>
          <p:cNvCxnSpPr/>
          <p:nvPr/>
        </p:nvCxnSpPr>
        <p:spPr>
          <a:xfrm>
            <a:off x="2361175" y="2751000"/>
            <a:ext cx="1570500" cy="63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3"/>
          <p:cNvSpPr txBox="1"/>
          <p:nvPr/>
        </p:nvSpPr>
        <p:spPr>
          <a:xfrm>
            <a:off x="3953850" y="3263325"/>
            <a:ext cx="5056500" cy="63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 Flash sale: 50% off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 Love your pet day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 Product / background image should be from </a:t>
            </a:r>
            <a:r>
              <a:rPr lang="en" sz="900" u="sng">
                <a:solidFill>
                  <a:schemeClr val="hlink"/>
                </a:solidFill>
                <a:hlinkClick r:id="rId8"/>
              </a:rPr>
              <a:t>here</a:t>
            </a:r>
            <a:r>
              <a:rPr lang="en" sz="900"/>
              <a:t> and product name should be “Royal pet portrait”</a:t>
            </a:r>
            <a:endParaRPr sz="900"/>
          </a:p>
        </p:txBody>
      </p:sp>
      <p:cxnSp>
        <p:nvCxnSpPr>
          <p:cNvPr id="67" name="Google Shape;67;p13"/>
          <p:cNvCxnSpPr/>
          <p:nvPr/>
        </p:nvCxnSpPr>
        <p:spPr>
          <a:xfrm>
            <a:off x="2595075" y="4299125"/>
            <a:ext cx="1414500" cy="7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3"/>
          <p:cNvSpPr txBox="1"/>
          <p:nvPr/>
        </p:nvSpPr>
        <p:spPr>
          <a:xfrm>
            <a:off x="4076375" y="4902325"/>
            <a:ext cx="4332600" cy="1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Home, Gifts, Rewards, Profile</a:t>
            </a:r>
            <a:endParaRPr sz="1000"/>
          </a:p>
        </p:txBody>
      </p:sp>
      <p:cxnSp>
        <p:nvCxnSpPr>
          <p:cNvPr id="69" name="Google Shape;69;p13"/>
          <p:cNvCxnSpPr/>
          <p:nvPr/>
        </p:nvCxnSpPr>
        <p:spPr>
          <a:xfrm>
            <a:off x="1247425" y="3374700"/>
            <a:ext cx="2628600" cy="66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3"/>
          <p:cNvSpPr txBox="1"/>
          <p:nvPr/>
        </p:nvSpPr>
        <p:spPr>
          <a:xfrm>
            <a:off x="3898175" y="3942725"/>
            <a:ext cx="5357100" cy="523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 replace “Team buy” with “Buy with a team”, and add “Special discounts” badge similar to valentine’s day above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- Product / background image image should be </a:t>
            </a:r>
            <a:r>
              <a:rPr lang="en" sz="900" u="sng">
                <a:solidFill>
                  <a:schemeClr val="hlink"/>
                </a:solidFill>
                <a:hlinkClick r:id="rId9"/>
              </a:rPr>
              <a:t>here</a:t>
            </a:r>
            <a:r>
              <a:rPr lang="en" sz="900">
                <a:solidFill>
                  <a:schemeClr val="dk1"/>
                </a:solidFill>
              </a:rPr>
              <a:t> and product name should be “Superfood hamper”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cxnSp>
        <p:nvCxnSpPr>
          <p:cNvPr id="71" name="Google Shape;71;p13"/>
          <p:cNvCxnSpPr/>
          <p:nvPr/>
        </p:nvCxnSpPr>
        <p:spPr>
          <a:xfrm>
            <a:off x="2216400" y="3463800"/>
            <a:ext cx="1648500" cy="11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3"/>
          <p:cNvSpPr txBox="1"/>
          <p:nvPr/>
        </p:nvSpPr>
        <p:spPr>
          <a:xfrm>
            <a:off x="3898175" y="4476125"/>
            <a:ext cx="5357100" cy="523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 replace “Special drop” with “Exclusive drop”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- Product / background image image should be </a:t>
            </a:r>
            <a:r>
              <a:rPr lang="en" sz="900" u="sng">
                <a:solidFill>
                  <a:schemeClr val="hlink"/>
                </a:solidFill>
                <a:hlinkClick r:id="rId10"/>
              </a:rPr>
              <a:t>here</a:t>
            </a:r>
            <a:r>
              <a:rPr lang="en" sz="900">
                <a:solidFill>
                  <a:schemeClr val="dk1"/>
                </a:solidFill>
              </a:rPr>
              <a:t> and product name should be “Herb growing kit”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/>
        </p:nvSpPr>
        <p:spPr>
          <a:xfrm>
            <a:off x="4565475" y="1354800"/>
            <a:ext cx="44583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70C0"/>
                </a:solidFill>
                <a:latin typeface="Oswald"/>
                <a:ea typeface="Oswald"/>
                <a:cs typeface="Oswald"/>
                <a:sym typeface="Oswald"/>
              </a:rPr>
              <a:t>Create a mockup for web / desktop of the home screen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43202" cy="48387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4"/>
          <p:cNvCxnSpPr/>
          <p:nvPr/>
        </p:nvCxnSpPr>
        <p:spPr>
          <a:xfrm flipH="1" rot="10800000">
            <a:off x="1960225" y="924350"/>
            <a:ext cx="2227500" cy="7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4"/>
          <p:cNvSpPr txBox="1"/>
          <p:nvPr/>
        </p:nvSpPr>
        <p:spPr>
          <a:xfrm>
            <a:off x="3960925" y="189350"/>
            <a:ext cx="2427900" cy="25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Gifts for her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Gifts for him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Birthday gifts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Anniversary gifts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Gifts for kids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Gifts for pets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Wedding presents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Graduation gifts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Make the design similar to this on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etsy.com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last section should be similar to the “Buy Etsy gift cards” … but replace “ Buy Etsy gift cards” with “Add “Birthdays, anniversaries and other important days and we will send you reminders”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1225" y="152400"/>
            <a:ext cx="212430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-186450"/>
            <a:ext cx="2307417" cy="54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7027" y="-186450"/>
            <a:ext cx="2222298" cy="5428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4343675" y="77975"/>
            <a:ext cx="43995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This is from the “Buy with a team” section on the Home screen. The background image should be the same as the Super food hamper</a:t>
            </a:r>
            <a:endParaRPr sz="1000"/>
          </a:p>
        </p:txBody>
      </p:sp>
      <p:sp>
        <p:nvSpPr>
          <p:cNvPr id="92" name="Google Shape;92;p16"/>
          <p:cNvSpPr txBox="1"/>
          <p:nvPr/>
        </p:nvSpPr>
        <p:spPr>
          <a:xfrm>
            <a:off x="4399375" y="612575"/>
            <a:ext cx="4689000" cy="94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Text in this section should be as below: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30000"/>
                </a:solidFill>
                <a:highlight>
                  <a:srgbClr val="FFFFFF"/>
                </a:highlight>
              </a:rPr>
              <a:t>You won't be disappointed by the contents of this Luxury Superfood Power Hamper! Our team has chosen the best high-quality superfoods from around the world to delight you or your loved one</a:t>
            </a:r>
            <a:r>
              <a:rPr lang="en" sz="900">
                <a:solidFill>
                  <a:srgbClr val="030000"/>
                </a:solidFill>
                <a:highlight>
                  <a:srgbClr val="FFFFFF"/>
                </a:highlight>
              </a:rPr>
              <a:t>. Scrumptious raw organic chocolate delights, energising superfood powders and healthy premium oils are beautifully packed in a luxurious gift box and hand tied with a classic ribbon - perfect gift for the healthy foodie.</a:t>
            </a:r>
            <a:endParaRPr sz="900"/>
          </a:p>
        </p:txBody>
      </p:sp>
      <p:sp>
        <p:nvSpPr>
          <p:cNvPr id="93" name="Google Shape;93;p16"/>
          <p:cNvSpPr txBox="1"/>
          <p:nvPr/>
        </p:nvSpPr>
        <p:spPr>
          <a:xfrm>
            <a:off x="4336075" y="1561025"/>
            <a:ext cx="39984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 group and Create Group 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4610975" y="2004775"/>
            <a:ext cx="43215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Disco Ninja’s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11/15 members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Group created by: Lucie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Join and Buy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9299" y="1942585"/>
            <a:ext cx="3174300" cy="3214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7970"/>
            <a:ext cx="3303716" cy="4387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6"/>
          <p:cNvCxnSpPr>
            <a:endCxn id="94" idx="1"/>
          </p:cNvCxnSpPr>
          <p:nvPr/>
        </p:nvCxnSpPr>
        <p:spPr>
          <a:xfrm flipH="1" rot="10800000">
            <a:off x="2148275" y="2450275"/>
            <a:ext cx="24627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6"/>
          <p:cNvCxnSpPr/>
          <p:nvPr/>
        </p:nvCxnSpPr>
        <p:spPr>
          <a:xfrm flipH="1" rot="10800000">
            <a:off x="2279275" y="1865850"/>
            <a:ext cx="2178300" cy="36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6"/>
          <p:cNvCxnSpPr>
            <a:endCxn id="91" idx="1"/>
          </p:cNvCxnSpPr>
          <p:nvPr/>
        </p:nvCxnSpPr>
        <p:spPr>
          <a:xfrm flipH="1" rot="10800000">
            <a:off x="2349875" y="250625"/>
            <a:ext cx="1993800" cy="4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6"/>
          <p:cNvCxnSpPr>
            <a:endCxn id="92" idx="1"/>
          </p:cNvCxnSpPr>
          <p:nvPr/>
        </p:nvCxnSpPr>
        <p:spPr>
          <a:xfrm flipH="1" rot="10800000">
            <a:off x="1159675" y="1085975"/>
            <a:ext cx="3239700" cy="4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6"/>
          <p:cNvCxnSpPr/>
          <p:nvPr/>
        </p:nvCxnSpPr>
        <p:spPr>
          <a:xfrm>
            <a:off x="1654000" y="1906125"/>
            <a:ext cx="1795200" cy="126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6"/>
          <p:cNvSpPr txBox="1"/>
          <p:nvPr/>
        </p:nvSpPr>
        <p:spPr>
          <a:xfrm>
            <a:off x="3449175" y="2924725"/>
            <a:ext cx="19938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1-4 [$50]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5-9 [$45]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10-14 [$40]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15+ [$35]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1596575" y="1369775"/>
            <a:ext cx="689400" cy="7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50" y="152400"/>
            <a:ext cx="3539006" cy="47003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7"/>
          <p:cNvCxnSpPr/>
          <p:nvPr/>
        </p:nvCxnSpPr>
        <p:spPr>
          <a:xfrm flipH="1" rot="10800000">
            <a:off x="2494825" y="345300"/>
            <a:ext cx="1603800" cy="2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7"/>
          <p:cNvSpPr txBox="1"/>
          <p:nvPr/>
        </p:nvSpPr>
        <p:spPr>
          <a:xfrm>
            <a:off x="4221175" y="133650"/>
            <a:ext cx="492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This is from the Valentine’s day mystery box from the home screen. Background image should be the same “mystery box” image as home screen</a:t>
            </a:r>
            <a:endParaRPr sz="1200"/>
          </a:p>
        </p:txBody>
      </p:sp>
      <p:cxnSp>
        <p:nvCxnSpPr>
          <p:cNvPr id="111" name="Google Shape;111;p17"/>
          <p:cNvCxnSpPr/>
          <p:nvPr/>
        </p:nvCxnSpPr>
        <p:spPr>
          <a:xfrm flipH="1" rot="10800000">
            <a:off x="2015900" y="1091575"/>
            <a:ext cx="1848900" cy="3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7"/>
          <p:cNvSpPr txBox="1"/>
          <p:nvPr/>
        </p:nvSpPr>
        <p:spPr>
          <a:xfrm>
            <a:off x="3942725" y="835325"/>
            <a:ext cx="5067600" cy="1392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Mr. Beast Exclusive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Beauty Mystery Box     starting at $25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Text in this section should be as below:</a:t>
            </a:r>
            <a:endParaRPr b="1" sz="1000">
              <a:solidFill>
                <a:schemeClr val="dk1"/>
              </a:solidFill>
            </a:endParaRPr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-Items handpicked to please &amp; delight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1397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-Unique, no 2 items in an order are the same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1397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-Double The RRP value guarantee (at least twice what you spend)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1397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-Brands include (not limited to) Rimmel, Max Factor, ACTY, Brow Gal, Sally Hensen, Loveshy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13" name="Google Shape;113;p17"/>
          <p:cNvCxnSpPr/>
          <p:nvPr/>
        </p:nvCxnSpPr>
        <p:spPr>
          <a:xfrm>
            <a:off x="2105025" y="2316625"/>
            <a:ext cx="1904400" cy="1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7"/>
          <p:cNvSpPr txBox="1"/>
          <p:nvPr/>
        </p:nvSpPr>
        <p:spPr>
          <a:xfrm>
            <a:off x="4109800" y="2305500"/>
            <a:ext cx="4588800" cy="10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Pick a Value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 items in the box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items in the box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7 items in the box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3" y="79000"/>
            <a:ext cx="3872694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8"/>
          <p:cNvCxnSpPr/>
          <p:nvPr/>
        </p:nvCxnSpPr>
        <p:spPr>
          <a:xfrm flipH="1" rot="10800000">
            <a:off x="2918050" y="400875"/>
            <a:ext cx="1281000" cy="3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8"/>
          <p:cNvSpPr txBox="1"/>
          <p:nvPr/>
        </p:nvSpPr>
        <p:spPr>
          <a:xfrm>
            <a:off x="4232300" y="111375"/>
            <a:ext cx="46557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National drink wine day. The background image </a:t>
            </a:r>
            <a:r>
              <a:rPr lang="en" sz="1200"/>
              <a:t>should</a:t>
            </a:r>
            <a:r>
              <a:rPr lang="en" sz="1200"/>
              <a:t> be same at the Fine and rare wine auction from home screen </a:t>
            </a:r>
            <a:endParaRPr sz="1200"/>
          </a:p>
        </p:txBody>
      </p:sp>
      <p:cxnSp>
        <p:nvCxnSpPr>
          <p:cNvPr id="122" name="Google Shape;122;p18"/>
          <p:cNvCxnSpPr/>
          <p:nvPr/>
        </p:nvCxnSpPr>
        <p:spPr>
          <a:xfrm flipH="1" rot="10800000">
            <a:off x="2873500" y="902050"/>
            <a:ext cx="1414500" cy="76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8"/>
          <p:cNvSpPr txBox="1"/>
          <p:nvPr/>
        </p:nvSpPr>
        <p:spPr>
          <a:xfrm>
            <a:off x="4432775" y="701675"/>
            <a:ext cx="4577700" cy="14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hedonist’s cellar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The text in the section should be as below:</a:t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333333"/>
                </a:solidFill>
              </a:rPr>
              <a:t>Comprised from only the very finest Domaines that Burgundy has to offer, this wonderful cellar supplies Grand Cru offerings from liquid luminaries such as Domaine de la Romanée-Conti, Domaine Leroy, Roumier, Rousseau, de Vogue, Leflaive, d'Auvenay, Coche-Dury, Comtes Lafon, Ramonet, Roulot, Bonneau du Martray Raveneau, a veritable embarrassment of riches for devotees of the Cote d'Or and Chablis.</a:t>
            </a:r>
            <a:endParaRPr sz="8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7999" y="2892325"/>
            <a:ext cx="2990000" cy="1993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18"/>
          <p:cNvCxnSpPr/>
          <p:nvPr/>
        </p:nvCxnSpPr>
        <p:spPr>
          <a:xfrm>
            <a:off x="2449275" y="1143000"/>
            <a:ext cx="1814400" cy="10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8"/>
          <p:cNvSpPr txBox="1"/>
          <p:nvPr/>
        </p:nvSpPr>
        <p:spPr>
          <a:xfrm>
            <a:off x="4372425" y="2013850"/>
            <a:ext cx="2077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 and rare wine auction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/>
        </p:nvSpPr>
        <p:spPr>
          <a:xfrm>
            <a:off x="278450" y="311850"/>
            <a:ext cx="85983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/>
              <a:t>APPENDIX</a:t>
            </a:r>
            <a:endParaRPr sz="6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503" y="114125"/>
            <a:ext cx="3872694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0"/>
          <p:cNvCxnSpPr/>
          <p:nvPr/>
        </p:nvCxnSpPr>
        <p:spPr>
          <a:xfrm flipH="1" rot="10800000">
            <a:off x="2583925" y="1024625"/>
            <a:ext cx="3330300" cy="2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20"/>
          <p:cNvSpPr txBox="1"/>
          <p:nvPr/>
        </p:nvSpPr>
        <p:spPr>
          <a:xfrm>
            <a:off x="5858400" y="556875"/>
            <a:ext cx="30630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from the lets all eat right day - Exclusive drop section. Background image should be same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in this section should be: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20"/>
          <p:cNvCxnSpPr/>
          <p:nvPr/>
        </p:nvCxnSpPr>
        <p:spPr>
          <a:xfrm flipH="1" rot="10800000">
            <a:off x="2505975" y="1882200"/>
            <a:ext cx="2851200" cy="51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0"/>
          <p:cNvSpPr txBox="1"/>
          <p:nvPr/>
        </p:nvSpPr>
        <p:spPr>
          <a:xfrm>
            <a:off x="5048725" y="1793150"/>
            <a:ext cx="3872700" cy="28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635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1111"/>
              </a:buClr>
              <a:buSzPts val="1050"/>
              <a:buChar char="●"/>
            </a:pPr>
            <a:r>
              <a:rPr lang="en" sz="1050">
                <a:solidFill>
                  <a:srgbClr val="0F1111"/>
                </a:solidFill>
                <a:highlight>
                  <a:srgbClr val="FFFFFF"/>
                </a:highlight>
              </a:rPr>
              <a:t>Complete 34 piece kit: Everything you need to bring the joy of planting savory herbs into your or a loved one's life. 9 packets of premium seeds – Featuring 9 different herbs: Dill, Basil, Chives, Thyme, Parsley, Oregano, Cilantro, Sage, &amp; Mustard. </a:t>
            </a:r>
            <a:endParaRPr sz="1050">
              <a:solidFill>
                <a:srgbClr val="0F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50" y="152400"/>
            <a:ext cx="3643202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7825" y="230350"/>
            <a:ext cx="2275900" cy="67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1"/>
          <p:cNvCxnSpPr/>
          <p:nvPr/>
        </p:nvCxnSpPr>
        <p:spPr>
          <a:xfrm flipH="1" rot="10800000">
            <a:off x="2372325" y="456650"/>
            <a:ext cx="1793100" cy="2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1"/>
          <p:cNvSpPr txBox="1"/>
          <p:nvPr/>
        </p:nvSpPr>
        <p:spPr>
          <a:xfrm>
            <a:off x="6749400" y="245025"/>
            <a:ext cx="2394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Something like this -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Your JOVI coins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Coin shop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Shop with coins</a:t>
            </a:r>
            <a:endParaRPr sz="1000"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6751" y="1061950"/>
            <a:ext cx="2702650" cy="15270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1"/>
          <p:cNvCxnSpPr/>
          <p:nvPr/>
        </p:nvCxnSpPr>
        <p:spPr>
          <a:xfrm>
            <a:off x="2673025" y="1303100"/>
            <a:ext cx="1314300" cy="2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1"/>
          <p:cNvSpPr txBox="1"/>
          <p:nvPr/>
        </p:nvSpPr>
        <p:spPr>
          <a:xfrm>
            <a:off x="6949875" y="1570400"/>
            <a:ext cx="20160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Something like this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Treasure hunt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Trivia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Bingo</a:t>
            </a:r>
            <a:endParaRPr sz="1000"/>
          </a:p>
        </p:txBody>
      </p:sp>
      <p:cxnSp>
        <p:nvCxnSpPr>
          <p:cNvPr id="152" name="Google Shape;152;p21"/>
          <p:cNvCxnSpPr/>
          <p:nvPr/>
        </p:nvCxnSpPr>
        <p:spPr>
          <a:xfrm>
            <a:off x="2383450" y="1949075"/>
            <a:ext cx="1882200" cy="89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1"/>
          <p:cNvSpPr txBox="1"/>
          <p:nvPr/>
        </p:nvSpPr>
        <p:spPr>
          <a:xfrm>
            <a:off x="4399375" y="2717575"/>
            <a:ext cx="4566600" cy="124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Challenge of the month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Top 10 users with the most coins this month will get to meet Mr. Beast and have lunch with him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Your current position is #32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Leaderboard - list any top user_names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54" name="Google Shape;154;p21"/>
          <p:cNvCxnSpPr/>
          <p:nvPr/>
        </p:nvCxnSpPr>
        <p:spPr>
          <a:xfrm>
            <a:off x="2405725" y="3296750"/>
            <a:ext cx="1726500" cy="8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1"/>
          <p:cNvSpPr txBox="1"/>
          <p:nvPr/>
        </p:nvSpPr>
        <p:spPr>
          <a:xfrm>
            <a:off x="4243450" y="4065250"/>
            <a:ext cx="45666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How to earn coins</a:t>
            </a:r>
            <a:endParaRPr sz="12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en" sz="1100">
                <a:solidFill>
                  <a:schemeClr val="dk1"/>
                </a:solidFill>
              </a:rPr>
              <a:t>Place an order - 100 coins per $1 spend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en" sz="1100">
                <a:solidFill>
                  <a:schemeClr val="dk1"/>
                </a:solidFill>
              </a:rPr>
              <a:t>Follow on IG, Twitter, Threads - 100 coins each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en" sz="1100">
                <a:solidFill>
                  <a:schemeClr val="dk1"/>
                </a:solidFill>
              </a:rPr>
              <a:t>Refer a friend - 200 coins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en" sz="1100">
                <a:solidFill>
                  <a:schemeClr val="dk1"/>
                </a:solidFill>
              </a:rPr>
              <a:t>Start a group that materializes - 500 coins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en" sz="1100">
                <a:solidFill>
                  <a:schemeClr val="dk1"/>
                </a:solidFill>
              </a:rPr>
              <a:t>Win coins by playing games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