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7" r:id="rId12"/>
    <p:sldId id="273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11A16-0E8C-46B4-99DF-450E677280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16525B4-2E39-4C3A-8CD2-DBCA543A2C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Registration &amp; login</a:t>
          </a:r>
          <a:endParaRPr lang="en-US"/>
        </a:p>
      </dgm:t>
    </dgm:pt>
    <dgm:pt modelId="{1D100B1F-BA1C-4421-9339-E98649AA9DA3}" type="parTrans" cxnId="{9CFCDF04-F406-4942-A8B3-022231D22639}">
      <dgm:prSet/>
      <dgm:spPr/>
      <dgm:t>
        <a:bodyPr/>
        <a:lstStyle/>
        <a:p>
          <a:endParaRPr lang="en-US"/>
        </a:p>
      </dgm:t>
    </dgm:pt>
    <dgm:pt modelId="{555002E7-5D03-42F9-99E3-02FF220E7BF9}" type="sibTrans" cxnId="{9CFCDF04-F406-4942-A8B3-022231D22639}">
      <dgm:prSet/>
      <dgm:spPr/>
      <dgm:t>
        <a:bodyPr/>
        <a:lstStyle/>
        <a:p>
          <a:endParaRPr lang="en-US"/>
        </a:p>
      </dgm:t>
    </dgm:pt>
    <dgm:pt modelId="{9D6126FE-C83B-4A1A-A9C5-FF85292C2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Menu management (Add/Edit/Delete)</a:t>
          </a:r>
          <a:endParaRPr lang="en-US"/>
        </a:p>
      </dgm:t>
    </dgm:pt>
    <dgm:pt modelId="{4718BC51-8C9E-40C5-91D2-E09DBE16FA12}" type="parTrans" cxnId="{7099D5AB-6D43-44C3-9164-DCC5A31AB1EC}">
      <dgm:prSet/>
      <dgm:spPr/>
      <dgm:t>
        <a:bodyPr/>
        <a:lstStyle/>
        <a:p>
          <a:endParaRPr lang="en-US"/>
        </a:p>
      </dgm:t>
    </dgm:pt>
    <dgm:pt modelId="{89961580-1BF7-431D-AB72-80C0A4E04680}" type="sibTrans" cxnId="{7099D5AB-6D43-44C3-9164-DCC5A31AB1EC}">
      <dgm:prSet/>
      <dgm:spPr/>
      <dgm:t>
        <a:bodyPr/>
        <a:lstStyle/>
        <a:p>
          <a:endParaRPr lang="en-US"/>
        </a:p>
      </dgm:t>
    </dgm:pt>
    <dgm:pt modelId="{5AF84B19-A92E-407E-BA35-6842F8ACE2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Real-time order management</a:t>
          </a:r>
          <a:endParaRPr lang="en-US"/>
        </a:p>
      </dgm:t>
    </dgm:pt>
    <dgm:pt modelId="{7A7E8E77-989F-4521-95C7-DAD170B061E7}" type="parTrans" cxnId="{FEA8E3BD-F40B-4FE1-BE19-A2D3BA3E23AE}">
      <dgm:prSet/>
      <dgm:spPr/>
      <dgm:t>
        <a:bodyPr/>
        <a:lstStyle/>
        <a:p>
          <a:endParaRPr lang="en-US"/>
        </a:p>
      </dgm:t>
    </dgm:pt>
    <dgm:pt modelId="{18B41398-C1A4-462C-8FFC-204FE4567BA9}" type="sibTrans" cxnId="{FEA8E3BD-F40B-4FE1-BE19-A2D3BA3E23AE}">
      <dgm:prSet/>
      <dgm:spPr/>
      <dgm:t>
        <a:bodyPr/>
        <a:lstStyle/>
        <a:p>
          <a:endParaRPr lang="en-US"/>
        </a:p>
      </dgm:t>
    </dgm:pt>
    <dgm:pt modelId="{B3EFD108-7397-4841-8AD1-DE0A23B9E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Basic sales analytics &amp; reporting</a:t>
          </a:r>
          <a:endParaRPr lang="en-US"/>
        </a:p>
      </dgm:t>
    </dgm:pt>
    <dgm:pt modelId="{5A72F60E-0656-4F20-9E17-4BB21CA40C34}" type="parTrans" cxnId="{31845266-2711-468D-BD87-4C9413B94C37}">
      <dgm:prSet/>
      <dgm:spPr/>
      <dgm:t>
        <a:bodyPr/>
        <a:lstStyle/>
        <a:p>
          <a:endParaRPr lang="en-US"/>
        </a:p>
      </dgm:t>
    </dgm:pt>
    <dgm:pt modelId="{3D3E46D4-7723-4BE3-8B18-F4BAE75CD907}" type="sibTrans" cxnId="{31845266-2711-468D-BD87-4C9413B94C37}">
      <dgm:prSet/>
      <dgm:spPr/>
      <dgm:t>
        <a:bodyPr/>
        <a:lstStyle/>
        <a:p>
          <a:endParaRPr lang="en-US"/>
        </a:p>
      </dgm:t>
    </dgm:pt>
    <dgm:pt modelId="{9688F5A2-2758-44F6-A0E5-99A405B0883B}" type="pres">
      <dgm:prSet presAssocID="{F0711A16-0E8C-46B4-99DF-450E67728058}" presName="root" presStyleCnt="0">
        <dgm:presLayoutVars>
          <dgm:dir/>
          <dgm:resizeHandles val="exact"/>
        </dgm:presLayoutVars>
      </dgm:prSet>
      <dgm:spPr/>
    </dgm:pt>
    <dgm:pt modelId="{1389BAA1-088E-499D-9EE8-A6C4856708C7}" type="pres">
      <dgm:prSet presAssocID="{616525B4-2E39-4C3A-8CD2-DBCA543A2CF7}" presName="compNode" presStyleCnt="0"/>
      <dgm:spPr/>
    </dgm:pt>
    <dgm:pt modelId="{221C9987-DCCF-498A-8969-95154AF5B106}" type="pres">
      <dgm:prSet presAssocID="{616525B4-2E39-4C3A-8CD2-DBCA543A2C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766085-6569-4C2E-81E9-BAF41B686202}" type="pres">
      <dgm:prSet presAssocID="{616525B4-2E39-4C3A-8CD2-DBCA543A2CF7}" presName="spaceRect" presStyleCnt="0"/>
      <dgm:spPr/>
    </dgm:pt>
    <dgm:pt modelId="{F2A9DEF8-3531-4253-946C-6446F5347718}" type="pres">
      <dgm:prSet presAssocID="{616525B4-2E39-4C3A-8CD2-DBCA543A2CF7}" presName="textRect" presStyleLbl="revTx" presStyleIdx="0" presStyleCnt="4">
        <dgm:presLayoutVars>
          <dgm:chMax val="1"/>
          <dgm:chPref val="1"/>
        </dgm:presLayoutVars>
      </dgm:prSet>
      <dgm:spPr/>
    </dgm:pt>
    <dgm:pt modelId="{D993FAEB-AEC0-4AB5-875D-101DB91272D5}" type="pres">
      <dgm:prSet presAssocID="{555002E7-5D03-42F9-99E3-02FF220E7BF9}" presName="sibTrans" presStyleCnt="0"/>
      <dgm:spPr/>
    </dgm:pt>
    <dgm:pt modelId="{3EB924B2-6E0A-4BF0-9CF0-0CC0115811D1}" type="pres">
      <dgm:prSet presAssocID="{9D6126FE-C83B-4A1A-A9C5-FF85292C2DDF}" presName="compNode" presStyleCnt="0"/>
      <dgm:spPr/>
    </dgm:pt>
    <dgm:pt modelId="{C58E9ABE-5AB0-41A8-A68C-46B897AA6203}" type="pres">
      <dgm:prSet presAssocID="{9D6126FE-C83B-4A1A-A9C5-FF85292C2D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4436AE2-6EB1-43D9-8202-991165A4E5EF}" type="pres">
      <dgm:prSet presAssocID="{9D6126FE-C83B-4A1A-A9C5-FF85292C2DDF}" presName="spaceRect" presStyleCnt="0"/>
      <dgm:spPr/>
    </dgm:pt>
    <dgm:pt modelId="{F7560652-B66B-4135-9445-8D9BA2769895}" type="pres">
      <dgm:prSet presAssocID="{9D6126FE-C83B-4A1A-A9C5-FF85292C2DDF}" presName="textRect" presStyleLbl="revTx" presStyleIdx="1" presStyleCnt="4">
        <dgm:presLayoutVars>
          <dgm:chMax val="1"/>
          <dgm:chPref val="1"/>
        </dgm:presLayoutVars>
      </dgm:prSet>
      <dgm:spPr/>
    </dgm:pt>
    <dgm:pt modelId="{26C47BDF-41A3-4A44-A3FF-CFAB91CB1D90}" type="pres">
      <dgm:prSet presAssocID="{89961580-1BF7-431D-AB72-80C0A4E04680}" presName="sibTrans" presStyleCnt="0"/>
      <dgm:spPr/>
    </dgm:pt>
    <dgm:pt modelId="{55BAA6CE-F72B-4ABD-8D32-F099B98A16BE}" type="pres">
      <dgm:prSet presAssocID="{5AF84B19-A92E-407E-BA35-6842F8ACE208}" presName="compNode" presStyleCnt="0"/>
      <dgm:spPr/>
    </dgm:pt>
    <dgm:pt modelId="{B87B7FA9-B6B3-4F4E-8054-06ACC47C77F5}" type="pres">
      <dgm:prSet presAssocID="{5AF84B19-A92E-407E-BA35-6842F8ACE2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52A1071-5AE2-4F2C-AECB-D03146D0837B}" type="pres">
      <dgm:prSet presAssocID="{5AF84B19-A92E-407E-BA35-6842F8ACE208}" presName="spaceRect" presStyleCnt="0"/>
      <dgm:spPr/>
    </dgm:pt>
    <dgm:pt modelId="{F5AE06F3-779B-4F67-ACB9-F4B44BE39A18}" type="pres">
      <dgm:prSet presAssocID="{5AF84B19-A92E-407E-BA35-6842F8ACE208}" presName="textRect" presStyleLbl="revTx" presStyleIdx="2" presStyleCnt="4">
        <dgm:presLayoutVars>
          <dgm:chMax val="1"/>
          <dgm:chPref val="1"/>
        </dgm:presLayoutVars>
      </dgm:prSet>
      <dgm:spPr/>
    </dgm:pt>
    <dgm:pt modelId="{3563A4B8-2A2B-4109-B842-D4BC80DD4161}" type="pres">
      <dgm:prSet presAssocID="{18B41398-C1A4-462C-8FFC-204FE4567BA9}" presName="sibTrans" presStyleCnt="0"/>
      <dgm:spPr/>
    </dgm:pt>
    <dgm:pt modelId="{E33C5724-7A43-402E-B652-1011A3ED695A}" type="pres">
      <dgm:prSet presAssocID="{B3EFD108-7397-4841-8AD1-DE0A23B9EB50}" presName="compNode" presStyleCnt="0"/>
      <dgm:spPr/>
    </dgm:pt>
    <dgm:pt modelId="{C803333A-97FE-46A4-B88E-546F3999E81F}" type="pres">
      <dgm:prSet presAssocID="{B3EFD108-7397-4841-8AD1-DE0A23B9EB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AD476C-9E52-44F6-8C21-26F8FC5FAE1C}" type="pres">
      <dgm:prSet presAssocID="{B3EFD108-7397-4841-8AD1-DE0A23B9EB50}" presName="spaceRect" presStyleCnt="0"/>
      <dgm:spPr/>
    </dgm:pt>
    <dgm:pt modelId="{B71DDDA5-308C-447D-B834-A13A6789FD89}" type="pres">
      <dgm:prSet presAssocID="{B3EFD108-7397-4841-8AD1-DE0A23B9EB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FCDF04-F406-4942-A8B3-022231D22639}" srcId="{F0711A16-0E8C-46B4-99DF-450E67728058}" destId="{616525B4-2E39-4C3A-8CD2-DBCA543A2CF7}" srcOrd="0" destOrd="0" parTransId="{1D100B1F-BA1C-4421-9339-E98649AA9DA3}" sibTransId="{555002E7-5D03-42F9-99E3-02FF220E7BF9}"/>
    <dgm:cxn modelId="{420B9D23-4D25-449B-8437-D8DFEE4D8FA4}" type="presOf" srcId="{F0711A16-0E8C-46B4-99DF-450E67728058}" destId="{9688F5A2-2758-44F6-A0E5-99A405B0883B}" srcOrd="0" destOrd="0" presId="urn:microsoft.com/office/officeart/2018/2/layout/IconLabelList"/>
    <dgm:cxn modelId="{50E74762-93CA-4978-B139-82482B4F2A40}" type="presOf" srcId="{616525B4-2E39-4C3A-8CD2-DBCA543A2CF7}" destId="{F2A9DEF8-3531-4253-946C-6446F5347718}" srcOrd="0" destOrd="0" presId="urn:microsoft.com/office/officeart/2018/2/layout/IconLabelList"/>
    <dgm:cxn modelId="{31845266-2711-468D-BD87-4C9413B94C37}" srcId="{F0711A16-0E8C-46B4-99DF-450E67728058}" destId="{B3EFD108-7397-4841-8AD1-DE0A23B9EB50}" srcOrd="3" destOrd="0" parTransId="{5A72F60E-0656-4F20-9E17-4BB21CA40C34}" sibTransId="{3D3E46D4-7723-4BE3-8B18-F4BAE75CD907}"/>
    <dgm:cxn modelId="{C79D8C93-EECB-410A-AA52-553AFF67FF1E}" type="presOf" srcId="{9D6126FE-C83B-4A1A-A9C5-FF85292C2DDF}" destId="{F7560652-B66B-4135-9445-8D9BA2769895}" srcOrd="0" destOrd="0" presId="urn:microsoft.com/office/officeart/2018/2/layout/IconLabelList"/>
    <dgm:cxn modelId="{D82238A4-59B5-482F-AD70-7C06401FA060}" type="presOf" srcId="{B3EFD108-7397-4841-8AD1-DE0A23B9EB50}" destId="{B71DDDA5-308C-447D-B834-A13A6789FD89}" srcOrd="0" destOrd="0" presId="urn:microsoft.com/office/officeart/2018/2/layout/IconLabelList"/>
    <dgm:cxn modelId="{7099D5AB-6D43-44C3-9164-DCC5A31AB1EC}" srcId="{F0711A16-0E8C-46B4-99DF-450E67728058}" destId="{9D6126FE-C83B-4A1A-A9C5-FF85292C2DDF}" srcOrd="1" destOrd="0" parTransId="{4718BC51-8C9E-40C5-91D2-E09DBE16FA12}" sibTransId="{89961580-1BF7-431D-AB72-80C0A4E04680}"/>
    <dgm:cxn modelId="{616319AF-0967-4152-9FA9-DA64B75ADEE4}" type="presOf" srcId="{5AF84B19-A92E-407E-BA35-6842F8ACE208}" destId="{F5AE06F3-779B-4F67-ACB9-F4B44BE39A18}" srcOrd="0" destOrd="0" presId="urn:microsoft.com/office/officeart/2018/2/layout/IconLabelList"/>
    <dgm:cxn modelId="{FEA8E3BD-F40B-4FE1-BE19-A2D3BA3E23AE}" srcId="{F0711A16-0E8C-46B4-99DF-450E67728058}" destId="{5AF84B19-A92E-407E-BA35-6842F8ACE208}" srcOrd="2" destOrd="0" parTransId="{7A7E8E77-989F-4521-95C7-DAD170B061E7}" sibTransId="{18B41398-C1A4-462C-8FFC-204FE4567BA9}"/>
    <dgm:cxn modelId="{0A953654-DD29-4620-8A66-63B77CE72C15}" type="presParOf" srcId="{9688F5A2-2758-44F6-A0E5-99A405B0883B}" destId="{1389BAA1-088E-499D-9EE8-A6C4856708C7}" srcOrd="0" destOrd="0" presId="urn:microsoft.com/office/officeart/2018/2/layout/IconLabelList"/>
    <dgm:cxn modelId="{B1596352-E06E-4298-8A9F-6BDB2A8BDD64}" type="presParOf" srcId="{1389BAA1-088E-499D-9EE8-A6C4856708C7}" destId="{221C9987-DCCF-498A-8969-95154AF5B106}" srcOrd="0" destOrd="0" presId="urn:microsoft.com/office/officeart/2018/2/layout/IconLabelList"/>
    <dgm:cxn modelId="{334E7703-6BD5-48BE-BB0E-A6D90965ED0F}" type="presParOf" srcId="{1389BAA1-088E-499D-9EE8-A6C4856708C7}" destId="{0C766085-6569-4C2E-81E9-BAF41B686202}" srcOrd="1" destOrd="0" presId="urn:microsoft.com/office/officeart/2018/2/layout/IconLabelList"/>
    <dgm:cxn modelId="{B234324B-4983-4555-897A-FA8FD574F5BC}" type="presParOf" srcId="{1389BAA1-088E-499D-9EE8-A6C4856708C7}" destId="{F2A9DEF8-3531-4253-946C-6446F5347718}" srcOrd="2" destOrd="0" presId="urn:microsoft.com/office/officeart/2018/2/layout/IconLabelList"/>
    <dgm:cxn modelId="{5154AAE5-2A5A-488D-82CB-EA588CF4623E}" type="presParOf" srcId="{9688F5A2-2758-44F6-A0E5-99A405B0883B}" destId="{D993FAEB-AEC0-4AB5-875D-101DB91272D5}" srcOrd="1" destOrd="0" presId="urn:microsoft.com/office/officeart/2018/2/layout/IconLabelList"/>
    <dgm:cxn modelId="{524D3BA1-5A28-4F95-87C7-878CD723C069}" type="presParOf" srcId="{9688F5A2-2758-44F6-A0E5-99A405B0883B}" destId="{3EB924B2-6E0A-4BF0-9CF0-0CC0115811D1}" srcOrd="2" destOrd="0" presId="urn:microsoft.com/office/officeart/2018/2/layout/IconLabelList"/>
    <dgm:cxn modelId="{A0390DC3-E74F-4CB3-92FF-C154D1397C19}" type="presParOf" srcId="{3EB924B2-6E0A-4BF0-9CF0-0CC0115811D1}" destId="{C58E9ABE-5AB0-41A8-A68C-46B897AA6203}" srcOrd="0" destOrd="0" presId="urn:microsoft.com/office/officeart/2018/2/layout/IconLabelList"/>
    <dgm:cxn modelId="{2B3A685F-9495-4EF9-8BB2-7E10D0859862}" type="presParOf" srcId="{3EB924B2-6E0A-4BF0-9CF0-0CC0115811D1}" destId="{24436AE2-6EB1-43D9-8202-991165A4E5EF}" srcOrd="1" destOrd="0" presId="urn:microsoft.com/office/officeart/2018/2/layout/IconLabelList"/>
    <dgm:cxn modelId="{48807891-45FD-4C80-907F-7301CE8593BA}" type="presParOf" srcId="{3EB924B2-6E0A-4BF0-9CF0-0CC0115811D1}" destId="{F7560652-B66B-4135-9445-8D9BA2769895}" srcOrd="2" destOrd="0" presId="urn:microsoft.com/office/officeart/2018/2/layout/IconLabelList"/>
    <dgm:cxn modelId="{4CA0BF8A-ADAD-49BB-BE4F-FE56BB05FEDC}" type="presParOf" srcId="{9688F5A2-2758-44F6-A0E5-99A405B0883B}" destId="{26C47BDF-41A3-4A44-A3FF-CFAB91CB1D90}" srcOrd="3" destOrd="0" presId="urn:microsoft.com/office/officeart/2018/2/layout/IconLabelList"/>
    <dgm:cxn modelId="{5BA8F8EF-1A7C-45F3-A523-101814BB43D8}" type="presParOf" srcId="{9688F5A2-2758-44F6-A0E5-99A405B0883B}" destId="{55BAA6CE-F72B-4ABD-8D32-F099B98A16BE}" srcOrd="4" destOrd="0" presId="urn:microsoft.com/office/officeart/2018/2/layout/IconLabelList"/>
    <dgm:cxn modelId="{9EF1A991-8CFA-4199-B1C7-421F9FDDAB98}" type="presParOf" srcId="{55BAA6CE-F72B-4ABD-8D32-F099B98A16BE}" destId="{B87B7FA9-B6B3-4F4E-8054-06ACC47C77F5}" srcOrd="0" destOrd="0" presId="urn:microsoft.com/office/officeart/2018/2/layout/IconLabelList"/>
    <dgm:cxn modelId="{8DAE089B-E715-4A0F-A86D-C69D2BB95EFD}" type="presParOf" srcId="{55BAA6CE-F72B-4ABD-8D32-F099B98A16BE}" destId="{B52A1071-5AE2-4F2C-AECB-D03146D0837B}" srcOrd="1" destOrd="0" presId="urn:microsoft.com/office/officeart/2018/2/layout/IconLabelList"/>
    <dgm:cxn modelId="{AA0A4603-2C4D-47DC-8EC6-CA82CAEB3AEB}" type="presParOf" srcId="{55BAA6CE-F72B-4ABD-8D32-F099B98A16BE}" destId="{F5AE06F3-779B-4F67-ACB9-F4B44BE39A18}" srcOrd="2" destOrd="0" presId="urn:microsoft.com/office/officeart/2018/2/layout/IconLabelList"/>
    <dgm:cxn modelId="{B0604BB4-9DF4-4943-A162-1F49261BCC75}" type="presParOf" srcId="{9688F5A2-2758-44F6-A0E5-99A405B0883B}" destId="{3563A4B8-2A2B-4109-B842-D4BC80DD4161}" srcOrd="5" destOrd="0" presId="urn:microsoft.com/office/officeart/2018/2/layout/IconLabelList"/>
    <dgm:cxn modelId="{13BA0EB1-388C-41F9-B691-D083F7D4476D}" type="presParOf" srcId="{9688F5A2-2758-44F6-A0E5-99A405B0883B}" destId="{E33C5724-7A43-402E-B652-1011A3ED695A}" srcOrd="6" destOrd="0" presId="urn:microsoft.com/office/officeart/2018/2/layout/IconLabelList"/>
    <dgm:cxn modelId="{A8FBE88B-023D-4932-817E-FD93C44CCFC5}" type="presParOf" srcId="{E33C5724-7A43-402E-B652-1011A3ED695A}" destId="{C803333A-97FE-46A4-B88E-546F3999E81F}" srcOrd="0" destOrd="0" presId="urn:microsoft.com/office/officeart/2018/2/layout/IconLabelList"/>
    <dgm:cxn modelId="{4F4105AC-06B0-4459-A5B1-6FE6AA1DDF1E}" type="presParOf" srcId="{E33C5724-7A43-402E-B652-1011A3ED695A}" destId="{5AAD476C-9E52-44F6-8C21-26F8FC5FAE1C}" srcOrd="1" destOrd="0" presId="urn:microsoft.com/office/officeart/2018/2/layout/IconLabelList"/>
    <dgm:cxn modelId="{D12BB390-70A3-4DCF-9C22-C63F78066F17}" type="presParOf" srcId="{E33C5724-7A43-402E-B652-1011A3ED695A}" destId="{B71DDDA5-308C-447D-B834-A13A6789FD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4849F-D8E0-4874-B697-10DB42301E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351743-9D78-4341-9A85-3B18905F7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User &amp; restaurant management</a:t>
          </a:r>
          <a:endParaRPr lang="en-US"/>
        </a:p>
      </dgm:t>
    </dgm:pt>
    <dgm:pt modelId="{0DCE7523-58F5-4231-AFAB-2CC40E4F7392}" type="parTrans" cxnId="{69AA08AD-B9FE-451A-8909-61D020FC77E1}">
      <dgm:prSet/>
      <dgm:spPr/>
      <dgm:t>
        <a:bodyPr/>
        <a:lstStyle/>
        <a:p>
          <a:endParaRPr lang="en-US"/>
        </a:p>
      </dgm:t>
    </dgm:pt>
    <dgm:pt modelId="{5DA9597F-4A2A-4155-A2A8-99799B607AB9}" type="sibTrans" cxnId="{69AA08AD-B9FE-451A-8909-61D020FC77E1}">
      <dgm:prSet/>
      <dgm:spPr/>
      <dgm:t>
        <a:bodyPr/>
        <a:lstStyle/>
        <a:p>
          <a:endParaRPr lang="en-US"/>
        </a:p>
      </dgm:t>
    </dgm:pt>
    <dgm:pt modelId="{5192D17E-67B5-4EA7-A855-3452EAAFC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Conflict resolution</a:t>
          </a:r>
          <a:endParaRPr lang="en-US"/>
        </a:p>
      </dgm:t>
    </dgm:pt>
    <dgm:pt modelId="{CAE28661-15B2-41A4-884E-7E97D8A7A1A5}" type="parTrans" cxnId="{4E6A0193-6E79-4178-BCF5-D0F35896516A}">
      <dgm:prSet/>
      <dgm:spPr/>
      <dgm:t>
        <a:bodyPr/>
        <a:lstStyle/>
        <a:p>
          <a:endParaRPr lang="en-US"/>
        </a:p>
      </dgm:t>
    </dgm:pt>
    <dgm:pt modelId="{77F4AB74-6AA7-4A77-B990-D39BE02E4C96}" type="sibTrans" cxnId="{4E6A0193-6E79-4178-BCF5-D0F35896516A}">
      <dgm:prSet/>
      <dgm:spPr/>
      <dgm:t>
        <a:bodyPr/>
        <a:lstStyle/>
        <a:p>
          <a:endParaRPr lang="en-US"/>
        </a:p>
      </dgm:t>
    </dgm:pt>
    <dgm:pt modelId="{75147FB9-5BD4-400B-8941-09767F21A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System usage analytics</a:t>
          </a:r>
          <a:endParaRPr lang="en-US"/>
        </a:p>
      </dgm:t>
    </dgm:pt>
    <dgm:pt modelId="{D60AB22A-41A4-44E8-ADAE-67BDC0CCF1A6}" type="parTrans" cxnId="{EC6405A2-87EB-4A42-9C74-7C3C44396BDE}">
      <dgm:prSet/>
      <dgm:spPr/>
      <dgm:t>
        <a:bodyPr/>
        <a:lstStyle/>
        <a:p>
          <a:endParaRPr lang="en-US"/>
        </a:p>
      </dgm:t>
    </dgm:pt>
    <dgm:pt modelId="{0D6DC484-60BF-43B5-9006-E5EFE420BA4C}" type="sibTrans" cxnId="{EC6405A2-87EB-4A42-9C74-7C3C44396BDE}">
      <dgm:prSet/>
      <dgm:spPr/>
      <dgm:t>
        <a:bodyPr/>
        <a:lstStyle/>
        <a:p>
          <a:endParaRPr lang="en-US"/>
        </a:p>
      </dgm:t>
    </dgm:pt>
    <dgm:pt modelId="{5EB2EBF7-B250-412A-90AA-A4A553B36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Revenue monitoring</a:t>
          </a:r>
          <a:endParaRPr lang="en-US"/>
        </a:p>
      </dgm:t>
    </dgm:pt>
    <dgm:pt modelId="{A29D25D1-425A-4A82-B875-6861158F0DA2}" type="parTrans" cxnId="{32EA0C44-BE86-4280-9C4E-378F53E09CD9}">
      <dgm:prSet/>
      <dgm:spPr/>
      <dgm:t>
        <a:bodyPr/>
        <a:lstStyle/>
        <a:p>
          <a:endParaRPr lang="en-US"/>
        </a:p>
      </dgm:t>
    </dgm:pt>
    <dgm:pt modelId="{E91F518B-36A7-491E-9853-DB427645C0C7}" type="sibTrans" cxnId="{32EA0C44-BE86-4280-9C4E-378F53E09CD9}">
      <dgm:prSet/>
      <dgm:spPr/>
      <dgm:t>
        <a:bodyPr/>
        <a:lstStyle/>
        <a:p>
          <a:endParaRPr lang="en-US"/>
        </a:p>
      </dgm:t>
    </dgm:pt>
    <dgm:pt modelId="{FDF2D479-3DAD-41BD-BD4F-EB7DB2FD3CDD}" type="pres">
      <dgm:prSet presAssocID="{56F4849F-D8E0-4874-B697-10DB42301E00}" presName="root" presStyleCnt="0">
        <dgm:presLayoutVars>
          <dgm:dir/>
          <dgm:resizeHandles val="exact"/>
        </dgm:presLayoutVars>
      </dgm:prSet>
      <dgm:spPr/>
    </dgm:pt>
    <dgm:pt modelId="{5791A205-5F45-4755-9E8B-95CF3A46CE3C}" type="pres">
      <dgm:prSet presAssocID="{27351743-9D78-4341-9A85-3B18905F784E}" presName="compNode" presStyleCnt="0"/>
      <dgm:spPr/>
    </dgm:pt>
    <dgm:pt modelId="{1342346D-E082-4EDE-938A-E4C6A09029E0}" type="pres">
      <dgm:prSet presAssocID="{27351743-9D78-4341-9A85-3B18905F78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E794EC1-5AC7-4F89-A474-3513CDD53F55}" type="pres">
      <dgm:prSet presAssocID="{27351743-9D78-4341-9A85-3B18905F784E}" presName="spaceRect" presStyleCnt="0"/>
      <dgm:spPr/>
    </dgm:pt>
    <dgm:pt modelId="{E891E3F9-0A1F-4254-B6A5-0A0C7079A187}" type="pres">
      <dgm:prSet presAssocID="{27351743-9D78-4341-9A85-3B18905F784E}" presName="textRect" presStyleLbl="revTx" presStyleIdx="0" presStyleCnt="4">
        <dgm:presLayoutVars>
          <dgm:chMax val="1"/>
          <dgm:chPref val="1"/>
        </dgm:presLayoutVars>
      </dgm:prSet>
      <dgm:spPr/>
    </dgm:pt>
    <dgm:pt modelId="{49EF82DE-BCAD-479E-80DF-50FF31B3E7A4}" type="pres">
      <dgm:prSet presAssocID="{5DA9597F-4A2A-4155-A2A8-99799B607AB9}" presName="sibTrans" presStyleCnt="0"/>
      <dgm:spPr/>
    </dgm:pt>
    <dgm:pt modelId="{C1554C57-A2BE-46E9-81FC-AA6B3FD90467}" type="pres">
      <dgm:prSet presAssocID="{5192D17E-67B5-4EA7-A855-3452EAAFCD8B}" presName="compNode" presStyleCnt="0"/>
      <dgm:spPr/>
    </dgm:pt>
    <dgm:pt modelId="{CB5F7F81-7056-44CB-A6E0-A2F8C4E77ED7}" type="pres">
      <dgm:prSet presAssocID="{5192D17E-67B5-4EA7-A855-3452EAAFCD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F46286A-72BD-4ED4-BA28-944B92A0DBC2}" type="pres">
      <dgm:prSet presAssocID="{5192D17E-67B5-4EA7-A855-3452EAAFCD8B}" presName="spaceRect" presStyleCnt="0"/>
      <dgm:spPr/>
    </dgm:pt>
    <dgm:pt modelId="{585058AD-E62B-4858-8F60-F1264D050EDA}" type="pres">
      <dgm:prSet presAssocID="{5192D17E-67B5-4EA7-A855-3452EAAFCD8B}" presName="textRect" presStyleLbl="revTx" presStyleIdx="1" presStyleCnt="4">
        <dgm:presLayoutVars>
          <dgm:chMax val="1"/>
          <dgm:chPref val="1"/>
        </dgm:presLayoutVars>
      </dgm:prSet>
      <dgm:spPr/>
    </dgm:pt>
    <dgm:pt modelId="{0FA51739-E013-4978-AE9C-799A2C56E6A3}" type="pres">
      <dgm:prSet presAssocID="{77F4AB74-6AA7-4A77-B990-D39BE02E4C96}" presName="sibTrans" presStyleCnt="0"/>
      <dgm:spPr/>
    </dgm:pt>
    <dgm:pt modelId="{55B2E987-3C63-4CFE-805A-062ADB55318E}" type="pres">
      <dgm:prSet presAssocID="{75147FB9-5BD4-400B-8941-09767F21ABDD}" presName="compNode" presStyleCnt="0"/>
      <dgm:spPr/>
    </dgm:pt>
    <dgm:pt modelId="{D84FEA2C-A142-4E46-9FC5-3141B3C5EAFD}" type="pres">
      <dgm:prSet presAssocID="{75147FB9-5BD4-400B-8941-09767F21AB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2D3A4C-850C-48BB-924B-94FB776834DA}" type="pres">
      <dgm:prSet presAssocID="{75147FB9-5BD4-400B-8941-09767F21ABDD}" presName="spaceRect" presStyleCnt="0"/>
      <dgm:spPr/>
    </dgm:pt>
    <dgm:pt modelId="{DB2A3280-27BF-4A54-B1A1-9DED7D2779EF}" type="pres">
      <dgm:prSet presAssocID="{75147FB9-5BD4-400B-8941-09767F21ABDD}" presName="textRect" presStyleLbl="revTx" presStyleIdx="2" presStyleCnt="4">
        <dgm:presLayoutVars>
          <dgm:chMax val="1"/>
          <dgm:chPref val="1"/>
        </dgm:presLayoutVars>
      </dgm:prSet>
      <dgm:spPr/>
    </dgm:pt>
    <dgm:pt modelId="{5545D422-9A9A-4C7A-87F3-30F165892EC5}" type="pres">
      <dgm:prSet presAssocID="{0D6DC484-60BF-43B5-9006-E5EFE420BA4C}" presName="sibTrans" presStyleCnt="0"/>
      <dgm:spPr/>
    </dgm:pt>
    <dgm:pt modelId="{104831B5-4F49-44AD-9FEB-85015FC14574}" type="pres">
      <dgm:prSet presAssocID="{5EB2EBF7-B250-412A-90AA-A4A553B369DA}" presName="compNode" presStyleCnt="0"/>
      <dgm:spPr/>
    </dgm:pt>
    <dgm:pt modelId="{51653DA3-386E-473A-8807-99AA051FD7BF}" type="pres">
      <dgm:prSet presAssocID="{5EB2EBF7-B250-412A-90AA-A4A553B369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9556301-D666-4433-9601-6D2C0E5A2E95}" type="pres">
      <dgm:prSet presAssocID="{5EB2EBF7-B250-412A-90AA-A4A553B369DA}" presName="spaceRect" presStyleCnt="0"/>
      <dgm:spPr/>
    </dgm:pt>
    <dgm:pt modelId="{127E29F9-08AD-42DA-8EF9-7930623BE60E}" type="pres">
      <dgm:prSet presAssocID="{5EB2EBF7-B250-412A-90AA-A4A553B369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31E206-8CEB-467F-A5DC-E39D9AF6AD71}" type="presOf" srcId="{75147FB9-5BD4-400B-8941-09767F21ABDD}" destId="{DB2A3280-27BF-4A54-B1A1-9DED7D2779EF}" srcOrd="0" destOrd="0" presId="urn:microsoft.com/office/officeart/2018/2/layout/IconLabelList"/>
    <dgm:cxn modelId="{4358FB18-DB7D-468B-AFBC-1FCCFFDB3F2E}" type="presOf" srcId="{27351743-9D78-4341-9A85-3B18905F784E}" destId="{E891E3F9-0A1F-4254-B6A5-0A0C7079A187}" srcOrd="0" destOrd="0" presId="urn:microsoft.com/office/officeart/2018/2/layout/IconLabelList"/>
    <dgm:cxn modelId="{32EA0C44-BE86-4280-9C4E-378F53E09CD9}" srcId="{56F4849F-D8E0-4874-B697-10DB42301E00}" destId="{5EB2EBF7-B250-412A-90AA-A4A553B369DA}" srcOrd="3" destOrd="0" parTransId="{A29D25D1-425A-4A82-B875-6861158F0DA2}" sibTransId="{E91F518B-36A7-491E-9853-DB427645C0C7}"/>
    <dgm:cxn modelId="{92FE5644-63D6-4272-80E2-FC724AB957D0}" type="presOf" srcId="{5EB2EBF7-B250-412A-90AA-A4A553B369DA}" destId="{127E29F9-08AD-42DA-8EF9-7930623BE60E}" srcOrd="0" destOrd="0" presId="urn:microsoft.com/office/officeart/2018/2/layout/IconLabelList"/>
    <dgm:cxn modelId="{2505EF49-1BF5-43BB-B6AE-2B827D62164C}" type="presOf" srcId="{56F4849F-D8E0-4874-B697-10DB42301E00}" destId="{FDF2D479-3DAD-41BD-BD4F-EB7DB2FD3CDD}" srcOrd="0" destOrd="0" presId="urn:microsoft.com/office/officeart/2018/2/layout/IconLabelList"/>
    <dgm:cxn modelId="{4E6A0193-6E79-4178-BCF5-D0F35896516A}" srcId="{56F4849F-D8E0-4874-B697-10DB42301E00}" destId="{5192D17E-67B5-4EA7-A855-3452EAAFCD8B}" srcOrd="1" destOrd="0" parTransId="{CAE28661-15B2-41A4-884E-7E97D8A7A1A5}" sibTransId="{77F4AB74-6AA7-4A77-B990-D39BE02E4C96}"/>
    <dgm:cxn modelId="{EC6405A2-87EB-4A42-9C74-7C3C44396BDE}" srcId="{56F4849F-D8E0-4874-B697-10DB42301E00}" destId="{75147FB9-5BD4-400B-8941-09767F21ABDD}" srcOrd="2" destOrd="0" parTransId="{D60AB22A-41A4-44E8-ADAE-67BDC0CCF1A6}" sibTransId="{0D6DC484-60BF-43B5-9006-E5EFE420BA4C}"/>
    <dgm:cxn modelId="{69AA08AD-B9FE-451A-8909-61D020FC77E1}" srcId="{56F4849F-D8E0-4874-B697-10DB42301E00}" destId="{27351743-9D78-4341-9A85-3B18905F784E}" srcOrd="0" destOrd="0" parTransId="{0DCE7523-58F5-4231-AFAB-2CC40E4F7392}" sibTransId="{5DA9597F-4A2A-4155-A2A8-99799B607AB9}"/>
    <dgm:cxn modelId="{D11968E8-B6B5-4A6E-8DAA-C328D60AD1A3}" type="presOf" srcId="{5192D17E-67B5-4EA7-A855-3452EAAFCD8B}" destId="{585058AD-E62B-4858-8F60-F1264D050EDA}" srcOrd="0" destOrd="0" presId="urn:microsoft.com/office/officeart/2018/2/layout/IconLabelList"/>
    <dgm:cxn modelId="{C69BA21F-C1DE-497A-A996-99DEF1C8D747}" type="presParOf" srcId="{FDF2D479-3DAD-41BD-BD4F-EB7DB2FD3CDD}" destId="{5791A205-5F45-4755-9E8B-95CF3A46CE3C}" srcOrd="0" destOrd="0" presId="urn:microsoft.com/office/officeart/2018/2/layout/IconLabelList"/>
    <dgm:cxn modelId="{C64A550D-842A-4176-837A-CCFEB1001F43}" type="presParOf" srcId="{5791A205-5F45-4755-9E8B-95CF3A46CE3C}" destId="{1342346D-E082-4EDE-938A-E4C6A09029E0}" srcOrd="0" destOrd="0" presId="urn:microsoft.com/office/officeart/2018/2/layout/IconLabelList"/>
    <dgm:cxn modelId="{C766F79A-D780-4D71-BC89-48BBBEF03C04}" type="presParOf" srcId="{5791A205-5F45-4755-9E8B-95CF3A46CE3C}" destId="{3E794EC1-5AC7-4F89-A474-3513CDD53F55}" srcOrd="1" destOrd="0" presId="urn:microsoft.com/office/officeart/2018/2/layout/IconLabelList"/>
    <dgm:cxn modelId="{1AECF056-5A5B-485C-B620-94C1234AAF46}" type="presParOf" srcId="{5791A205-5F45-4755-9E8B-95CF3A46CE3C}" destId="{E891E3F9-0A1F-4254-B6A5-0A0C7079A187}" srcOrd="2" destOrd="0" presId="urn:microsoft.com/office/officeart/2018/2/layout/IconLabelList"/>
    <dgm:cxn modelId="{C9DB846D-4613-4AD0-9365-F451597BC8B2}" type="presParOf" srcId="{FDF2D479-3DAD-41BD-BD4F-EB7DB2FD3CDD}" destId="{49EF82DE-BCAD-479E-80DF-50FF31B3E7A4}" srcOrd="1" destOrd="0" presId="urn:microsoft.com/office/officeart/2018/2/layout/IconLabelList"/>
    <dgm:cxn modelId="{6E4BFEE3-C26B-48CA-AB55-F4C409F4BC50}" type="presParOf" srcId="{FDF2D479-3DAD-41BD-BD4F-EB7DB2FD3CDD}" destId="{C1554C57-A2BE-46E9-81FC-AA6B3FD90467}" srcOrd="2" destOrd="0" presId="urn:microsoft.com/office/officeart/2018/2/layout/IconLabelList"/>
    <dgm:cxn modelId="{5174947E-AB62-494A-81C9-AE2F7E35050A}" type="presParOf" srcId="{C1554C57-A2BE-46E9-81FC-AA6B3FD90467}" destId="{CB5F7F81-7056-44CB-A6E0-A2F8C4E77ED7}" srcOrd="0" destOrd="0" presId="urn:microsoft.com/office/officeart/2018/2/layout/IconLabelList"/>
    <dgm:cxn modelId="{D552673E-5FF7-422B-A5AE-8830FF5AEA1F}" type="presParOf" srcId="{C1554C57-A2BE-46E9-81FC-AA6B3FD90467}" destId="{CF46286A-72BD-4ED4-BA28-944B92A0DBC2}" srcOrd="1" destOrd="0" presId="urn:microsoft.com/office/officeart/2018/2/layout/IconLabelList"/>
    <dgm:cxn modelId="{DF0C8166-2C8D-4CEF-AF5C-96171BD43371}" type="presParOf" srcId="{C1554C57-A2BE-46E9-81FC-AA6B3FD90467}" destId="{585058AD-E62B-4858-8F60-F1264D050EDA}" srcOrd="2" destOrd="0" presId="urn:microsoft.com/office/officeart/2018/2/layout/IconLabelList"/>
    <dgm:cxn modelId="{57E88DE8-8C2F-4767-8A2A-7C8A52A29D9D}" type="presParOf" srcId="{FDF2D479-3DAD-41BD-BD4F-EB7DB2FD3CDD}" destId="{0FA51739-E013-4978-AE9C-799A2C56E6A3}" srcOrd="3" destOrd="0" presId="urn:microsoft.com/office/officeart/2018/2/layout/IconLabelList"/>
    <dgm:cxn modelId="{8888B90E-0FEF-4FAC-8C12-B910F61934B7}" type="presParOf" srcId="{FDF2D479-3DAD-41BD-BD4F-EB7DB2FD3CDD}" destId="{55B2E987-3C63-4CFE-805A-062ADB55318E}" srcOrd="4" destOrd="0" presId="urn:microsoft.com/office/officeart/2018/2/layout/IconLabelList"/>
    <dgm:cxn modelId="{64CB7F7B-1CE8-4A51-9653-A34F30832D96}" type="presParOf" srcId="{55B2E987-3C63-4CFE-805A-062ADB55318E}" destId="{D84FEA2C-A142-4E46-9FC5-3141B3C5EAFD}" srcOrd="0" destOrd="0" presId="urn:microsoft.com/office/officeart/2018/2/layout/IconLabelList"/>
    <dgm:cxn modelId="{0925A9FF-57FF-4CCD-9933-8FF745208924}" type="presParOf" srcId="{55B2E987-3C63-4CFE-805A-062ADB55318E}" destId="{412D3A4C-850C-48BB-924B-94FB776834DA}" srcOrd="1" destOrd="0" presId="urn:microsoft.com/office/officeart/2018/2/layout/IconLabelList"/>
    <dgm:cxn modelId="{B3DE8DA7-887F-4343-A897-482B2A753D19}" type="presParOf" srcId="{55B2E987-3C63-4CFE-805A-062ADB55318E}" destId="{DB2A3280-27BF-4A54-B1A1-9DED7D2779EF}" srcOrd="2" destOrd="0" presId="urn:microsoft.com/office/officeart/2018/2/layout/IconLabelList"/>
    <dgm:cxn modelId="{ED84FA4D-757C-4215-B1E8-7F33E8A605E5}" type="presParOf" srcId="{FDF2D479-3DAD-41BD-BD4F-EB7DB2FD3CDD}" destId="{5545D422-9A9A-4C7A-87F3-30F165892EC5}" srcOrd="5" destOrd="0" presId="urn:microsoft.com/office/officeart/2018/2/layout/IconLabelList"/>
    <dgm:cxn modelId="{6A39674E-296D-4172-9F9A-918231F5EAF2}" type="presParOf" srcId="{FDF2D479-3DAD-41BD-BD4F-EB7DB2FD3CDD}" destId="{104831B5-4F49-44AD-9FEB-85015FC14574}" srcOrd="6" destOrd="0" presId="urn:microsoft.com/office/officeart/2018/2/layout/IconLabelList"/>
    <dgm:cxn modelId="{C4E4216D-631A-4060-B645-9FFAF7C1C610}" type="presParOf" srcId="{104831B5-4F49-44AD-9FEB-85015FC14574}" destId="{51653DA3-386E-473A-8807-99AA051FD7BF}" srcOrd="0" destOrd="0" presId="urn:microsoft.com/office/officeart/2018/2/layout/IconLabelList"/>
    <dgm:cxn modelId="{F823CEB7-CDEE-4B00-A889-6E8E85CC777D}" type="presParOf" srcId="{104831B5-4F49-44AD-9FEB-85015FC14574}" destId="{39556301-D666-4433-9601-6D2C0E5A2E95}" srcOrd="1" destOrd="0" presId="urn:microsoft.com/office/officeart/2018/2/layout/IconLabelList"/>
    <dgm:cxn modelId="{074BFA7E-1464-433A-87C6-92942C695179}" type="presParOf" srcId="{104831B5-4F49-44AD-9FEB-85015FC14574}" destId="{127E29F9-08AD-42DA-8EF9-7930623BE6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C9987-DCCF-498A-8969-95154AF5B106}">
      <dsp:nvSpPr>
        <dsp:cNvPr id="0" name=""/>
        <dsp:cNvSpPr/>
      </dsp:nvSpPr>
      <dsp:spPr>
        <a:xfrm>
          <a:off x="1138979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9DEF8-3531-4253-946C-6446F5347718}">
      <dsp:nvSpPr>
        <dsp:cNvPr id="0" name=""/>
        <dsp:cNvSpPr/>
      </dsp:nvSpPr>
      <dsp:spPr>
        <a:xfrm>
          <a:off x="569079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Registration &amp; login</a:t>
          </a:r>
          <a:endParaRPr lang="en-US" sz="1900" kern="1200"/>
        </a:p>
      </dsp:txBody>
      <dsp:txXfrm>
        <a:off x="569079" y="2226604"/>
        <a:ext cx="2072362" cy="720000"/>
      </dsp:txXfrm>
    </dsp:sp>
    <dsp:sp modelId="{C58E9ABE-5AB0-41A8-A68C-46B897AA6203}">
      <dsp:nvSpPr>
        <dsp:cNvPr id="0" name=""/>
        <dsp:cNvSpPr/>
      </dsp:nvSpPr>
      <dsp:spPr>
        <a:xfrm>
          <a:off x="3574005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60652-B66B-4135-9445-8D9BA2769895}">
      <dsp:nvSpPr>
        <dsp:cNvPr id="0" name=""/>
        <dsp:cNvSpPr/>
      </dsp:nvSpPr>
      <dsp:spPr>
        <a:xfrm>
          <a:off x="3004105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Menu management (Add/Edit/Delete)</a:t>
          </a:r>
          <a:endParaRPr lang="en-US" sz="1900" kern="1200"/>
        </a:p>
      </dsp:txBody>
      <dsp:txXfrm>
        <a:off x="3004105" y="2226604"/>
        <a:ext cx="2072362" cy="720000"/>
      </dsp:txXfrm>
    </dsp:sp>
    <dsp:sp modelId="{B87B7FA9-B6B3-4F4E-8054-06ACC47C77F5}">
      <dsp:nvSpPr>
        <dsp:cNvPr id="0" name=""/>
        <dsp:cNvSpPr/>
      </dsp:nvSpPr>
      <dsp:spPr>
        <a:xfrm>
          <a:off x="6009031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E06F3-779B-4F67-ACB9-F4B44BE39A18}">
      <dsp:nvSpPr>
        <dsp:cNvPr id="0" name=""/>
        <dsp:cNvSpPr/>
      </dsp:nvSpPr>
      <dsp:spPr>
        <a:xfrm>
          <a:off x="5439131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Real-time order management</a:t>
          </a:r>
          <a:endParaRPr lang="en-US" sz="1900" kern="1200"/>
        </a:p>
      </dsp:txBody>
      <dsp:txXfrm>
        <a:off x="5439131" y="2226604"/>
        <a:ext cx="2072362" cy="720000"/>
      </dsp:txXfrm>
    </dsp:sp>
    <dsp:sp modelId="{C803333A-97FE-46A4-B88E-546F3999E81F}">
      <dsp:nvSpPr>
        <dsp:cNvPr id="0" name=""/>
        <dsp:cNvSpPr/>
      </dsp:nvSpPr>
      <dsp:spPr>
        <a:xfrm>
          <a:off x="8444057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DDDA5-308C-447D-B834-A13A6789FD89}">
      <dsp:nvSpPr>
        <dsp:cNvPr id="0" name=""/>
        <dsp:cNvSpPr/>
      </dsp:nvSpPr>
      <dsp:spPr>
        <a:xfrm>
          <a:off x="7874157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Basic sales analytics &amp; reporting</a:t>
          </a:r>
          <a:endParaRPr lang="en-US" sz="1900" kern="1200"/>
        </a:p>
      </dsp:txBody>
      <dsp:txXfrm>
        <a:off x="7874157" y="222660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2346D-E082-4EDE-938A-E4C6A09029E0}">
      <dsp:nvSpPr>
        <dsp:cNvPr id="0" name=""/>
        <dsp:cNvSpPr/>
      </dsp:nvSpPr>
      <dsp:spPr>
        <a:xfrm>
          <a:off x="1138979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1E3F9-0A1F-4254-B6A5-0A0C7079A187}">
      <dsp:nvSpPr>
        <dsp:cNvPr id="0" name=""/>
        <dsp:cNvSpPr/>
      </dsp:nvSpPr>
      <dsp:spPr>
        <a:xfrm>
          <a:off x="569079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User &amp; restaurant management</a:t>
          </a:r>
          <a:endParaRPr lang="en-US" sz="2200" kern="1200"/>
        </a:p>
      </dsp:txBody>
      <dsp:txXfrm>
        <a:off x="569079" y="2226604"/>
        <a:ext cx="2072362" cy="720000"/>
      </dsp:txXfrm>
    </dsp:sp>
    <dsp:sp modelId="{CB5F7F81-7056-44CB-A6E0-A2F8C4E77ED7}">
      <dsp:nvSpPr>
        <dsp:cNvPr id="0" name=""/>
        <dsp:cNvSpPr/>
      </dsp:nvSpPr>
      <dsp:spPr>
        <a:xfrm>
          <a:off x="3574005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058AD-E62B-4858-8F60-F1264D050EDA}">
      <dsp:nvSpPr>
        <dsp:cNvPr id="0" name=""/>
        <dsp:cNvSpPr/>
      </dsp:nvSpPr>
      <dsp:spPr>
        <a:xfrm>
          <a:off x="3004105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Conflict resolution</a:t>
          </a:r>
          <a:endParaRPr lang="en-US" sz="2200" kern="1200"/>
        </a:p>
      </dsp:txBody>
      <dsp:txXfrm>
        <a:off x="3004105" y="2226604"/>
        <a:ext cx="2072362" cy="720000"/>
      </dsp:txXfrm>
    </dsp:sp>
    <dsp:sp modelId="{D84FEA2C-A142-4E46-9FC5-3141B3C5EAFD}">
      <dsp:nvSpPr>
        <dsp:cNvPr id="0" name=""/>
        <dsp:cNvSpPr/>
      </dsp:nvSpPr>
      <dsp:spPr>
        <a:xfrm>
          <a:off x="6009031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A3280-27BF-4A54-B1A1-9DED7D2779EF}">
      <dsp:nvSpPr>
        <dsp:cNvPr id="0" name=""/>
        <dsp:cNvSpPr/>
      </dsp:nvSpPr>
      <dsp:spPr>
        <a:xfrm>
          <a:off x="5439131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System usage analytics</a:t>
          </a:r>
          <a:endParaRPr lang="en-US" sz="2200" kern="1200"/>
        </a:p>
      </dsp:txBody>
      <dsp:txXfrm>
        <a:off x="5439131" y="2226604"/>
        <a:ext cx="2072362" cy="720000"/>
      </dsp:txXfrm>
    </dsp:sp>
    <dsp:sp modelId="{51653DA3-386E-473A-8807-99AA051FD7BF}">
      <dsp:nvSpPr>
        <dsp:cNvPr id="0" name=""/>
        <dsp:cNvSpPr/>
      </dsp:nvSpPr>
      <dsp:spPr>
        <a:xfrm>
          <a:off x="8444057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E29F9-08AD-42DA-8EF9-7930623BE60E}">
      <dsp:nvSpPr>
        <dsp:cNvPr id="0" name=""/>
        <dsp:cNvSpPr/>
      </dsp:nvSpPr>
      <dsp:spPr>
        <a:xfrm>
          <a:off x="7874157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Revenue monitoring</a:t>
          </a:r>
          <a:endParaRPr lang="en-US" sz="2200" kern="1200"/>
        </a:p>
      </dsp:txBody>
      <dsp:txXfrm>
        <a:off x="7874157" y="222660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8768-8606-419D-B429-80D7CB743B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DBCB9-B85B-4EC9-8973-35C1B5E2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6849-7201-59DB-386B-443D394C6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5FF8C-E2C2-149A-C5B2-D5350418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A487-84B3-78B0-F766-B223419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5D0-C751-4E77-A559-B485689715A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1AB7-0830-5C6D-94C7-0F85786B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B998-DB9B-3CA2-804A-B12D2AC2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136-6E8E-CA83-302D-8B15FF03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792AA-6449-2C78-7314-615B99D2F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832E-851B-BD15-A9DD-0F8E18B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4B11-25ED-4CE4-85D4-94B3A11A76A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26B9-D5C2-42F5-6E62-32F02A24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A041-145D-F5BA-2BB2-CA819EFA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4F749-9721-3C42-1A01-1169D9CA3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83FFE-A122-EA98-79AF-3DE719E1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118B-AB1B-7D5C-D55D-0C17D0F5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4E8B-5757-4CA1-9586-44EE1D2C0A0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CB85-089C-CB70-6D24-73D64BE2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5F305-D5F2-9C4F-C411-9E0B3F4B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A6E4-8EDF-777A-B936-AD287362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6E05-79F4-5310-90D3-EE246A09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9570-CA5C-6E88-6013-2467DB8A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5927-CFF1-4F0B-A2B8-FD4C657AB489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3A88-4E92-59A2-C589-9DE4CE2D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4B61-82C0-53B3-C51C-E068FD7C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3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A97B-222B-9145-1F2F-B64467CF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14DA-9A2E-0554-0EF9-4D6AA199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5396-D102-2D5D-54B2-FAD4FC55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28B9-9FA4-479C-AA15-CD2756AC39B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E31F-1FB3-D4C7-2DC4-23B52D0D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8551-E96B-CD4E-91B5-F98C895F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39D5-83DF-B36A-B531-A7866AF0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AD54-9825-D405-DA10-47A888DD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0F95-239F-2CCE-6166-810DFDD8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B9834-4FD5-AD1D-8971-1393DD3D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03E2-1FA0-46DD-90E8-EB1BD5175602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0216-3E38-0A98-68A6-AC6EFF66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0BEA-C818-E78F-7F6B-0F1D6D7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86C3-54BD-3F41-D91D-87E2D566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F9AF4-E100-95F1-0483-21DF31AE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AE7D-A220-F0EE-7281-71D85B3C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80FC6-7C10-01D1-296C-C27542B9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353A0-FE78-20C8-D5C1-FF1113B10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10619-93C0-4BE8-DDED-7D201C26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1553-954E-4291-86FE-F3A740ECA10A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6B226-D27D-F569-DEF7-8D572681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35F00-58B6-9D6E-9E81-67AEAE42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381F-E2A8-0161-FE17-56E62312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4420B-DF0F-CB72-E5A4-CC23321C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76DB-DEB4-4AA3-9056-559F3D5311A2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B9E6A-406A-C906-6D1F-7052A029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1698-C946-297B-E891-7745430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262D1-3761-A04D-6493-8C9F369B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497A-0DF0-43E6-9BF8-A298A9E2902E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53F20-CF7F-0668-E320-28E96F7A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EB70-17AC-3D50-BD75-D8E1C3EA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3EA-8318-4228-0066-3935A067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2FE-94E0-A6C7-14B1-AFF048A5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C436-A171-8470-EA00-388CCF51D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73B5-EC6B-C84D-CABC-604698B8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14D-C3FE-457D-861E-D268D4FE7642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A912-3E32-946B-2ACC-EED10FD1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F93F-E3B1-6457-9F03-2E46103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D9B5-6B47-7F8B-D3DD-78E013F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849D5-1015-49D7-CBAA-59980A09D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1D793-E80E-4337-578F-8E43A21C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0C58-7739-E85C-7766-365ED6DE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5B1-E9EB-40BB-963A-4FE3B154B5E9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A5950-86FF-F9E8-88ED-4FEBCCC8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7B19-2F6C-B6B9-8F05-CD7F1173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F02B8-3A51-889B-9D13-E502F80F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E8A4-AB38-6398-8EC1-59127E55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782E-5FFD-6E25-00F7-E0B411A19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717A-9777-4148-9672-4112AC12BCAC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02F9-3C91-6ADD-5EFD-A2F939973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155E-1154-65F6-7712-EB577B94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4A9C-185E-46CC-B71C-84F32980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58E65-992B-38F0-0553-A68A7CE1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2F170-7BB1-1F87-46E4-E1B6DAE7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83DC-DF4A-4866-B9DF-207A3C3FB2D8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2B2B6-2D17-2F30-68FC-06864D7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CA5AA-F9E8-0E1C-44B1-00286A10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Proposed Methodology</a:t>
            </a:r>
            <a:br>
              <a:rPr lang="en-US" sz="4600" b="1" dirty="0"/>
            </a:br>
            <a:endParaRPr lang="en-US" sz="4600" dirty="0"/>
          </a:p>
        </p:txBody>
      </p:sp>
      <p:sp>
        <p:nvSpPr>
          <p:cNvPr id="10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C87B5394-CB38-3945-2224-99B0DBF6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3731387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Agile Software Development Methodology</a:t>
            </a:r>
            <a:br>
              <a:rPr lang="en-US" sz="2200" dirty="0"/>
            </a:br>
            <a:r>
              <a:rPr lang="en-US" sz="2200" dirty="0"/>
              <a:t>An iterative and flexible approach that focuses on continuous improvement and customer feedback.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✅ Development happens in small, manageable parts (called sprints)</a:t>
            </a:r>
            <a:br>
              <a:rPr lang="en-US" sz="2200" dirty="0"/>
            </a:br>
            <a:r>
              <a:rPr lang="en-US" sz="2200" dirty="0"/>
              <a:t>✅ Requirements can evolve based on feedback</a:t>
            </a:r>
            <a:br>
              <a:rPr lang="en-US" sz="2200" dirty="0"/>
            </a:br>
            <a:r>
              <a:rPr lang="en-US" sz="2200" dirty="0"/>
              <a:t>✅ Team collaboration is prioritized</a:t>
            </a:r>
            <a:br>
              <a:rPr lang="en-US" sz="2200" dirty="0"/>
            </a:br>
            <a:r>
              <a:rPr lang="en-US" sz="2200" dirty="0"/>
              <a:t>✅ Continuous testing and integration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A group of people standing next to a computer&#10;&#10;Description automatically generated">
            <a:extLst>
              <a:ext uri="{FF2B5EF4-FFF2-40B4-BE49-F238E27FC236}">
                <a16:creationId xmlns:a16="http://schemas.microsoft.com/office/drawing/2014/main" id="{2D12CDBC-6BB2-55EE-E98F-C0A10973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0" r="22664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9F90-0F1A-14C3-88E1-460C6B71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98A3-B28F-4C6F-92F8-28B6A7C2C55E}" type="datetime1">
              <a:rPr lang="en-US" smtClean="0"/>
              <a:pPr>
                <a:spcAft>
                  <a:spcPts val="600"/>
                </a:spcAft>
              </a:pPr>
              <a:t>7/8/2025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D899-6A7C-CBA0-0A10-487B58F1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874A9C-185E-46CC-B71C-84F32980BDB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24359-6DE4-F0B1-9D63-A04ECAAC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&amp; Technologies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DA22-4500-61BB-A1F2-37AE3D06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 dirty="0"/>
              <a:t>Tools:</a:t>
            </a:r>
            <a:endParaRPr lang="en-US" sz="2000" dirty="0"/>
          </a:p>
          <a:p>
            <a:r>
              <a:rPr lang="en-US" sz="2000" dirty="0"/>
              <a:t>GitHub – Version Control</a:t>
            </a:r>
          </a:p>
          <a:p>
            <a:r>
              <a:rPr lang="en-US" sz="2000" dirty="0"/>
              <a:t>Docs/Word – Documentation</a:t>
            </a:r>
          </a:p>
          <a:p>
            <a:r>
              <a:rPr lang="en-US" sz="2000" dirty="0"/>
              <a:t>Gantt Chart – Timeline Tracking</a:t>
            </a:r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EE531-FA68-19A8-4BF4-4082080273D6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Technologies: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Frontend: HTML, CSS, JavaScript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Backend: Node.js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Database: MongoDB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07CE1-295C-87C4-C2B6-475EC516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9419">
            <a:off x="631791" y="4760811"/>
            <a:ext cx="2339838" cy="13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61ECC820-D236-754B-E66D-67B74050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5566">
            <a:off x="9129876" y="531830"/>
            <a:ext cx="1805147" cy="1805147"/>
          </a:xfrm>
          <a:prstGeom prst="rect">
            <a:avLst/>
          </a:prstGeom>
        </p:spPr>
      </p:pic>
      <p:pic>
        <p:nvPicPr>
          <p:cNvPr id="12" name="Picture 11" descr="A black circle with white logo&#10;&#10;Description automatically generated">
            <a:extLst>
              <a:ext uri="{FF2B5EF4-FFF2-40B4-BE49-F238E27FC236}">
                <a16:creationId xmlns:a16="http://schemas.microsoft.com/office/drawing/2014/main" id="{F1EDD8A9-736C-2BBB-E28C-A1DE09185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7915">
            <a:off x="8375098" y="4359542"/>
            <a:ext cx="1893197" cy="1893197"/>
          </a:xfrm>
          <a:prstGeom prst="rect">
            <a:avLst/>
          </a:prstGeom>
        </p:spPr>
      </p:pic>
      <p:pic>
        <p:nvPicPr>
          <p:cNvPr id="14" name="Picture 13" descr="A logo of a website&#10;&#10;Description automatically generated">
            <a:extLst>
              <a:ext uri="{FF2B5EF4-FFF2-40B4-BE49-F238E27FC236}">
                <a16:creationId xmlns:a16="http://schemas.microsoft.com/office/drawing/2014/main" id="{5D24BB74-BE53-4C1D-4E36-C201CDEF2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09" y="4359824"/>
            <a:ext cx="1892632" cy="1892632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A43554C-4E1C-23B5-938F-684BFF46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EBA-FEA6-4CB1-B4B4-4FD5F9E4B179}" type="datetime1">
              <a:rPr lang="en-US" smtClean="0"/>
              <a:t>7/8/2025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DD66E05-0F1D-3CD7-1479-7DE985A9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3C398-EAF8-5F6C-658F-6179C57B3DA9}"/>
              </a:ext>
            </a:extLst>
          </p:cNvPr>
          <p:cNvSpPr/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spc="0" dirty="0">
                <a:ln w="0"/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8FA9A-48ED-33E6-D86A-C68E601A8DC7}"/>
              </a:ext>
            </a:extLst>
          </p:cNvPr>
          <p:cNvSpPr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Fully functional website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 project report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presentation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Code repository on GitHub</a:t>
            </a:r>
          </a:p>
        </p:txBody>
      </p:sp>
      <p:pic>
        <p:nvPicPr>
          <p:cNvPr id="8" name="Picture 7" descr="A group of people standing next to a computer&#10;&#10;Description automatically generated">
            <a:extLst>
              <a:ext uri="{FF2B5EF4-FFF2-40B4-BE49-F238E27FC236}">
                <a16:creationId xmlns:a16="http://schemas.microsoft.com/office/drawing/2014/main" id="{C2524BFC-CAE5-4B28-6C79-50E849E43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"/>
          <a:stretch>
            <a:fillRect/>
          </a:stretch>
        </p:blipFill>
        <p:spPr>
          <a:xfrm>
            <a:off x="6800986" y="1759629"/>
            <a:ext cx="4747547" cy="33670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F2B2-308D-684B-E507-24E7D4B9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03E5927-CFF1-4F0B-A2B8-FD4C657AB489}" type="datetime1">
              <a:rPr lang="en-US"/>
              <a:pPr>
                <a:spcAft>
                  <a:spcPts val="600"/>
                </a:spcAft>
                <a:defRPr/>
              </a:pPr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949D7-34EE-7FEC-D362-440824FA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D874A9C-185E-46CC-B71C-84F32980BDBE}" type="slidenum">
              <a:rPr lang="en-US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9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72F11-3629-8482-0ACF-E9762119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Tentative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A9306-B316-D15C-329D-612198C75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89364"/>
              </p:ext>
            </p:extLst>
          </p:nvPr>
        </p:nvGraphicFramePr>
        <p:xfrm>
          <a:off x="2128260" y="2122098"/>
          <a:ext cx="7935481" cy="3875920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436701">
                  <a:extLst>
                    <a:ext uri="{9D8B030D-6E8A-4147-A177-3AD203B41FA5}">
                      <a16:colId xmlns:a16="http://schemas.microsoft.com/office/drawing/2014/main" val="1322889677"/>
                    </a:ext>
                  </a:extLst>
                </a:gridCol>
                <a:gridCol w="6498780">
                  <a:extLst>
                    <a:ext uri="{9D8B030D-6E8A-4147-A177-3AD203B41FA5}">
                      <a16:colId xmlns:a16="http://schemas.microsoft.com/office/drawing/2014/main" val="1292762188"/>
                    </a:ext>
                  </a:extLst>
                </a:gridCol>
              </a:tblGrid>
              <a:tr h="569666">
                <a:tc>
                  <a:txBody>
                    <a:bodyPr/>
                    <a:lstStyle/>
                    <a:p>
                      <a:r>
                        <a:rPr lang="en-US" sz="2400" b="1" cap="none" spc="30" dirty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</a:txBody>
                  <a:tcPr marL="0" marR="13413" marT="87363" marB="873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30">
                          <a:solidFill>
                            <a:schemeClr val="tx1"/>
                          </a:solidFill>
                        </a:rPr>
                        <a:t>Activities</a:t>
                      </a:r>
                    </a:p>
                  </a:txBody>
                  <a:tcPr marL="0" marR="13413" marT="87363" marB="873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745504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Requirements gathering &amp; analysis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955050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7065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System Design (Architecture + UI)</a:t>
                      </a:r>
                    </a:p>
                  </a:txBody>
                  <a:tcPr marL="67065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20512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3–4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Frontend &amp; Backend Development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30034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7065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Database Integration &amp; Payment Setup</a:t>
                      </a:r>
                    </a:p>
                  </a:txBody>
                  <a:tcPr marL="67065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80995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System Integration &amp; Unit Testing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486471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7065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Bug Fixing, Optimization &amp; User Testing</a:t>
                      </a:r>
                    </a:p>
                  </a:txBody>
                  <a:tcPr marL="67065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99613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Final Deployment, Presentation &amp; Report</a:t>
                      </a:r>
                    </a:p>
                  </a:txBody>
                  <a:tcPr marL="0" marR="174725" marT="87363" marB="87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93894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6A0D-ED30-71E5-A0DC-B2106B3E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B144-7BF1-47F8-B900-771AAB5C05CE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0D5C-F1C8-B748-9086-9DBA3C6B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32A91-2BF2-8992-399F-9F2A6642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5927-CFF1-4F0B-A2B8-FD4C657AB489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9412E-D0D9-EDCA-FD50-DD4A38B8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021CFE-5475-977D-AA8C-A631967D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4" y="3998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EE42AE-3625-9005-30D6-A8284E7F3BC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3E5927-CFF1-4F0B-A2B8-FD4C657AB489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8B6847D-12A8-0064-EC3A-18E0FB9AA9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874A9C-185E-46CC-B71C-84F32980BDB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4E2475B9-CCD5-180B-898B-8E132BF29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67" y="1725434"/>
            <a:ext cx="11012556" cy="42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59262-7275-3DD0-CF5F-88C4A691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Potential Risks &amp;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16EA63-588D-EE2F-2AFE-38F96BB67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91943"/>
              </p:ext>
            </p:extLst>
          </p:nvPr>
        </p:nvGraphicFramePr>
        <p:xfrm>
          <a:off x="547688" y="2263633"/>
          <a:ext cx="11093450" cy="389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9668">
                  <a:extLst>
                    <a:ext uri="{9D8B030D-6E8A-4147-A177-3AD203B41FA5}">
                      <a16:colId xmlns:a16="http://schemas.microsoft.com/office/drawing/2014/main" val="782717270"/>
                    </a:ext>
                  </a:extLst>
                </a:gridCol>
                <a:gridCol w="6713782">
                  <a:extLst>
                    <a:ext uri="{9D8B030D-6E8A-4147-A177-3AD203B41FA5}">
                      <a16:colId xmlns:a16="http://schemas.microsoft.com/office/drawing/2014/main" val="241733301"/>
                    </a:ext>
                  </a:extLst>
                </a:gridCol>
              </a:tblGrid>
              <a:tr h="649600"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0435" marR="160435" marT="160435" marB="80218" anchor="ctr"/>
                </a:tc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0435" marR="160435" marT="160435" marB="80218" anchor="ctr"/>
                </a:tc>
                <a:extLst>
                  <a:ext uri="{0D108BD9-81ED-4DB2-BD59-A6C34878D82A}">
                    <a16:rowId xmlns:a16="http://schemas.microsoft.com/office/drawing/2014/main" val="4184422673"/>
                  </a:ext>
                </a:extLst>
              </a:tr>
              <a:tr h="649600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Technical delays</a:t>
                      </a:r>
                    </a:p>
                  </a:txBody>
                  <a:tcPr marL="160435" marR="160435" marT="160435" marB="80218" anchor="ctr"/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Weekly goals &amp; backup time</a:t>
                      </a:r>
                    </a:p>
                  </a:txBody>
                  <a:tcPr marL="160435" marR="160435" marT="160435" marB="80218" anchor="ctr"/>
                </a:tc>
                <a:extLst>
                  <a:ext uri="{0D108BD9-81ED-4DB2-BD59-A6C34878D82A}">
                    <a16:rowId xmlns:a16="http://schemas.microsoft.com/office/drawing/2014/main" val="1044795937"/>
                  </a:ext>
                </a:extLst>
              </a:tr>
              <a:tr h="649600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Team member unavailable</a:t>
                      </a:r>
                    </a:p>
                  </a:txBody>
                  <a:tcPr marL="160435" marR="160435" marT="160435" marB="80218" anchor="ctr"/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Proper documentation for easy handover</a:t>
                      </a:r>
                    </a:p>
                  </a:txBody>
                  <a:tcPr marL="160435" marR="160435" marT="160435" marB="80218" anchor="ctr"/>
                </a:tc>
                <a:extLst>
                  <a:ext uri="{0D108BD9-81ED-4DB2-BD59-A6C34878D82A}">
                    <a16:rowId xmlns:a16="http://schemas.microsoft.com/office/drawing/2014/main" val="4226562102"/>
                  </a:ext>
                </a:extLst>
              </a:tr>
              <a:tr h="649600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Integration issues</a:t>
                      </a:r>
                    </a:p>
                  </a:txBody>
                  <a:tcPr marL="160435" marR="160435" marT="160435" marB="80218" anchor="ctr"/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Start integration early, regular check-ins</a:t>
                      </a:r>
                    </a:p>
                  </a:txBody>
                  <a:tcPr marL="160435" marR="160435" marT="160435" marB="80218" anchor="ctr"/>
                </a:tc>
                <a:extLst>
                  <a:ext uri="{0D108BD9-81ED-4DB2-BD59-A6C34878D82A}">
                    <a16:rowId xmlns:a16="http://schemas.microsoft.com/office/drawing/2014/main" val="1810232257"/>
                  </a:ext>
                </a:extLst>
              </a:tr>
              <a:tr h="649600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Payment setup problems</a:t>
                      </a:r>
                    </a:p>
                  </a:txBody>
                  <a:tcPr marL="160435" marR="160435" marT="160435" marB="80218" anchor="ctr"/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Test payments early in sandbox environment</a:t>
                      </a:r>
                    </a:p>
                  </a:txBody>
                  <a:tcPr marL="160435" marR="160435" marT="160435" marB="80218" anchor="ctr"/>
                </a:tc>
                <a:extLst>
                  <a:ext uri="{0D108BD9-81ED-4DB2-BD59-A6C34878D82A}">
                    <a16:rowId xmlns:a16="http://schemas.microsoft.com/office/drawing/2014/main" val="1882989571"/>
                  </a:ext>
                </a:extLst>
              </a:tr>
              <a:tr h="649600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Mid-project feature changes</a:t>
                      </a:r>
                    </a:p>
                  </a:txBody>
                  <a:tcPr marL="160435" marR="160435" marT="160435" marB="80218" anchor="ctr"/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Stick to initial plan</a:t>
                      </a:r>
                    </a:p>
                  </a:txBody>
                  <a:tcPr marL="160435" marR="160435" marT="160435" marB="80218" anchor="ctr"/>
                </a:tc>
                <a:extLst>
                  <a:ext uri="{0D108BD9-81ED-4DB2-BD59-A6C34878D82A}">
                    <a16:rowId xmlns:a16="http://schemas.microsoft.com/office/drawing/2014/main" val="179737075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7A96D-BA59-B62F-771C-0FE1B3CC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E7DE-8ED1-4226-9A93-8B191C21D60D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A75C-EC20-C62C-C791-148C53B8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0EF50-58FB-BF11-EA8F-62A0BE85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6187-518C-3719-9313-BAD4AC6F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997216"/>
            <a:ext cx="4648200" cy="39662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In conclusion, </a:t>
            </a:r>
            <a:r>
              <a:rPr lang="en-US" sz="1600" b="1" dirty="0">
                <a:latin typeface="+mj-lt"/>
              </a:rPr>
              <a:t>Quick Bite</a:t>
            </a:r>
            <a:r>
              <a:rPr lang="en-US" sz="1600" dirty="0">
                <a:latin typeface="+mj-lt"/>
              </a:rPr>
              <a:t> is designed to provide a simple and convenient solution for online food ordering and delivery. The platform ensures a smooth user experience by offering secure payment options and real-time order tracking, making the entire process reliable and hassle-free. With its mobile-friendly and responsive design, users can easily access the service from any device. Beyond building a functional website, this project reflects our team's understanding and application of full-stack web development principles, including frontend, backend, database integration, and system design</a:t>
            </a:r>
          </a:p>
        </p:txBody>
      </p:sp>
      <p:pic>
        <p:nvPicPr>
          <p:cNvPr id="5" name="Picture 4" descr="A cartoon of a person pointing at a sign&#10;&#10;Description automatically generated">
            <a:extLst>
              <a:ext uri="{FF2B5EF4-FFF2-40B4-BE49-F238E27FC236}">
                <a16:creationId xmlns:a16="http://schemas.microsoft.com/office/drawing/2014/main" id="{5ADE8D06-81B1-5933-0367-0C40BA32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725783"/>
            <a:ext cx="4747547" cy="34347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444476-39C9-F36E-4345-356BCC66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98B1-7726-4EC4-B026-3E6BE7D6CC43}" type="datetime1">
              <a:rPr lang="en-US" smtClean="0"/>
              <a:t>7/8/2025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9304-7ADA-5A9F-0F44-CBE768F9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58E65-992B-38F0-0553-A68A7CE1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89EED-E393-2FF4-AEA2-EF565423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86C3-4BAF-419B-B2DB-0D1BC64CC4B0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0A32E-6BF0-80FF-D5D5-25CC5C2F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for a fast food restaurant&#10;&#10;Description automatically generated">
            <a:extLst>
              <a:ext uri="{FF2B5EF4-FFF2-40B4-BE49-F238E27FC236}">
                <a16:creationId xmlns:a16="http://schemas.microsoft.com/office/drawing/2014/main" id="{C6B1110A-F73A-2E70-61E4-BD701198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" r="2189"/>
          <a:stretch>
            <a:fillRect/>
          </a:stretch>
        </p:blipFill>
        <p:spPr>
          <a:xfrm>
            <a:off x="990600" y="991515"/>
            <a:ext cx="10134600" cy="481458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F27CC-BA01-C8E2-3EA1-4E413E83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63A6-D151-488E-A518-B160B7D3B814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986AA-E37E-EB6E-F93D-CBE631BC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D43E4-A6D9-A4FA-30EE-1FE33573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Team Members &amp; Roles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52B2DD-575C-C660-79B4-70443C7A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722219"/>
              </p:ext>
            </p:extLst>
          </p:nvPr>
        </p:nvGraphicFramePr>
        <p:xfrm>
          <a:off x="1051010" y="2228087"/>
          <a:ext cx="10089981" cy="39488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03553">
                  <a:extLst>
                    <a:ext uri="{9D8B030D-6E8A-4147-A177-3AD203B41FA5}">
                      <a16:colId xmlns:a16="http://schemas.microsoft.com/office/drawing/2014/main" val="138622508"/>
                    </a:ext>
                  </a:extLst>
                </a:gridCol>
                <a:gridCol w="2387688">
                  <a:extLst>
                    <a:ext uri="{9D8B030D-6E8A-4147-A177-3AD203B41FA5}">
                      <a16:colId xmlns:a16="http://schemas.microsoft.com/office/drawing/2014/main" val="1299159488"/>
                    </a:ext>
                  </a:extLst>
                </a:gridCol>
                <a:gridCol w="3998740">
                  <a:extLst>
                    <a:ext uri="{9D8B030D-6E8A-4147-A177-3AD203B41FA5}">
                      <a16:colId xmlns:a16="http://schemas.microsoft.com/office/drawing/2014/main" val="2894534775"/>
                    </a:ext>
                  </a:extLst>
                </a:gridCol>
              </a:tblGrid>
              <a:tr h="723756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Name</a:t>
                      </a:r>
                      <a:endParaRPr 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99344" marR="179606" marT="179606" marB="179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endParaRPr 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Role</a:t>
                      </a:r>
                      <a:endParaRPr 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18132"/>
                  </a:ext>
                </a:extLst>
              </a:tr>
              <a:tr h="723756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Asfar Hossain Sitab</a:t>
                      </a:r>
                    </a:p>
                  </a:txBody>
                  <a:tcPr marL="299344" marR="179606" marT="179606" marB="179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2022-3-60-275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Frontend Developer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30576"/>
                  </a:ext>
                </a:extLst>
              </a:tr>
              <a:tr h="1053855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Parmita Hossain Simia</a:t>
                      </a:r>
                    </a:p>
                  </a:txBody>
                  <a:tcPr marL="299344" marR="179606" marT="179606" marB="179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2022-3-60-253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Testing &amp; Quality Assurance Engineer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94032"/>
                  </a:ext>
                </a:extLst>
              </a:tr>
              <a:tr h="723756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Mushfida Ferdous Maisha</a:t>
                      </a:r>
                    </a:p>
                  </a:txBody>
                  <a:tcPr marL="299344" marR="179606" marT="179606" marB="179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2022-3-60-264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Backend Developer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59918"/>
                  </a:ext>
                </a:extLst>
              </a:tr>
              <a:tr h="723756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Ramiz Fariha Risha</a:t>
                      </a:r>
                    </a:p>
                  </a:txBody>
                  <a:tcPr marL="299344" marR="179606" marT="179606" marB="179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2022-3-60-274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Database Manager</a:t>
                      </a:r>
                    </a:p>
                  </a:txBody>
                  <a:tcPr marL="299344" marR="179606" marT="179606" marB="179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5985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B49FC-8EDA-CEB2-72C5-1656DBFF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5F43-F97D-4686-9756-5A6FEF9D9FCC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792DB-0DF1-98F1-DD16-A045BD80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74AE1-0051-63B4-D160-3EC01FE3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Project Overview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A9725-2E6A-891E-E019-91A9261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5A57-0AE7-4F85-B23A-338758CA3B1F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D2196-8714-2EB7-9EE7-3A83F249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618B9-96BD-985A-1077-92C9B43C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7"/>
            <a:ext cx="993581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Quick Bite</a:t>
            </a:r>
            <a:r>
              <a:rPr lang="en-US" dirty="0"/>
              <a:t> is a modern website for easy food ordering &amp; delivery.</a:t>
            </a:r>
            <a:br>
              <a:rPr lang="en-US" dirty="0"/>
            </a:br>
            <a:r>
              <a:rPr lang="en-US" dirty="0"/>
              <a:t>✅ Connects customers, restaurants &amp; delivery people</a:t>
            </a:r>
            <a:br>
              <a:rPr lang="en-US" dirty="0"/>
            </a:br>
            <a:r>
              <a:rPr lang="en-US" dirty="0"/>
              <a:t>✅ Simple, user-friendly platform</a:t>
            </a:r>
            <a:br>
              <a:rPr lang="en-US" dirty="0"/>
            </a:br>
            <a:r>
              <a:rPr lang="en-US" dirty="0"/>
              <a:t>✅ Secure payments &amp; real-time tracking</a:t>
            </a:r>
            <a:br>
              <a:rPr lang="en-US" dirty="0"/>
            </a:br>
            <a:r>
              <a:rPr lang="en-US" dirty="0"/>
              <a:t>✅ Separate dashboards for restaurants, delivery agents &amp; admins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Goal: </a:t>
            </a:r>
            <a:r>
              <a:rPr lang="en-US" dirty="0"/>
              <a:t>Provide a smooth, fast, and reliable food delivery experience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53ACF-BE17-8AAA-8AF1-D900A0B2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30" y="685821"/>
            <a:ext cx="5251316" cy="1807305"/>
          </a:xfrm>
        </p:spPr>
        <p:txBody>
          <a:bodyPr>
            <a:normAutofit/>
          </a:bodyPr>
          <a:lstStyle/>
          <a:p>
            <a:r>
              <a:rPr lang="en-US" b="1" dirty="0"/>
              <a:t>Project Objectives</a:t>
            </a:r>
            <a:br>
              <a:rPr lang="en-US" b="1" dirty="0"/>
            </a:br>
            <a:endParaRPr lang="en-US" dirty="0"/>
          </a:p>
        </p:txBody>
      </p:sp>
      <p:pic>
        <p:nvPicPr>
          <p:cNvPr id="25" name="Picture 24" descr="Hand drawn illustration of assorted desserts and drinks">
            <a:extLst>
              <a:ext uri="{FF2B5EF4-FFF2-40B4-BE49-F238E27FC236}">
                <a16:creationId xmlns:a16="http://schemas.microsoft.com/office/drawing/2014/main" id="{EEF506D7-803B-F0E1-B816-831ABAE1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400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3535-1360-18D7-65C5-6A450AA8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AE7D-D24D-4F9E-885D-7468EFFC4A6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0268-6ECD-320B-594B-1DE08797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84A697-F729-0A1D-7421-A7B01E8AB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3878" y="2117592"/>
            <a:ext cx="5387967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Easy-to-use online food ordering website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 restaurants manage menus, orders &amp; sales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order tracking for delivery agents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Smooth performance under heavy load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Simple, helpful dashboards for restaurants &amp; admins</a:t>
            </a:r>
          </a:p>
        </p:txBody>
      </p:sp>
    </p:spTree>
    <p:extLst>
      <p:ext uri="{BB962C8B-B14F-4D97-AF65-F5344CB8AC3E}">
        <p14:creationId xmlns:p14="http://schemas.microsoft.com/office/powerpoint/2010/main" val="166783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867E2C-331E-DBD0-302F-23A09DB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Customers</a:t>
            </a:r>
            <a:endParaRPr lang="en-US" sz="4000" dirty="0"/>
          </a:p>
        </p:txBody>
      </p:sp>
      <p:sp>
        <p:nvSpPr>
          <p:cNvPr id="20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1BA5-0773-5827-8B9F-9AD6F763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67" y="2359550"/>
            <a:ext cx="6713552" cy="4119172"/>
          </a:xfrm>
        </p:spPr>
        <p:txBody>
          <a:bodyPr anchor="t">
            <a:normAutofit/>
          </a:bodyPr>
          <a:lstStyle/>
          <a:p>
            <a:pPr lvl="0"/>
            <a:r>
              <a:rPr lang="en-US" sz="2200" dirty="0">
                <a:latin typeface="+mj-lt"/>
              </a:rPr>
              <a:t>Registration &amp; login</a:t>
            </a:r>
          </a:p>
          <a:p>
            <a:pPr lvl="0"/>
            <a:r>
              <a:rPr lang="en-US" sz="2200" dirty="0">
                <a:latin typeface="+mj-lt"/>
              </a:rPr>
              <a:t>Find nearby restaurants (location/cuisine)</a:t>
            </a:r>
          </a:p>
          <a:p>
            <a:pPr lvl="0"/>
            <a:r>
              <a:rPr lang="en-US" sz="2200" dirty="0">
                <a:latin typeface="+mj-lt"/>
              </a:rPr>
              <a:t>Menu viewing &amp; search</a:t>
            </a:r>
          </a:p>
          <a:p>
            <a:pPr lvl="0"/>
            <a:r>
              <a:rPr lang="en-US" sz="2200" dirty="0">
                <a:latin typeface="+mj-lt"/>
              </a:rPr>
              <a:t>Add to cart &amp; place orders</a:t>
            </a:r>
          </a:p>
          <a:p>
            <a:pPr lvl="0"/>
            <a:r>
              <a:rPr lang="en-US" sz="2200" dirty="0">
                <a:latin typeface="+mj-lt"/>
              </a:rPr>
              <a:t>Secure payments (bKash, </a:t>
            </a:r>
            <a:r>
              <a:rPr lang="en-US" sz="2200" dirty="0" err="1">
                <a:latin typeface="+mj-lt"/>
              </a:rPr>
              <a:t>Nagad</a:t>
            </a:r>
            <a:r>
              <a:rPr lang="en-US" sz="2200" dirty="0">
                <a:latin typeface="+mj-lt"/>
              </a:rPr>
              <a:t>)</a:t>
            </a:r>
          </a:p>
          <a:p>
            <a:pPr lvl="0"/>
            <a:r>
              <a:rPr lang="en-US" sz="2200" dirty="0">
                <a:latin typeface="+mj-lt"/>
              </a:rPr>
              <a:t>Order history &amp; ratings</a:t>
            </a:r>
          </a:p>
          <a:p>
            <a:endParaRPr lang="en-US" sz="2200" dirty="0"/>
          </a:p>
        </p:txBody>
      </p:sp>
      <p:pic>
        <p:nvPicPr>
          <p:cNvPr id="7" name="Picture 6" descr="A person standing next to a phone&#10;&#10;Description automatically generated">
            <a:extLst>
              <a:ext uri="{FF2B5EF4-FFF2-40B4-BE49-F238E27FC236}">
                <a16:creationId xmlns:a16="http://schemas.microsoft.com/office/drawing/2014/main" id="{6DABAB76-1AF3-416F-F917-36273438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8" b="2"/>
          <a:stretch>
            <a:fillRect/>
          </a:stretch>
        </p:blipFill>
        <p:spPr>
          <a:xfrm>
            <a:off x="7437119" y="2359550"/>
            <a:ext cx="3941064" cy="409651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6CF9CC3-11F5-E03A-E7CA-E00D7072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5EE2-DB7D-42AA-9D9A-DC870BA7E62B}" type="datetime1">
              <a:rPr lang="en-US" smtClean="0"/>
              <a:t>7/8/2025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128B3-2DF6-8924-7C20-6BB366C1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5EBD5-2293-D03E-7327-4FE821AE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/>
              <a:t>Project Scope – </a:t>
            </a:r>
            <a:r>
              <a:rPr lang="en-US" sz="4000" b="1" dirty="0"/>
              <a:t>Delivery Partner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06B0-1249-D517-B148-19A860CB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68196"/>
            <a:ext cx="4864875" cy="3850724"/>
          </a:xfrm>
        </p:spPr>
        <p:txBody>
          <a:bodyPr anchor="ctr">
            <a:normAutofit/>
          </a:bodyPr>
          <a:lstStyle/>
          <a:p>
            <a:pPr lvl="0"/>
            <a:r>
              <a:rPr lang="en-US" sz="2000" b="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assignment overview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 (Picked, Delivered)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navigation integration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 descr="A person on a scooter&#10;&#10;Description automatically generated">
            <a:extLst>
              <a:ext uri="{FF2B5EF4-FFF2-40B4-BE49-F238E27FC236}">
                <a16:creationId xmlns:a16="http://schemas.microsoft.com/office/drawing/2014/main" id="{D9ACE415-25EB-266C-DB2E-3595924C2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6343650" y="2578843"/>
            <a:ext cx="5178206" cy="329267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5C102-189A-805A-2CDB-3A484966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22DA-9CAC-461B-82D0-5829B776EE9A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DB0DD5-F7F0-CAA9-3805-279FFB1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1D814-2E07-5439-D95E-E312551D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Project Scope – </a:t>
            </a:r>
            <a:r>
              <a:rPr lang="en-US" sz="4000" b="1" dirty="0"/>
              <a:t>Restaurant Portal</a:t>
            </a:r>
          </a:p>
        </p:txBody>
      </p:sp>
      <p:sp>
        <p:nvSpPr>
          <p:cNvPr id="9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CBE48CB-B884-EDD4-0A76-466C5E006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65525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C45EE-A729-DC63-7A15-F61AEAFD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38B1-54B9-4A0C-914C-4F78DF6C823D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B6E1-56AD-C6E0-0A25-2726475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4E8E4-A72C-7679-A517-76EA09D5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Project Scope – </a:t>
            </a:r>
            <a:r>
              <a:rPr lang="en-US" sz="4000" b="1" dirty="0"/>
              <a:t>Administrative Panel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26BF787-8A3E-96AA-4135-937AA2527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11669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85192-8305-A626-D4C5-2641856B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7933-E8B2-40DF-A9BB-3D5E63CE332D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B2AC9-1CFA-0B25-E821-52B15F06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4A9C-185E-46CC-B71C-84F32980B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235</TotalTime>
  <Words>563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Welcome</vt:lpstr>
      <vt:lpstr>PowerPoint Presentation</vt:lpstr>
      <vt:lpstr>Team Members &amp; Roles</vt:lpstr>
      <vt:lpstr>Project Overview </vt:lpstr>
      <vt:lpstr>Project Objectives </vt:lpstr>
      <vt:lpstr>Project Scope-For Customers</vt:lpstr>
      <vt:lpstr>Project Scope – Delivery Partner Module</vt:lpstr>
      <vt:lpstr>Project Scope – Restaurant Portal</vt:lpstr>
      <vt:lpstr>Project Scope – Administrative Panel</vt:lpstr>
      <vt:lpstr>Proposed Methodology </vt:lpstr>
      <vt:lpstr>Tools &amp; Technologies </vt:lpstr>
      <vt:lpstr>PowerPoint Presentation</vt:lpstr>
      <vt:lpstr>Tentative Timeline</vt:lpstr>
      <vt:lpstr>Gantt Chart</vt:lpstr>
      <vt:lpstr>Potential Risks &amp; 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Asfar Hossain Sitab</dc:creator>
  <cp:lastModifiedBy>Asfar Hossain Sitab</cp:lastModifiedBy>
  <cp:revision>11</cp:revision>
  <dcterms:created xsi:type="dcterms:W3CDTF">2025-07-05T18:09:17Z</dcterms:created>
  <dcterms:modified xsi:type="dcterms:W3CDTF">2025-07-08T01:58:49Z</dcterms:modified>
</cp:coreProperties>
</file>