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3585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99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10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3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054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9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02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28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50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2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C33FAFF-DFD7-4309-8309-BEA791E333C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C725E65-4B16-4B07-A277-BF0B145C7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1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15166" y="962514"/>
            <a:ext cx="5759342" cy="1652866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Файловая система </a:t>
            </a:r>
            <a:b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Prostokvashino</a:t>
            </a:r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66502" y="5243110"/>
            <a:ext cx="6056671" cy="1614890"/>
          </a:xfrm>
        </p:spPr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группы 0907-31:</a:t>
            </a:r>
          </a:p>
          <a:p>
            <a:pPr algn="r"/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Галиев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Искандер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Ильшатович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Хабибуллина Алина Маратовна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6" y="0"/>
            <a:ext cx="5017881" cy="52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87782" y="285135"/>
            <a:ext cx="9692640" cy="776922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файловой системы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0827" y="1852150"/>
            <a:ext cx="5034116" cy="22786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характеристики: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Виртуальная (работает в оперативной памяти)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хранения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Текстовый (с разделителями /)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09419" y="1852150"/>
            <a:ext cx="6096000" cy="373031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Поддерживаемые операции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Создание/удаление файлов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Чтение/изменение содержимого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 по имени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интеграции в проекты на C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Нет зависимости от ОС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кириллических имён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6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0195" y="88489"/>
            <a:ext cx="9692640" cy="806419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5807" y="1341900"/>
            <a:ext cx="46703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открыть_или_создать_файл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новый или открывает существующий файл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FILE* файл = </a:t>
            </a:r>
            <a:r>
              <a:rPr kumimoji="0" lang="ru-RU" altLang="ru-RU" sz="2000" b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открыть_или_создать_файл</a:t>
            </a: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("data.txt");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просмотреть_файл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содержимое файла как строку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 текст = </a:t>
            </a:r>
            <a:r>
              <a:rPr kumimoji="0" lang="ru-RU" altLang="ru-RU" sz="2000" b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просмотреть_файл</a:t>
            </a: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0" lang="ru-RU" altLang="ru-RU" sz="2000" b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fs.disk</a:t>
            </a: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"документ.txt");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удалить_файл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файл из системы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1 (успех) или 0 (ошибка)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35330" y="1341900"/>
            <a:ext cx="49175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ru-RU" altLang="ru-RU" sz="2000" b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создать_новый_файл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 файл с содержимым в конец ФС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добавляет разделитель /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kumimoji="0" lang="ru-RU" altLang="ru-RU" sz="2000" b="1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изменить_файл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Полная замена содержимого файла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изменить_файл</a:t>
            </a: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kumimoji="0" lang="ru-RU" altLang="ru-RU" sz="2000" b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fs.disk</a:t>
            </a:r>
            <a:r>
              <a:rPr kumimoji="0" lang="ru-RU" altLang="ru-RU" sz="2000" b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"отчёт.txt", "Новые данные"); </a:t>
            </a:r>
            <a:endParaRPr kumimoji="0" lang="ru-RU" altLang="ru-RU" sz="2000" b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2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53729" y="575940"/>
            <a:ext cx="4218038" cy="32316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библиотеки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 предоставляем файловую систему в виде библиотеки, состоящей из: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реализация функций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filesystem.h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заголовочный файл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45160" y="3299475"/>
            <a:ext cx="43950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к проекту</a:t>
            </a:r>
            <a:r>
              <a:rPr lang="ru-RU" alt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обоих файлов в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любом файле, где нужно использовать функции ФС, добавляем: 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«#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ru-RU" alt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filesystem.h</a:t>
            </a:r>
            <a:r>
              <a:rPr lang="ru-RU" alt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«»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50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6943" y="530941"/>
            <a:ext cx="7557663" cy="737593"/>
          </a:xfrm>
        </p:spPr>
        <p:txBody>
          <a:bodyPr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использования команд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1444" y="2333831"/>
            <a:ext cx="32741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smtClean="0">
                <a:solidFill>
                  <a:srgbClr val="1F2328"/>
                </a:solidFill>
                <a:effectLst/>
                <a:latin typeface="-apple-system"/>
              </a:rPr>
              <a:t>Примеры использования:</a:t>
            </a:r>
          </a:p>
          <a:p>
            <a:endParaRPr lang="ru-RU" b="1" i="0" dirty="0" smtClean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ru-RU" b="0" i="0" dirty="0" smtClean="0">
                <a:solidFill>
                  <a:srgbClr val="1F2328"/>
                </a:solidFill>
                <a:effectLst/>
                <a:latin typeface="-apple-system"/>
              </a:rPr>
              <a:t>Создание файла: </a:t>
            </a:r>
          </a:p>
          <a:p>
            <a:r>
              <a:rPr lang="ru-RU" b="0" i="0" dirty="0" smtClean="0">
                <a:solidFill>
                  <a:srgbClr val="1F2328"/>
                </a:solidFill>
                <a:effectLst/>
                <a:latin typeface="-apple-system"/>
              </a:rPr>
              <a:t>создать test.txt "Привет мир" </a:t>
            </a:r>
          </a:p>
          <a:p>
            <a:r>
              <a:rPr lang="ru-RU" b="0" i="0" dirty="0" smtClean="0">
                <a:solidFill>
                  <a:srgbClr val="1F2328"/>
                </a:solidFill>
                <a:effectLst/>
                <a:latin typeface="-apple-system"/>
              </a:rPr>
              <a:t>Файл создан</a:t>
            </a:r>
          </a:p>
          <a:p>
            <a:pPr>
              <a:buFont typeface="+mj-lt"/>
              <a:buAutoNum type="arabicPeriod"/>
            </a:pPr>
            <a:endParaRPr lang="ru-RU" b="0" i="0" dirty="0" smtClean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ru-RU" b="0" i="0" dirty="0" smtClean="0">
                <a:solidFill>
                  <a:srgbClr val="1F2328"/>
                </a:solidFill>
                <a:effectLst/>
                <a:latin typeface="-apple-system"/>
              </a:rPr>
              <a:t>2.Просмотр содержимого: просмотреть test.txt </a:t>
            </a:r>
          </a:p>
          <a:p>
            <a:r>
              <a:rPr lang="ru-RU" b="0" i="0" dirty="0" smtClean="0">
                <a:solidFill>
                  <a:srgbClr val="1F2328"/>
                </a:solidFill>
                <a:effectLst/>
                <a:latin typeface="-apple-system"/>
              </a:rPr>
              <a:t>Привет мир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88989" y="2887829"/>
            <a:ext cx="43655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1F2328"/>
                </a:solidFill>
                <a:effectLst/>
                <a:latin typeface="-apple-system"/>
              </a:rPr>
              <a:t>3.Изменение файла: </a:t>
            </a:r>
          </a:p>
          <a:p>
            <a:r>
              <a:rPr lang="ru-RU" b="0" i="0" dirty="0" smtClean="0">
                <a:solidFill>
                  <a:srgbClr val="1F2328"/>
                </a:solidFill>
                <a:effectLst/>
                <a:latin typeface="-apple-system"/>
              </a:rPr>
              <a:t>изменить test.txt "Новое содержимое" </a:t>
            </a:r>
          </a:p>
          <a:p>
            <a:r>
              <a:rPr lang="ru-RU" b="0" i="0" dirty="0" smtClean="0">
                <a:solidFill>
                  <a:srgbClr val="1F2328"/>
                </a:solidFill>
                <a:effectLst/>
                <a:latin typeface="-apple-system"/>
              </a:rPr>
              <a:t>Файл изменен</a:t>
            </a:r>
          </a:p>
          <a:p>
            <a:endParaRPr lang="ru-RU" b="0" i="0" dirty="0" smtClean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ru-RU" b="0" i="0" dirty="0" smtClean="0">
                <a:solidFill>
                  <a:srgbClr val="1F2328"/>
                </a:solidFill>
                <a:effectLst/>
                <a:latin typeface="-apple-system"/>
              </a:rPr>
              <a:t>4.Удаление файла: </a:t>
            </a:r>
          </a:p>
          <a:p>
            <a:r>
              <a:rPr lang="ru-RU" b="0" i="0" dirty="0" smtClean="0">
                <a:solidFill>
                  <a:srgbClr val="1F2328"/>
                </a:solidFill>
                <a:effectLst/>
                <a:latin typeface="-apple-system"/>
              </a:rPr>
              <a:t>удалить test.txt </a:t>
            </a:r>
          </a:p>
          <a:p>
            <a:r>
              <a:rPr lang="ru-RU" b="0" i="0" dirty="0" smtClean="0">
                <a:solidFill>
                  <a:srgbClr val="1F2328"/>
                </a:solidFill>
                <a:effectLst/>
                <a:latin typeface="-apple-system"/>
              </a:rPr>
              <a:t>Файл удален</a:t>
            </a:r>
            <a:endParaRPr lang="ru-RU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057786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218</TotalTime>
  <Words>197</Words>
  <Application>Microsoft Office PowerPoint</Application>
  <PresentationFormat>Широкоэкранный</PresentationFormat>
  <Paragraphs>61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Century Schoolbook</vt:lpstr>
      <vt:lpstr>Courier New</vt:lpstr>
      <vt:lpstr>Times New Roman</vt:lpstr>
      <vt:lpstr>Wingdings 2</vt:lpstr>
      <vt:lpstr>View</vt:lpstr>
      <vt:lpstr>Файловая система  «Prostokvashino»</vt:lpstr>
      <vt:lpstr>Описание файловой системы </vt:lpstr>
      <vt:lpstr>Основные функции системы</vt:lpstr>
      <vt:lpstr>Презентация PowerPoint</vt:lpstr>
      <vt:lpstr>Принцип использования команд</vt:lpstr>
    </vt:vector>
  </TitlesOfParts>
  <Company>Ya Blondinko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6</cp:revision>
  <dcterms:created xsi:type="dcterms:W3CDTF">2025-05-24T17:46:23Z</dcterms:created>
  <dcterms:modified xsi:type="dcterms:W3CDTF">2025-05-24T21:25:15Z</dcterms:modified>
</cp:coreProperties>
</file>