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9254ADBF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73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28A73-3905-E9F1-1CD6-43B4FAAB7485}" name="Alex Springer" initials="AS" userId="06b1172c4a5245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9783-B282-41E0-BD53-2C37EE67CB25}" v="6" dt="2024-03-21T13:26:21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pringer" userId="06b1172c4a5245da" providerId="LiveId" clId="{0A8A9783-B282-41E0-BD53-2C37EE67CB25}"/>
    <pc:docChg chg="custSel modSld">
      <pc:chgData name="Alex Springer" userId="06b1172c4a5245da" providerId="LiveId" clId="{0A8A9783-B282-41E0-BD53-2C37EE67CB25}" dt="2024-03-21T13:33:57.821" v="261" actId="20577"/>
      <pc:docMkLst>
        <pc:docMk/>
      </pc:docMkLst>
      <pc:sldChg chg="addSp delSp modSp mod">
        <pc:chgData name="Alex Springer" userId="06b1172c4a5245da" providerId="LiveId" clId="{0A8A9783-B282-41E0-BD53-2C37EE67CB25}" dt="2024-03-21T13:07:51.307" v="8" actId="1076"/>
        <pc:sldMkLst>
          <pc:docMk/>
          <pc:sldMk cId="4293648651" sldId="265"/>
        </pc:sldMkLst>
        <pc:spChg chg="del">
          <ac:chgData name="Alex Springer" userId="06b1172c4a5245da" providerId="LiveId" clId="{0A8A9783-B282-41E0-BD53-2C37EE67CB25}" dt="2024-03-21T13:07:01.253" v="1" actId="478"/>
          <ac:spMkLst>
            <pc:docMk/>
            <pc:sldMk cId="4293648651" sldId="265"/>
            <ac:spMk id="6" creationId="{5B6ABC96-E029-9263-6DCE-64825763653E}"/>
          </ac:spMkLst>
        </pc:spChg>
        <pc:picChg chg="add del mod">
          <ac:chgData name="Alex Springer" userId="06b1172c4a5245da" providerId="LiveId" clId="{0A8A9783-B282-41E0-BD53-2C37EE67CB25}" dt="2024-03-21T13:07:45.251" v="5" actId="478"/>
          <ac:picMkLst>
            <pc:docMk/>
            <pc:sldMk cId="4293648651" sldId="265"/>
            <ac:picMk id="8" creationId="{5AEA7BAA-6AAB-4C7A-EE99-847D03E9E5CE}"/>
          </ac:picMkLst>
        </pc:picChg>
        <pc:picChg chg="add mod">
          <ac:chgData name="Alex Springer" userId="06b1172c4a5245da" providerId="LiveId" clId="{0A8A9783-B282-41E0-BD53-2C37EE67CB25}" dt="2024-03-21T13:07:51.307" v="8" actId="1076"/>
          <ac:picMkLst>
            <pc:docMk/>
            <pc:sldMk cId="4293648651" sldId="265"/>
            <ac:picMk id="10" creationId="{095BCA26-EDCE-2E7C-C6DE-0EA46D041DE2}"/>
          </ac:picMkLst>
        </pc:picChg>
        <pc:picChg chg="del">
          <ac:chgData name="Alex Springer" userId="06b1172c4a5245da" providerId="LiveId" clId="{0A8A9783-B282-41E0-BD53-2C37EE67CB25}" dt="2024-03-21T13:06:58.707" v="0" actId="478"/>
          <ac:picMkLst>
            <pc:docMk/>
            <pc:sldMk cId="4293648651" sldId="265"/>
            <ac:picMk id="12" creationId="{69C68C4B-3AFB-50F1-89C3-9D2997725816}"/>
          </ac:picMkLst>
        </pc:picChg>
      </pc:sldChg>
      <pc:sldChg chg="modSp mod">
        <pc:chgData name="Alex Springer" userId="06b1172c4a5245da" providerId="LiveId" clId="{0A8A9783-B282-41E0-BD53-2C37EE67CB25}" dt="2024-03-21T13:33:57.821" v="261" actId="20577"/>
        <pc:sldMkLst>
          <pc:docMk/>
          <pc:sldMk cId="536587020" sldId="290"/>
        </pc:sldMkLst>
        <pc:spChg chg="mod">
          <ac:chgData name="Alex Springer" userId="06b1172c4a5245da" providerId="LiveId" clId="{0A8A9783-B282-41E0-BD53-2C37EE67CB25}" dt="2024-03-21T13:33:57.821" v="261" actId="20577"/>
          <ac:spMkLst>
            <pc:docMk/>
            <pc:sldMk cId="536587020" sldId="290"/>
            <ac:spMk id="12" creationId="{C434760D-8A18-C374-5EF9-56AFA1808FCC}"/>
          </ac:spMkLst>
        </pc:spChg>
        <pc:cxnChg chg="mod">
          <ac:chgData name="Alex Springer" userId="06b1172c4a5245da" providerId="LiveId" clId="{0A8A9783-B282-41E0-BD53-2C37EE67CB25}" dt="2024-03-21T13:33:57.821" v="261" actId="20577"/>
          <ac:cxnSpMkLst>
            <pc:docMk/>
            <pc:sldMk cId="536587020" sldId="290"/>
            <ac:cxnSpMk id="14" creationId="{BAA93EE7-341D-E3D7-2067-222BB3EF9892}"/>
          </ac:cxnSpMkLst>
        </pc:cxnChg>
      </pc:sldChg>
      <pc:sldChg chg="modSp mod">
        <pc:chgData name="Alex Springer" userId="06b1172c4a5245da" providerId="LiveId" clId="{0A8A9783-B282-41E0-BD53-2C37EE67CB25}" dt="2024-03-21T13:11:15.655" v="9" actId="6549"/>
        <pc:sldMkLst>
          <pc:docMk/>
          <pc:sldMk cId="3956445533" sldId="292"/>
        </pc:sldMkLst>
        <pc:spChg chg="mod">
          <ac:chgData name="Alex Springer" userId="06b1172c4a5245da" providerId="LiveId" clId="{0A8A9783-B282-41E0-BD53-2C37EE67CB25}" dt="2024-03-21T13:11:15.655" v="9" actId="6549"/>
          <ac:spMkLst>
            <pc:docMk/>
            <pc:sldMk cId="3956445533" sldId="292"/>
            <ac:spMk id="3" creationId="{1EEEDFF7-B1C0-5818-47A1-A7173287266E}"/>
          </ac:spMkLst>
        </pc:spChg>
      </pc:sldChg>
      <pc:sldChg chg="modSp mod">
        <pc:chgData name="Alex Springer" userId="06b1172c4a5245da" providerId="LiveId" clId="{0A8A9783-B282-41E0-BD53-2C37EE67CB25}" dt="2024-03-21T13:26:21.033" v="61"/>
        <pc:sldMkLst>
          <pc:docMk/>
          <pc:sldMk cId="1436118770" sldId="297"/>
        </pc:sldMkLst>
        <pc:spChg chg="mod">
          <ac:chgData name="Alex Springer" userId="06b1172c4a5245da" providerId="LiveId" clId="{0A8A9783-B282-41E0-BD53-2C37EE67CB25}" dt="2024-03-21T13:24:45.155" v="34" actId="1035"/>
          <ac:spMkLst>
            <pc:docMk/>
            <pc:sldMk cId="1436118770" sldId="297"/>
            <ac:spMk id="6" creationId="{F81C6E53-0D7E-A8EE-6004-A820C68ADC3E}"/>
          </ac:spMkLst>
        </pc:spChg>
        <pc:graphicFrameChg chg="mod modGraphic">
          <ac:chgData name="Alex Springer" userId="06b1172c4a5245da" providerId="LiveId" clId="{0A8A9783-B282-41E0-BD53-2C37EE67CB25}" dt="2024-03-21T13:26:21.033" v="61"/>
          <ac:graphicFrameMkLst>
            <pc:docMk/>
            <pc:sldMk cId="1436118770" sldId="297"/>
            <ac:graphicFrameMk id="5" creationId="{F641CB4E-2F71-EC44-487F-8051DA95D186}"/>
          </ac:graphicFrameMkLst>
        </pc:graphicFrameChg>
      </pc:sldChg>
      <pc:sldChg chg="modSp mod">
        <pc:chgData name="Alex Springer" userId="06b1172c4a5245da" providerId="LiveId" clId="{0A8A9783-B282-41E0-BD53-2C37EE67CB25}" dt="2024-03-21T13:32:33.988" v="260" actId="113"/>
        <pc:sldMkLst>
          <pc:docMk/>
          <pc:sldMk cId="766913812" sldId="298"/>
        </pc:sldMkLst>
        <pc:spChg chg="mod">
          <ac:chgData name="Alex Springer" userId="06b1172c4a5245da" providerId="LiveId" clId="{0A8A9783-B282-41E0-BD53-2C37EE67CB25}" dt="2024-03-21T13:32:33.988" v="260" actId="113"/>
          <ac:spMkLst>
            <pc:docMk/>
            <pc:sldMk cId="766913812" sldId="298"/>
            <ac:spMk id="6" creationId="{0E4C1E98-7656-AC05-BF14-E3B7C4853D19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0" creationId="{ED4538EC-29F4-5FC1-51E2-6D0AFD205151}"/>
          </ac:spMkLst>
        </pc:spChg>
        <pc:spChg chg="mod">
          <ac:chgData name="Alex Springer" userId="06b1172c4a5245da" providerId="LiveId" clId="{0A8A9783-B282-41E0-BD53-2C37EE67CB25}" dt="2024-03-21T13:32:25.157" v="256" actId="14100"/>
          <ac:spMkLst>
            <pc:docMk/>
            <pc:sldMk cId="766913812" sldId="298"/>
            <ac:spMk id="11" creationId="{CE4745B3-81AA-17F5-E65D-AA26DDF52955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2" creationId="{FEB99B07-4080-F893-E4D3-337ABBE3F35B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3" creationId="{B88D387A-D47F-3C99-4893-22EFD7AE0E51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4" creationId="{9CEC79AE-6D0B-85A7-E9C7-249CAADDE86C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5" creationId="{18ED0692-C057-FDE3-8166-365AB7747E84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6" creationId="{43EA4093-7B60-7228-A79F-E58CF96C7168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7" creationId="{A32E67B8-772E-B5E9-9CF4-D6258B24E600}"/>
          </ac:spMkLst>
        </pc:spChg>
        <pc:graphicFrameChg chg="mod modGraphic">
          <ac:chgData name="Alex Springer" userId="06b1172c4a5245da" providerId="LiveId" clId="{0A8A9783-B282-41E0-BD53-2C37EE67CB25}" dt="2024-03-21T13:32:20.531" v="255" actId="113"/>
          <ac:graphicFrameMkLst>
            <pc:docMk/>
            <pc:sldMk cId="766913812" sldId="298"/>
            <ac:graphicFrameMk id="9" creationId="{A8C5007A-7CDF-CE7D-BBA7-B8210DE00F31}"/>
          </ac:graphicFrameMkLst>
        </pc:graphicFrameChg>
      </pc:sldChg>
    </pc:docChg>
  </pc:docChgLst>
</pc:chgInfo>
</file>

<file path=ppt/comments/modernComment_100_9254AD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63F4DB-CD95-4014-95D3-137DF656DFA5}" authorId="{A6428A73-3905-E9F1-1CD6-43B4FAAB7485}" created="2024-02-27T23:04:02.374">
    <pc:sldMkLst xmlns:pc="http://schemas.microsoft.com/office/powerpoint/2013/main/command">
      <pc:docMk/>
      <pc:sldMk cId="2455023039" sldId="256"/>
    </pc:sldMkLst>
    <p188:txBody>
      <a:bodyPr/>
      <a:lstStyle/>
      <a:p>
        <a:r>
          <a:rPr lang="en-US"/>
          <a:t>Need a slide with variables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061F-44DD-4AA0-B1D4-6A43504384FB}" type="doc">
      <dgm:prSet loTypeId="urn:microsoft.com/office/officeart/2005/8/layout/v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683271-5744-4211-A507-8F0ECC7CD67E}">
      <dgm:prSet phldrT="[Text]" custT="1"/>
      <dgm:spPr/>
      <dgm:t>
        <a:bodyPr/>
        <a:lstStyle/>
        <a:p>
          <a:r>
            <a:rPr lang="en-US" sz="1800" dirty="0"/>
            <a:t>Agent States Continuously Estimated</a:t>
          </a:r>
        </a:p>
      </dgm:t>
    </dgm:pt>
    <dgm:pt modelId="{50F3A096-7CAE-4A04-A98C-1BF3D18725D8}" type="parTrans" cxnId="{CBA9769F-EB2B-475D-BEF0-9FA752343E75}">
      <dgm:prSet/>
      <dgm:spPr/>
      <dgm:t>
        <a:bodyPr/>
        <a:lstStyle/>
        <a:p>
          <a:endParaRPr lang="en-US" sz="2000"/>
        </a:p>
      </dgm:t>
    </dgm:pt>
    <dgm:pt modelId="{B24D1645-078F-4BAC-9F36-A9D5B169FCAD}" type="sibTrans" cxnId="{CBA9769F-EB2B-475D-BEF0-9FA752343E75}">
      <dgm:prSet custT="1"/>
      <dgm:spPr/>
      <dgm:t>
        <a:bodyPr/>
        <a:lstStyle/>
        <a:p>
          <a:endParaRPr lang="en-US" sz="2800"/>
        </a:p>
      </dgm:t>
    </dgm:pt>
    <dgm:pt modelId="{98F21140-1BEC-41FA-AFF5-7DADA1BBF2BD}">
      <dgm:prSet phldrT="[Text]" custT="1"/>
      <dgm:spPr/>
      <dgm:t>
        <a:bodyPr/>
        <a:lstStyle/>
        <a:p>
          <a:r>
            <a:rPr lang="en-US" sz="1400" dirty="0"/>
            <a:t>User Input of Fly-Over Waypoint (applications: search &amp; rescue, surveillance, package drop)</a:t>
          </a:r>
        </a:p>
      </dgm:t>
    </dgm:pt>
    <dgm:pt modelId="{D93C8C21-01CC-4C0A-B261-A923724C443A}" type="parTrans" cxnId="{6678A0DD-2EDF-43C9-A9E3-7C68A1DE32CB}">
      <dgm:prSet/>
      <dgm:spPr/>
      <dgm:t>
        <a:bodyPr/>
        <a:lstStyle/>
        <a:p>
          <a:endParaRPr lang="en-US" sz="2000"/>
        </a:p>
      </dgm:t>
    </dgm:pt>
    <dgm:pt modelId="{CAF0E5B6-1BAC-4ED7-AB29-645D98A2D374}" type="sibTrans" cxnId="{6678A0DD-2EDF-43C9-A9E3-7C68A1DE32CB}">
      <dgm:prSet/>
      <dgm:spPr/>
      <dgm:t>
        <a:bodyPr/>
        <a:lstStyle/>
        <a:p>
          <a:endParaRPr lang="en-US" sz="2000"/>
        </a:p>
      </dgm:t>
    </dgm:pt>
    <dgm:pt modelId="{FE52562B-31EB-41CE-95B0-A5D896BE8FAD}">
      <dgm:prSet phldrT="[Text]" custT="1"/>
      <dgm:spPr/>
      <dgm:t>
        <a:bodyPr/>
        <a:lstStyle/>
        <a:p>
          <a:r>
            <a:rPr lang="en-US" sz="1400" dirty="0"/>
            <a:t>Latitude, Longitude, Altitude, Groundspeed</a:t>
          </a:r>
        </a:p>
      </dgm:t>
    </dgm:pt>
    <dgm:pt modelId="{7F5EEF58-DEBE-4A30-9A0B-0B0A57BD61FD}" type="parTrans" cxnId="{1F5F81A4-9EF2-408C-A950-891D6CF76457}">
      <dgm:prSet/>
      <dgm:spPr/>
      <dgm:t>
        <a:bodyPr/>
        <a:lstStyle/>
        <a:p>
          <a:endParaRPr lang="en-US" sz="2000"/>
        </a:p>
      </dgm:t>
    </dgm:pt>
    <dgm:pt modelId="{91C4FEFA-35AE-4808-B631-BA3674DAFA0B}" type="sibTrans" cxnId="{1F5F81A4-9EF2-408C-A950-891D6CF76457}">
      <dgm:prSet/>
      <dgm:spPr/>
      <dgm:t>
        <a:bodyPr/>
        <a:lstStyle/>
        <a:p>
          <a:endParaRPr lang="en-US" sz="2000"/>
        </a:p>
      </dgm:t>
    </dgm:pt>
    <dgm:pt modelId="{BE48891C-A1EE-4717-ACDF-1CEF5BA7FA3F}">
      <dgm:prSet phldrT="[Text]" custT="1"/>
      <dgm:spPr/>
      <dgm:t>
        <a:bodyPr/>
        <a:lstStyle/>
        <a:p>
          <a:r>
            <a:rPr lang="en-US" sz="1400" dirty="0"/>
            <a:t>Cost Estimated for Each Agent: Distance, Altitude, Heading, and Groundspeed all considered</a:t>
          </a:r>
        </a:p>
      </dgm:t>
    </dgm:pt>
    <dgm:pt modelId="{D82C618E-D025-4A83-BB3F-9F77955285C3}" type="parTrans" cxnId="{6976D0DD-2285-4038-AB79-D567EB33A1D3}">
      <dgm:prSet/>
      <dgm:spPr/>
      <dgm:t>
        <a:bodyPr/>
        <a:lstStyle/>
        <a:p>
          <a:endParaRPr lang="en-US" sz="2000"/>
        </a:p>
      </dgm:t>
    </dgm:pt>
    <dgm:pt modelId="{5A6CE8D8-46ED-4703-9B60-003EEF558336}" type="sibTrans" cxnId="{6976D0DD-2285-4038-AB79-D567EB33A1D3}">
      <dgm:prSet/>
      <dgm:spPr/>
      <dgm:t>
        <a:bodyPr/>
        <a:lstStyle/>
        <a:p>
          <a:endParaRPr lang="en-US" sz="2000"/>
        </a:p>
      </dgm:t>
    </dgm:pt>
    <dgm:pt modelId="{55CE030F-6FCF-4D09-AE5A-4144D293255A}">
      <dgm:prSet phldrT="[Text]" custT="1"/>
      <dgm:spPr/>
      <dgm:t>
        <a:bodyPr/>
        <a:lstStyle/>
        <a:p>
          <a:r>
            <a:rPr lang="en-US" sz="1800" dirty="0"/>
            <a:t>Individual Agent Controller</a:t>
          </a:r>
        </a:p>
      </dgm:t>
    </dgm:pt>
    <dgm:pt modelId="{E5556BA1-7DD7-4884-8916-966C3872D937}" type="parTrans" cxnId="{86340A57-5D10-4435-AB5D-0385B867EA5F}">
      <dgm:prSet/>
      <dgm:spPr/>
      <dgm:t>
        <a:bodyPr/>
        <a:lstStyle/>
        <a:p>
          <a:endParaRPr lang="en-US" sz="2000"/>
        </a:p>
      </dgm:t>
    </dgm:pt>
    <dgm:pt modelId="{2CA2F406-EB04-451E-82AB-F2DD59CB024C}" type="sibTrans" cxnId="{86340A57-5D10-4435-AB5D-0385B867EA5F}">
      <dgm:prSet/>
      <dgm:spPr/>
      <dgm:t>
        <a:bodyPr/>
        <a:lstStyle/>
        <a:p>
          <a:endParaRPr lang="en-US" sz="2000"/>
        </a:p>
      </dgm:t>
    </dgm:pt>
    <dgm:pt modelId="{D69E4A1F-91CA-494C-AB7D-5691AE10DC24}">
      <dgm:prSet phldrT="[Text]" custT="1"/>
      <dgm:spPr/>
      <dgm:t>
        <a:bodyPr/>
        <a:lstStyle/>
        <a:p>
          <a:r>
            <a:rPr lang="en-US" sz="1800" dirty="0"/>
            <a:t>Agent-Waypoint Assignment</a:t>
          </a:r>
          <a:endParaRPr lang="en-US" sz="1400" dirty="0"/>
        </a:p>
      </dgm:t>
    </dgm:pt>
    <dgm:pt modelId="{90ADD0A6-F1F3-42BE-BCEA-0ED21F5933A3}" type="parTrans" cxnId="{63C82273-460C-44D6-81AB-64342543CA79}">
      <dgm:prSet/>
      <dgm:spPr/>
      <dgm:t>
        <a:bodyPr/>
        <a:lstStyle/>
        <a:p>
          <a:endParaRPr lang="en-US" sz="2000"/>
        </a:p>
      </dgm:t>
    </dgm:pt>
    <dgm:pt modelId="{94E898FC-2553-4B74-93E8-024222CE9FAB}" type="sibTrans" cxnId="{63C82273-460C-44D6-81AB-64342543CA79}">
      <dgm:prSet/>
      <dgm:spPr/>
      <dgm:t>
        <a:bodyPr/>
        <a:lstStyle/>
        <a:p>
          <a:endParaRPr lang="en-US" sz="2000"/>
        </a:p>
      </dgm:t>
    </dgm:pt>
    <dgm:pt modelId="{3D0ACF14-0C32-48AE-91E0-39F2049F99F3}">
      <dgm:prSet phldrT="[Text]" custT="1"/>
      <dgm:spPr/>
      <dgm:t>
        <a:bodyPr/>
        <a:lstStyle/>
        <a:p>
          <a:r>
            <a:rPr lang="en-US" sz="1400" dirty="0"/>
            <a:t>Linear Hungarian Assignment Algorithm Used to Assign Agents and Minimize Overall Cost</a:t>
          </a:r>
        </a:p>
      </dgm:t>
    </dgm:pt>
    <dgm:pt modelId="{3FF0CEF6-AD11-461E-9866-950F13F5998E}" type="parTrans" cxnId="{DB0D0BDB-340B-4178-8E2A-652DDCDAE04C}">
      <dgm:prSet/>
      <dgm:spPr/>
      <dgm:t>
        <a:bodyPr/>
        <a:lstStyle/>
        <a:p>
          <a:endParaRPr lang="en-US" sz="2000"/>
        </a:p>
      </dgm:t>
    </dgm:pt>
    <dgm:pt modelId="{6D9E6BCF-FBD1-4F39-BC20-D6277073A915}" type="sibTrans" cxnId="{DB0D0BDB-340B-4178-8E2A-652DDCDAE04C}">
      <dgm:prSet/>
      <dgm:spPr/>
      <dgm:t>
        <a:bodyPr/>
        <a:lstStyle/>
        <a:p>
          <a:endParaRPr lang="en-US" sz="2000"/>
        </a:p>
      </dgm:t>
    </dgm:pt>
    <dgm:pt modelId="{834AA35E-8726-498A-B82C-253DA6A35995}">
      <dgm:prSet phldrT="[Text]" custT="1"/>
      <dgm:spPr/>
      <dgm:t>
        <a:bodyPr/>
        <a:lstStyle/>
        <a:p>
          <a:r>
            <a:rPr lang="en-US" sz="1400" dirty="0"/>
            <a:t>Proportional Controller Converts Waypoint Assignments to Controller Inputs At Each Time Step</a:t>
          </a:r>
        </a:p>
      </dgm:t>
    </dgm:pt>
    <dgm:pt modelId="{01D296FC-6ECA-4F3A-BE8E-60BD1CDBA490}" type="parTrans" cxnId="{536565EE-412C-435F-99E4-CA2AA2891356}">
      <dgm:prSet/>
      <dgm:spPr/>
      <dgm:t>
        <a:bodyPr/>
        <a:lstStyle/>
        <a:p>
          <a:endParaRPr lang="en-US" sz="2000"/>
        </a:p>
      </dgm:t>
    </dgm:pt>
    <dgm:pt modelId="{FCFA4133-64FA-43DE-9D30-7ABF2438C135}" type="sibTrans" cxnId="{536565EE-412C-435F-99E4-CA2AA2891356}">
      <dgm:prSet/>
      <dgm:spPr/>
      <dgm:t>
        <a:bodyPr/>
        <a:lstStyle/>
        <a:p>
          <a:endParaRPr lang="en-US" sz="2000"/>
        </a:p>
      </dgm:t>
    </dgm:pt>
    <dgm:pt modelId="{EA77CE5E-743B-49A7-BC75-B352F8B8893C}">
      <dgm:prSet phldrT="[Text]" custT="1"/>
      <dgm:spPr/>
      <dgm:t>
        <a:bodyPr/>
        <a:lstStyle/>
        <a:p>
          <a:r>
            <a:rPr lang="en-US" sz="1400" dirty="0"/>
            <a:t>Non-Linear Navigation Controller to Command Airspeed, Heading, and Rate of Climb</a:t>
          </a:r>
        </a:p>
      </dgm:t>
    </dgm:pt>
    <dgm:pt modelId="{195C6EDA-49E9-4662-9B22-B950A29DFBEB}" type="parTrans" cxnId="{BD3674F4-F5AE-48FC-BC0F-E17B0D49665C}">
      <dgm:prSet/>
      <dgm:spPr/>
      <dgm:t>
        <a:bodyPr/>
        <a:lstStyle/>
        <a:p>
          <a:endParaRPr lang="en-US" sz="2000"/>
        </a:p>
      </dgm:t>
    </dgm:pt>
    <dgm:pt modelId="{3EFA4F09-6C90-4B7D-8291-A72C35767FA5}" type="sibTrans" cxnId="{BD3674F4-F5AE-48FC-BC0F-E17B0D49665C}">
      <dgm:prSet/>
      <dgm:spPr/>
      <dgm:t>
        <a:bodyPr/>
        <a:lstStyle/>
        <a:p>
          <a:endParaRPr lang="en-US" sz="2000"/>
        </a:p>
      </dgm:t>
    </dgm:pt>
    <dgm:pt modelId="{89C1006E-9B67-4607-B9FA-F8F01457CC5C}">
      <dgm:prSet phldrT="[Text]" custT="1"/>
      <dgm:spPr/>
      <dgm:t>
        <a:bodyPr/>
        <a:lstStyle/>
        <a:p>
          <a:r>
            <a:rPr lang="en-US" sz="1400" dirty="0"/>
            <a:t>Each Agent Tracked by Command &amp; Control Aircraft</a:t>
          </a:r>
        </a:p>
      </dgm:t>
    </dgm:pt>
    <dgm:pt modelId="{EC5C1A70-A5CB-4117-BF14-14E2ED64A846}" type="parTrans" cxnId="{024220FA-ED71-42DE-ACDC-176630DAF703}">
      <dgm:prSet/>
      <dgm:spPr/>
      <dgm:t>
        <a:bodyPr/>
        <a:lstStyle/>
        <a:p>
          <a:endParaRPr lang="en-US"/>
        </a:p>
      </dgm:t>
    </dgm:pt>
    <dgm:pt modelId="{EC2E0215-4995-4D95-8C0A-1B52A81B6F8B}" type="sibTrans" cxnId="{024220FA-ED71-42DE-ACDC-176630DAF703}">
      <dgm:prSet/>
      <dgm:spPr/>
      <dgm:t>
        <a:bodyPr/>
        <a:lstStyle/>
        <a:p>
          <a:endParaRPr lang="en-US"/>
        </a:p>
      </dgm:t>
    </dgm:pt>
    <dgm:pt modelId="{BF83880E-FF21-4360-84A2-480A47341753}">
      <dgm:prSet phldrT="[Text]" custT="1"/>
      <dgm:spPr/>
      <dgm:t>
        <a:bodyPr/>
        <a:lstStyle/>
        <a:p>
          <a:r>
            <a:rPr lang="en-US" sz="1400" dirty="0"/>
            <a:t>Agent Position, Velocity, and Acceleration Estimated by Random Finite-Set Based Filter</a:t>
          </a:r>
        </a:p>
      </dgm:t>
    </dgm:pt>
    <dgm:pt modelId="{01C72323-ECF3-40A4-A9DA-6998C93DB3FE}" type="parTrans" cxnId="{0BA67CFA-ACFD-4CFD-BFB7-E603FCF7D746}">
      <dgm:prSet/>
      <dgm:spPr/>
      <dgm:t>
        <a:bodyPr/>
        <a:lstStyle/>
        <a:p>
          <a:endParaRPr lang="en-US"/>
        </a:p>
      </dgm:t>
    </dgm:pt>
    <dgm:pt modelId="{8D333E12-FD16-4556-97A6-DDA59EE4E4B3}" type="sibTrans" cxnId="{0BA67CFA-ACFD-4CFD-BFB7-E603FCF7D746}">
      <dgm:prSet/>
      <dgm:spPr/>
      <dgm:t>
        <a:bodyPr/>
        <a:lstStyle/>
        <a:p>
          <a:endParaRPr lang="en-US"/>
        </a:p>
      </dgm:t>
    </dgm:pt>
    <dgm:pt modelId="{EF2F8E22-D591-4DFC-9348-EBDD1419CC56}">
      <dgm:prSet phldrT="[Text]" custT="1"/>
      <dgm:spPr/>
      <dgm:t>
        <a:bodyPr/>
        <a:lstStyle/>
        <a:p>
          <a:r>
            <a:rPr lang="en-US" sz="1800" dirty="0"/>
            <a:t>User Input</a:t>
          </a:r>
        </a:p>
      </dgm:t>
    </dgm:pt>
    <dgm:pt modelId="{4B9A986E-F4B9-40A4-8C0C-77988BC448C6}" type="parTrans" cxnId="{8E980070-3150-4947-817A-669512D0DEE8}">
      <dgm:prSet/>
      <dgm:spPr/>
      <dgm:t>
        <a:bodyPr/>
        <a:lstStyle/>
        <a:p>
          <a:endParaRPr lang="en-US"/>
        </a:p>
      </dgm:t>
    </dgm:pt>
    <dgm:pt modelId="{9EDF929C-D71C-4031-951D-1D93C8F0195D}" type="sibTrans" cxnId="{8E980070-3150-4947-817A-669512D0DEE8}">
      <dgm:prSet/>
      <dgm:spPr/>
      <dgm:t>
        <a:bodyPr/>
        <a:lstStyle/>
        <a:p>
          <a:endParaRPr lang="en-US"/>
        </a:p>
      </dgm:t>
    </dgm:pt>
    <dgm:pt modelId="{9263A666-1A88-4986-A8A9-5497B05BA47F}" type="pres">
      <dgm:prSet presAssocID="{4DCB061F-44DD-4AA0-B1D4-6A43504384FB}" presName="outerComposite" presStyleCnt="0">
        <dgm:presLayoutVars>
          <dgm:chMax val="5"/>
          <dgm:dir/>
          <dgm:resizeHandles val="exact"/>
        </dgm:presLayoutVars>
      </dgm:prSet>
      <dgm:spPr/>
    </dgm:pt>
    <dgm:pt modelId="{7B18EC98-2C6E-4776-A3B0-12D50CE13739}" type="pres">
      <dgm:prSet presAssocID="{4DCB061F-44DD-4AA0-B1D4-6A43504384FB}" presName="dummyMaxCanvas" presStyleCnt="0">
        <dgm:presLayoutVars/>
      </dgm:prSet>
      <dgm:spPr/>
    </dgm:pt>
    <dgm:pt modelId="{63CE9DEB-241C-4393-9C0D-F50507B9EA4D}" type="pres">
      <dgm:prSet presAssocID="{4DCB061F-44DD-4AA0-B1D4-6A43504384FB}" presName="FourNodes_1" presStyleLbl="node1" presStyleIdx="0" presStyleCnt="4">
        <dgm:presLayoutVars>
          <dgm:bulletEnabled val="1"/>
        </dgm:presLayoutVars>
      </dgm:prSet>
      <dgm:spPr/>
    </dgm:pt>
    <dgm:pt modelId="{6013BBB1-69DB-424F-A615-58286F098725}" type="pres">
      <dgm:prSet presAssocID="{4DCB061F-44DD-4AA0-B1D4-6A43504384FB}" presName="FourNodes_2" presStyleLbl="node1" presStyleIdx="1" presStyleCnt="4">
        <dgm:presLayoutVars>
          <dgm:bulletEnabled val="1"/>
        </dgm:presLayoutVars>
      </dgm:prSet>
      <dgm:spPr/>
    </dgm:pt>
    <dgm:pt modelId="{82228747-C28C-4783-A498-161FBD87237F}" type="pres">
      <dgm:prSet presAssocID="{4DCB061F-44DD-4AA0-B1D4-6A43504384FB}" presName="FourNodes_3" presStyleLbl="node1" presStyleIdx="2" presStyleCnt="4">
        <dgm:presLayoutVars>
          <dgm:bulletEnabled val="1"/>
        </dgm:presLayoutVars>
      </dgm:prSet>
      <dgm:spPr/>
    </dgm:pt>
    <dgm:pt modelId="{D2C3C6ED-3F0F-4522-A8CD-3A980A4BE09C}" type="pres">
      <dgm:prSet presAssocID="{4DCB061F-44DD-4AA0-B1D4-6A43504384FB}" presName="FourNodes_4" presStyleLbl="node1" presStyleIdx="3" presStyleCnt="4">
        <dgm:presLayoutVars>
          <dgm:bulletEnabled val="1"/>
        </dgm:presLayoutVars>
      </dgm:prSet>
      <dgm:spPr/>
    </dgm:pt>
    <dgm:pt modelId="{850E1D2B-0E3F-480E-BD47-3FFEBBCEB4A5}" type="pres">
      <dgm:prSet presAssocID="{4DCB061F-44DD-4AA0-B1D4-6A43504384FB}" presName="FourConn_1-2" presStyleLbl="fgAccFollowNode1" presStyleIdx="0" presStyleCnt="3">
        <dgm:presLayoutVars>
          <dgm:bulletEnabled val="1"/>
        </dgm:presLayoutVars>
      </dgm:prSet>
      <dgm:spPr/>
    </dgm:pt>
    <dgm:pt modelId="{C34D35EB-0FBF-42E1-92CE-795361F71751}" type="pres">
      <dgm:prSet presAssocID="{4DCB061F-44DD-4AA0-B1D4-6A43504384FB}" presName="FourConn_2-3" presStyleLbl="fgAccFollowNode1" presStyleIdx="1" presStyleCnt="3">
        <dgm:presLayoutVars>
          <dgm:bulletEnabled val="1"/>
        </dgm:presLayoutVars>
      </dgm:prSet>
      <dgm:spPr/>
    </dgm:pt>
    <dgm:pt modelId="{53C72E66-8451-4EBC-9514-9D514839CDC9}" type="pres">
      <dgm:prSet presAssocID="{4DCB061F-44DD-4AA0-B1D4-6A43504384FB}" presName="FourConn_3-4" presStyleLbl="fgAccFollowNode1" presStyleIdx="2" presStyleCnt="3">
        <dgm:presLayoutVars>
          <dgm:bulletEnabled val="1"/>
        </dgm:presLayoutVars>
      </dgm:prSet>
      <dgm:spPr/>
    </dgm:pt>
    <dgm:pt modelId="{AB44AE2C-7B5B-40F6-A11B-E081C31D93D8}" type="pres">
      <dgm:prSet presAssocID="{4DCB061F-44DD-4AA0-B1D4-6A43504384FB}" presName="FourNodes_1_text" presStyleLbl="node1" presStyleIdx="3" presStyleCnt="4">
        <dgm:presLayoutVars>
          <dgm:bulletEnabled val="1"/>
        </dgm:presLayoutVars>
      </dgm:prSet>
      <dgm:spPr/>
    </dgm:pt>
    <dgm:pt modelId="{9D3F08B9-AFAA-4BA0-BB06-C092AC034734}" type="pres">
      <dgm:prSet presAssocID="{4DCB061F-44DD-4AA0-B1D4-6A43504384FB}" presName="FourNodes_2_text" presStyleLbl="node1" presStyleIdx="3" presStyleCnt="4">
        <dgm:presLayoutVars>
          <dgm:bulletEnabled val="1"/>
        </dgm:presLayoutVars>
      </dgm:prSet>
      <dgm:spPr/>
    </dgm:pt>
    <dgm:pt modelId="{214C3D4A-782E-487D-A9A8-5B94326C6D58}" type="pres">
      <dgm:prSet presAssocID="{4DCB061F-44DD-4AA0-B1D4-6A43504384FB}" presName="FourNodes_3_text" presStyleLbl="node1" presStyleIdx="3" presStyleCnt="4">
        <dgm:presLayoutVars>
          <dgm:bulletEnabled val="1"/>
        </dgm:presLayoutVars>
      </dgm:prSet>
      <dgm:spPr/>
    </dgm:pt>
    <dgm:pt modelId="{3009B9E8-3F63-4763-B85E-C773BA4B3351}" type="pres">
      <dgm:prSet presAssocID="{4DCB061F-44DD-4AA0-B1D4-6A43504384F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42A200-D593-44A1-9E1F-5D7443572C0F}" type="presOf" srcId="{9EDF929C-D71C-4031-951D-1D93C8F0195D}" destId="{C34D35EB-0FBF-42E1-92CE-795361F71751}" srcOrd="0" destOrd="0" presId="urn:microsoft.com/office/officeart/2005/8/layout/vProcess5"/>
    <dgm:cxn modelId="{250D4D1B-8CDE-403E-B377-C82E4A966F76}" type="presOf" srcId="{EF2F8E22-D591-4DFC-9348-EBDD1419CC56}" destId="{9D3F08B9-AFAA-4BA0-BB06-C092AC034734}" srcOrd="1" destOrd="0" presId="urn:microsoft.com/office/officeart/2005/8/layout/vProcess5"/>
    <dgm:cxn modelId="{2E0D831C-26A0-4181-8245-570817365148}" type="presOf" srcId="{5E683271-5744-4211-A507-8F0ECC7CD67E}" destId="{AB44AE2C-7B5B-40F6-A11B-E081C31D93D8}" srcOrd="1" destOrd="0" presId="urn:microsoft.com/office/officeart/2005/8/layout/vProcess5"/>
    <dgm:cxn modelId="{F2D7C51F-81CC-4F3C-9074-F6D3D51958DA}" type="presOf" srcId="{94E898FC-2553-4B74-93E8-024222CE9FAB}" destId="{53C72E66-8451-4EBC-9514-9D514839CDC9}" srcOrd="0" destOrd="0" presId="urn:microsoft.com/office/officeart/2005/8/layout/vProcess5"/>
    <dgm:cxn modelId="{B4C10824-0FF4-47C6-9F84-A122DE4C52D5}" type="presOf" srcId="{FE52562B-31EB-41CE-95B0-A5D896BE8FAD}" destId="{9D3F08B9-AFAA-4BA0-BB06-C092AC034734}" srcOrd="1" destOrd="2" presId="urn:microsoft.com/office/officeart/2005/8/layout/vProcess5"/>
    <dgm:cxn modelId="{10354427-AE40-4D5A-A195-339E6815504C}" type="presOf" srcId="{89C1006E-9B67-4607-B9FA-F8F01457CC5C}" destId="{AB44AE2C-7B5B-40F6-A11B-E081C31D93D8}" srcOrd="1" destOrd="1" presId="urn:microsoft.com/office/officeart/2005/8/layout/vProcess5"/>
    <dgm:cxn modelId="{57B81E36-FA96-4B50-A67F-A432A0A7F5AD}" type="presOf" srcId="{3D0ACF14-0C32-48AE-91E0-39F2049F99F3}" destId="{82228747-C28C-4783-A498-161FBD87237F}" srcOrd="0" destOrd="2" presId="urn:microsoft.com/office/officeart/2005/8/layout/vProcess5"/>
    <dgm:cxn modelId="{AE6E6843-A72D-4FB2-B674-A5C8C3E9FA3E}" type="presOf" srcId="{834AA35E-8726-498A-B82C-253DA6A35995}" destId="{3009B9E8-3F63-4763-B85E-C773BA4B3351}" srcOrd="1" destOrd="2" presId="urn:microsoft.com/office/officeart/2005/8/layout/vProcess5"/>
    <dgm:cxn modelId="{DD8E5843-C33F-4918-BC35-2FFDD86B1ED7}" type="presOf" srcId="{BE48891C-A1EE-4717-ACDF-1CEF5BA7FA3F}" destId="{214C3D4A-782E-487D-A9A8-5B94326C6D58}" srcOrd="1" destOrd="1" presId="urn:microsoft.com/office/officeart/2005/8/layout/vProcess5"/>
    <dgm:cxn modelId="{23072E49-7BCC-4DE9-8929-969DA03EA7ED}" type="presOf" srcId="{EF2F8E22-D591-4DFC-9348-EBDD1419CC56}" destId="{6013BBB1-69DB-424F-A615-58286F098725}" srcOrd="0" destOrd="0" presId="urn:microsoft.com/office/officeart/2005/8/layout/vProcess5"/>
    <dgm:cxn modelId="{19254C6B-283C-4122-9160-F3FF30DA464C}" type="presOf" srcId="{89C1006E-9B67-4607-B9FA-F8F01457CC5C}" destId="{63CE9DEB-241C-4393-9C0D-F50507B9EA4D}" srcOrd="0" destOrd="1" presId="urn:microsoft.com/office/officeart/2005/8/layout/vProcess5"/>
    <dgm:cxn modelId="{C1BCB14D-5100-4724-A5E2-734FB2FC5584}" type="presOf" srcId="{5E683271-5744-4211-A507-8F0ECC7CD67E}" destId="{63CE9DEB-241C-4393-9C0D-F50507B9EA4D}" srcOrd="0" destOrd="0" presId="urn:microsoft.com/office/officeart/2005/8/layout/vProcess5"/>
    <dgm:cxn modelId="{E556A74F-291B-4716-B514-6AD12C75341F}" type="presOf" srcId="{BF83880E-FF21-4360-84A2-480A47341753}" destId="{AB44AE2C-7B5B-40F6-A11B-E081C31D93D8}" srcOrd="1" destOrd="2" presId="urn:microsoft.com/office/officeart/2005/8/layout/vProcess5"/>
    <dgm:cxn modelId="{8E980070-3150-4947-817A-669512D0DEE8}" srcId="{4DCB061F-44DD-4AA0-B1D4-6A43504384FB}" destId="{EF2F8E22-D591-4DFC-9348-EBDD1419CC56}" srcOrd="1" destOrd="0" parTransId="{4B9A986E-F4B9-40A4-8C0C-77988BC448C6}" sibTransId="{9EDF929C-D71C-4031-951D-1D93C8F0195D}"/>
    <dgm:cxn modelId="{63C82273-460C-44D6-81AB-64342543CA79}" srcId="{4DCB061F-44DD-4AA0-B1D4-6A43504384FB}" destId="{D69E4A1F-91CA-494C-AB7D-5691AE10DC24}" srcOrd="2" destOrd="0" parTransId="{90ADD0A6-F1F3-42BE-BCEA-0ED21F5933A3}" sibTransId="{94E898FC-2553-4B74-93E8-024222CE9FAB}"/>
    <dgm:cxn modelId="{86340A57-5D10-4435-AB5D-0385B867EA5F}" srcId="{4DCB061F-44DD-4AA0-B1D4-6A43504384FB}" destId="{55CE030F-6FCF-4D09-AE5A-4144D293255A}" srcOrd="3" destOrd="0" parTransId="{E5556BA1-7DD7-4884-8916-966C3872D937}" sibTransId="{2CA2F406-EB04-451E-82AB-F2DD59CB024C}"/>
    <dgm:cxn modelId="{55C7FC58-AFFE-4708-BD0C-72EA222F95CB}" type="presOf" srcId="{98F21140-1BEC-41FA-AFF5-7DADA1BBF2BD}" destId="{6013BBB1-69DB-424F-A615-58286F098725}" srcOrd="0" destOrd="1" presId="urn:microsoft.com/office/officeart/2005/8/layout/vProcess5"/>
    <dgm:cxn modelId="{66CEF57B-1CAC-4C68-B42B-71B147C2E2C1}" type="presOf" srcId="{BE48891C-A1EE-4717-ACDF-1CEF5BA7FA3F}" destId="{82228747-C28C-4783-A498-161FBD87237F}" srcOrd="0" destOrd="1" presId="urn:microsoft.com/office/officeart/2005/8/layout/vProcess5"/>
    <dgm:cxn modelId="{335E459B-9F76-4EAE-8D3A-A10009B1532C}" type="presOf" srcId="{55CE030F-6FCF-4D09-AE5A-4144D293255A}" destId="{3009B9E8-3F63-4763-B85E-C773BA4B3351}" srcOrd="1" destOrd="0" presId="urn:microsoft.com/office/officeart/2005/8/layout/vProcess5"/>
    <dgm:cxn modelId="{CBA9769F-EB2B-475D-BEF0-9FA752343E75}" srcId="{4DCB061F-44DD-4AA0-B1D4-6A43504384FB}" destId="{5E683271-5744-4211-A507-8F0ECC7CD67E}" srcOrd="0" destOrd="0" parTransId="{50F3A096-7CAE-4A04-A98C-1BF3D18725D8}" sibTransId="{B24D1645-078F-4BAC-9F36-A9D5B169FCAD}"/>
    <dgm:cxn modelId="{1F5F81A4-9EF2-408C-A950-891D6CF76457}" srcId="{EF2F8E22-D591-4DFC-9348-EBDD1419CC56}" destId="{FE52562B-31EB-41CE-95B0-A5D896BE8FAD}" srcOrd="1" destOrd="0" parTransId="{7F5EEF58-DEBE-4A30-9A0B-0B0A57BD61FD}" sibTransId="{91C4FEFA-35AE-4808-B631-BA3674DAFA0B}"/>
    <dgm:cxn modelId="{8ECD28B9-A614-4C1F-8D65-DC6AF54B12C6}" type="presOf" srcId="{55CE030F-6FCF-4D09-AE5A-4144D293255A}" destId="{D2C3C6ED-3F0F-4522-A8CD-3A980A4BE09C}" srcOrd="0" destOrd="0" presId="urn:microsoft.com/office/officeart/2005/8/layout/vProcess5"/>
    <dgm:cxn modelId="{E4C291B9-BA3C-4DA0-8B35-532B28F5F62F}" type="presOf" srcId="{EA77CE5E-743B-49A7-BC75-B352F8B8893C}" destId="{3009B9E8-3F63-4763-B85E-C773BA4B3351}" srcOrd="1" destOrd="1" presId="urn:microsoft.com/office/officeart/2005/8/layout/vProcess5"/>
    <dgm:cxn modelId="{E64CC5BA-205C-4517-B2A7-6D8C6B63AD19}" type="presOf" srcId="{EA77CE5E-743B-49A7-BC75-B352F8B8893C}" destId="{D2C3C6ED-3F0F-4522-A8CD-3A980A4BE09C}" srcOrd="0" destOrd="1" presId="urn:microsoft.com/office/officeart/2005/8/layout/vProcess5"/>
    <dgm:cxn modelId="{70CC8AC3-7ED4-4F69-8728-1D0B7DBF6630}" type="presOf" srcId="{BF83880E-FF21-4360-84A2-480A47341753}" destId="{63CE9DEB-241C-4393-9C0D-F50507B9EA4D}" srcOrd="0" destOrd="2" presId="urn:microsoft.com/office/officeart/2005/8/layout/vProcess5"/>
    <dgm:cxn modelId="{6A12FDCD-80B5-4FE5-9882-B22C049E41B7}" type="presOf" srcId="{D69E4A1F-91CA-494C-AB7D-5691AE10DC24}" destId="{82228747-C28C-4783-A498-161FBD87237F}" srcOrd="0" destOrd="0" presId="urn:microsoft.com/office/officeart/2005/8/layout/vProcess5"/>
    <dgm:cxn modelId="{4F0AF5D0-44D7-4C3A-A0F6-04367DCAE965}" type="presOf" srcId="{834AA35E-8726-498A-B82C-253DA6A35995}" destId="{D2C3C6ED-3F0F-4522-A8CD-3A980A4BE09C}" srcOrd="0" destOrd="2" presId="urn:microsoft.com/office/officeart/2005/8/layout/vProcess5"/>
    <dgm:cxn modelId="{21BFCADA-38FD-483F-A7FC-DA0DC3640C8A}" type="presOf" srcId="{FE52562B-31EB-41CE-95B0-A5D896BE8FAD}" destId="{6013BBB1-69DB-424F-A615-58286F098725}" srcOrd="0" destOrd="2" presId="urn:microsoft.com/office/officeart/2005/8/layout/vProcess5"/>
    <dgm:cxn modelId="{DB0D0BDB-340B-4178-8E2A-652DDCDAE04C}" srcId="{D69E4A1F-91CA-494C-AB7D-5691AE10DC24}" destId="{3D0ACF14-0C32-48AE-91E0-39F2049F99F3}" srcOrd="1" destOrd="0" parTransId="{3FF0CEF6-AD11-461E-9866-950F13F5998E}" sibTransId="{6D9E6BCF-FBD1-4F39-BC20-D6277073A915}"/>
    <dgm:cxn modelId="{6678A0DD-2EDF-43C9-A9E3-7C68A1DE32CB}" srcId="{EF2F8E22-D591-4DFC-9348-EBDD1419CC56}" destId="{98F21140-1BEC-41FA-AFF5-7DADA1BBF2BD}" srcOrd="0" destOrd="0" parTransId="{D93C8C21-01CC-4C0A-B261-A923724C443A}" sibTransId="{CAF0E5B6-1BAC-4ED7-AB29-645D98A2D374}"/>
    <dgm:cxn modelId="{6976D0DD-2285-4038-AB79-D567EB33A1D3}" srcId="{D69E4A1F-91CA-494C-AB7D-5691AE10DC24}" destId="{BE48891C-A1EE-4717-ACDF-1CEF5BA7FA3F}" srcOrd="0" destOrd="0" parTransId="{D82C618E-D025-4A83-BB3F-9F77955285C3}" sibTransId="{5A6CE8D8-46ED-4703-9B60-003EEF558336}"/>
    <dgm:cxn modelId="{CC8559E3-776A-4E17-BA5B-052FA8A96885}" type="presOf" srcId="{B24D1645-078F-4BAC-9F36-A9D5B169FCAD}" destId="{850E1D2B-0E3F-480E-BD47-3FFEBBCEB4A5}" srcOrd="0" destOrd="0" presId="urn:microsoft.com/office/officeart/2005/8/layout/vProcess5"/>
    <dgm:cxn modelId="{470759E7-BFB6-4371-8DD2-779D0033D952}" type="presOf" srcId="{3D0ACF14-0C32-48AE-91E0-39F2049F99F3}" destId="{214C3D4A-782E-487D-A9A8-5B94326C6D58}" srcOrd="1" destOrd="2" presId="urn:microsoft.com/office/officeart/2005/8/layout/vProcess5"/>
    <dgm:cxn modelId="{B03696E7-761C-4459-8528-358A7CE51122}" type="presOf" srcId="{98F21140-1BEC-41FA-AFF5-7DADA1BBF2BD}" destId="{9D3F08B9-AFAA-4BA0-BB06-C092AC034734}" srcOrd="1" destOrd="1" presId="urn:microsoft.com/office/officeart/2005/8/layout/vProcess5"/>
    <dgm:cxn modelId="{13AD2CEA-241D-415E-9B44-BF1E91C45A98}" type="presOf" srcId="{D69E4A1F-91CA-494C-AB7D-5691AE10DC24}" destId="{214C3D4A-782E-487D-A9A8-5B94326C6D58}" srcOrd="1" destOrd="0" presId="urn:microsoft.com/office/officeart/2005/8/layout/vProcess5"/>
    <dgm:cxn modelId="{536565EE-412C-435F-99E4-CA2AA2891356}" srcId="{55CE030F-6FCF-4D09-AE5A-4144D293255A}" destId="{834AA35E-8726-498A-B82C-253DA6A35995}" srcOrd="1" destOrd="0" parTransId="{01D296FC-6ECA-4F3A-BE8E-60BD1CDBA490}" sibTransId="{FCFA4133-64FA-43DE-9D30-7ABF2438C135}"/>
    <dgm:cxn modelId="{BD3674F4-F5AE-48FC-BC0F-E17B0D49665C}" srcId="{55CE030F-6FCF-4D09-AE5A-4144D293255A}" destId="{EA77CE5E-743B-49A7-BC75-B352F8B8893C}" srcOrd="0" destOrd="0" parTransId="{195C6EDA-49E9-4662-9B22-B950A29DFBEB}" sibTransId="{3EFA4F09-6C90-4B7D-8291-A72C35767FA5}"/>
    <dgm:cxn modelId="{024220FA-ED71-42DE-ACDC-176630DAF703}" srcId="{5E683271-5744-4211-A507-8F0ECC7CD67E}" destId="{89C1006E-9B67-4607-B9FA-F8F01457CC5C}" srcOrd="0" destOrd="0" parTransId="{EC5C1A70-A5CB-4117-BF14-14E2ED64A846}" sibTransId="{EC2E0215-4995-4D95-8C0A-1B52A81B6F8B}"/>
    <dgm:cxn modelId="{0BA67CFA-ACFD-4CFD-BFB7-E603FCF7D746}" srcId="{5E683271-5744-4211-A507-8F0ECC7CD67E}" destId="{BF83880E-FF21-4360-84A2-480A47341753}" srcOrd="1" destOrd="0" parTransId="{01C72323-ECF3-40A4-A9DA-6998C93DB3FE}" sibTransId="{8D333E12-FD16-4556-97A6-DDA59EE4E4B3}"/>
    <dgm:cxn modelId="{759E08FB-4F89-4F65-BF8C-84EE47F262EA}" type="presOf" srcId="{4DCB061F-44DD-4AA0-B1D4-6A43504384FB}" destId="{9263A666-1A88-4986-A8A9-5497B05BA47F}" srcOrd="0" destOrd="0" presId="urn:microsoft.com/office/officeart/2005/8/layout/vProcess5"/>
    <dgm:cxn modelId="{ABAD442B-2897-41F5-89E0-A6C647ED332F}" type="presParOf" srcId="{9263A666-1A88-4986-A8A9-5497B05BA47F}" destId="{7B18EC98-2C6E-4776-A3B0-12D50CE13739}" srcOrd="0" destOrd="0" presId="urn:microsoft.com/office/officeart/2005/8/layout/vProcess5"/>
    <dgm:cxn modelId="{BE139B58-0D3C-4A92-81AA-29B6AF07BA8E}" type="presParOf" srcId="{9263A666-1A88-4986-A8A9-5497B05BA47F}" destId="{63CE9DEB-241C-4393-9C0D-F50507B9EA4D}" srcOrd="1" destOrd="0" presId="urn:microsoft.com/office/officeart/2005/8/layout/vProcess5"/>
    <dgm:cxn modelId="{75532D39-ACF1-45E8-AEC6-D94EC911644C}" type="presParOf" srcId="{9263A666-1A88-4986-A8A9-5497B05BA47F}" destId="{6013BBB1-69DB-424F-A615-58286F098725}" srcOrd="2" destOrd="0" presId="urn:microsoft.com/office/officeart/2005/8/layout/vProcess5"/>
    <dgm:cxn modelId="{5D64A8C5-9645-4808-9922-EF1009355701}" type="presParOf" srcId="{9263A666-1A88-4986-A8A9-5497B05BA47F}" destId="{82228747-C28C-4783-A498-161FBD87237F}" srcOrd="3" destOrd="0" presId="urn:microsoft.com/office/officeart/2005/8/layout/vProcess5"/>
    <dgm:cxn modelId="{25384487-58C7-4C64-9DBF-565998852661}" type="presParOf" srcId="{9263A666-1A88-4986-A8A9-5497B05BA47F}" destId="{D2C3C6ED-3F0F-4522-A8CD-3A980A4BE09C}" srcOrd="4" destOrd="0" presId="urn:microsoft.com/office/officeart/2005/8/layout/vProcess5"/>
    <dgm:cxn modelId="{FCE831AB-F116-4F06-B198-E6A74F534AB0}" type="presParOf" srcId="{9263A666-1A88-4986-A8A9-5497B05BA47F}" destId="{850E1D2B-0E3F-480E-BD47-3FFEBBCEB4A5}" srcOrd="5" destOrd="0" presId="urn:microsoft.com/office/officeart/2005/8/layout/vProcess5"/>
    <dgm:cxn modelId="{DB44F175-E5D7-4486-9491-7A1D9582FE66}" type="presParOf" srcId="{9263A666-1A88-4986-A8A9-5497B05BA47F}" destId="{C34D35EB-0FBF-42E1-92CE-795361F71751}" srcOrd="6" destOrd="0" presId="urn:microsoft.com/office/officeart/2005/8/layout/vProcess5"/>
    <dgm:cxn modelId="{D5102BDF-9497-46DE-92FF-2BFD63983AB6}" type="presParOf" srcId="{9263A666-1A88-4986-A8A9-5497B05BA47F}" destId="{53C72E66-8451-4EBC-9514-9D514839CDC9}" srcOrd="7" destOrd="0" presId="urn:microsoft.com/office/officeart/2005/8/layout/vProcess5"/>
    <dgm:cxn modelId="{E5BBDA6A-B3AD-4EC5-9F0D-9F976295FB82}" type="presParOf" srcId="{9263A666-1A88-4986-A8A9-5497B05BA47F}" destId="{AB44AE2C-7B5B-40F6-A11B-E081C31D93D8}" srcOrd="8" destOrd="0" presId="urn:microsoft.com/office/officeart/2005/8/layout/vProcess5"/>
    <dgm:cxn modelId="{F3F86D72-8056-44CE-9C17-E4C984004441}" type="presParOf" srcId="{9263A666-1A88-4986-A8A9-5497B05BA47F}" destId="{9D3F08B9-AFAA-4BA0-BB06-C092AC034734}" srcOrd="9" destOrd="0" presId="urn:microsoft.com/office/officeart/2005/8/layout/vProcess5"/>
    <dgm:cxn modelId="{369F8089-5697-48DE-8203-B5CE1E6D08EF}" type="presParOf" srcId="{9263A666-1A88-4986-A8A9-5497B05BA47F}" destId="{214C3D4A-782E-487D-A9A8-5B94326C6D58}" srcOrd="10" destOrd="0" presId="urn:microsoft.com/office/officeart/2005/8/layout/vProcess5"/>
    <dgm:cxn modelId="{36FB6DA8-9B95-497A-9F85-29A2DD6DAF0A}" type="presParOf" srcId="{9263A666-1A88-4986-A8A9-5497B05BA47F}" destId="{3009B9E8-3F63-4763-B85E-C773BA4B33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9DEB-241C-4393-9C0D-F50507B9EA4D}">
      <dsp:nvSpPr>
        <dsp:cNvPr id="0" name=""/>
        <dsp:cNvSpPr/>
      </dsp:nvSpPr>
      <dsp:spPr>
        <a:xfrm>
          <a:off x="0" y="0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States Continuously Estimated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Agent Tracked by Command &amp; Control Aircraft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Agent Position, Velocity, and Acceleration Estimated by Random Finite-Set Based Filter</a:t>
          </a:r>
        </a:p>
      </dsp:txBody>
      <dsp:txXfrm>
        <a:off x="25440" y="25440"/>
        <a:ext cx="7401813" cy="817704"/>
      </dsp:txXfrm>
    </dsp:sp>
    <dsp:sp modelId="{6013BBB1-69DB-424F-A615-58286F098725}">
      <dsp:nvSpPr>
        <dsp:cNvPr id="0" name=""/>
        <dsp:cNvSpPr/>
      </dsp:nvSpPr>
      <dsp:spPr>
        <a:xfrm>
          <a:off x="704545" y="1026509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Input of Fly-Over Waypoint (applications: search &amp; rescue, surveillance, package drop)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Latitude, Longitude, Altitude, Groundspeed</a:t>
          </a:r>
        </a:p>
      </dsp:txBody>
      <dsp:txXfrm>
        <a:off x="729985" y="1051949"/>
        <a:ext cx="7092474" cy="817704"/>
      </dsp:txXfrm>
    </dsp:sp>
    <dsp:sp modelId="{82228747-C28C-4783-A498-161FBD87237F}">
      <dsp:nvSpPr>
        <dsp:cNvPr id="0" name=""/>
        <dsp:cNvSpPr/>
      </dsp:nvSpPr>
      <dsp:spPr>
        <a:xfrm>
          <a:off x="1398574" y="205301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Agent-Waypoint Assignment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Estimated for Each Agent: Distance, Altitude, Heading, and Groundspeed all considered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Hungarian Assignment Algorithm Used to Assign Agents and Minimize Overall Cost</a:t>
          </a:r>
        </a:p>
      </dsp:txBody>
      <dsp:txXfrm>
        <a:off x="1424014" y="2078458"/>
        <a:ext cx="7102990" cy="817704"/>
      </dsp:txXfrm>
    </dsp:sp>
    <dsp:sp modelId="{D2C3C6ED-3F0F-4522-A8CD-3A980A4BE09C}">
      <dsp:nvSpPr>
        <dsp:cNvPr id="0" name=""/>
        <dsp:cNvSpPr/>
      </dsp:nvSpPr>
      <dsp:spPr>
        <a:xfrm>
          <a:off x="2103119" y="307952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Agent 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Non-Linear Navigation Controller to Command Airspeed, Heading, and Rate of Climb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Proportional Controller Converts Waypoint Assignments to Controller Inputs At Each Time Step</a:t>
          </a:r>
        </a:p>
      </dsp:txBody>
      <dsp:txXfrm>
        <a:off x="2128559" y="3104968"/>
        <a:ext cx="7092474" cy="817704"/>
      </dsp:txXfrm>
    </dsp:sp>
    <dsp:sp modelId="{850E1D2B-0E3F-480E-BD47-3FFEBBCEB4A5}">
      <dsp:nvSpPr>
        <dsp:cNvPr id="0" name=""/>
        <dsp:cNvSpPr/>
      </dsp:nvSpPr>
      <dsp:spPr>
        <a:xfrm>
          <a:off x="7847899" y="665257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74930" y="665257"/>
        <a:ext cx="310519" cy="424846"/>
      </dsp:txXfrm>
    </dsp:sp>
    <dsp:sp modelId="{C34D35EB-0FBF-42E1-92CE-795361F71751}">
      <dsp:nvSpPr>
        <dsp:cNvPr id="0" name=""/>
        <dsp:cNvSpPr/>
      </dsp:nvSpPr>
      <dsp:spPr>
        <a:xfrm>
          <a:off x="8552445" y="1691766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76" y="1691766"/>
        <a:ext cx="310519" cy="424846"/>
      </dsp:txXfrm>
    </dsp:sp>
    <dsp:sp modelId="{53C72E66-8451-4EBC-9514-9D514839CDC9}">
      <dsp:nvSpPr>
        <dsp:cNvPr id="0" name=""/>
        <dsp:cNvSpPr/>
      </dsp:nvSpPr>
      <dsp:spPr>
        <a:xfrm>
          <a:off x="9246474" y="2718275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3505" y="2718275"/>
        <a:ext cx="310519" cy="42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B3C7-2132-4D31-8CF4-DF01775E664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FB3-EFBF-403E-92D7-4E98038B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816677"/>
            <a:ext cx="7595507" cy="2387600"/>
          </a:xfrm>
        </p:spPr>
        <p:txBody>
          <a:bodyPr anchor="b"/>
          <a:lstStyle>
            <a:lvl1pPr algn="l">
              <a:defRPr sz="6000"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5286598"/>
            <a:ext cx="7595507" cy="4816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4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7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" y="6127115"/>
            <a:ext cx="3908532" cy="5943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8014" y="5904729"/>
            <a:ext cx="11720007" cy="91440"/>
          </a:xfrm>
          <a:prstGeom prst="rect">
            <a:avLst/>
          </a:prstGeom>
          <a:gradFill flip="none" rotWithShape="1">
            <a:gsLst>
              <a:gs pos="17000">
                <a:srgbClr val="A51E36"/>
              </a:gs>
              <a:gs pos="33000">
                <a:srgbClr val="A51E3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51E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254ADB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588054"/>
            <a:ext cx="109568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Tracking and Control of Air-Launched Fixed-Wing Autonomous Drone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4975654"/>
            <a:ext cx="11933464" cy="7349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Culminating Experience Project in the Pursuit of Mechanical Engineering Master’s Degree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Alex Springer, 2021 through 2024</a:t>
            </a:r>
          </a:p>
        </p:txBody>
      </p:sp>
    </p:spTree>
    <p:extLst>
      <p:ext uri="{BB962C8B-B14F-4D97-AF65-F5344CB8AC3E}">
        <p14:creationId xmlns:p14="http://schemas.microsoft.com/office/powerpoint/2010/main" val="24550230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F71-B38B-EF1D-31B8-7282A33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Aerodynamic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model used in the ideal equations of motion for aerodynamic lift and drag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Note: FANGS is designed to operate within the presence of wind,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EA83-CDF3-3C30-87E1-D21DDF78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5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EF-430E-9039-B517-49ACE77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Angle of Attack and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the prior equations to find the inferred Angle of Attack and Drag given a Lift command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BCC7-025A-03BD-693C-E2ACC17A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657-1FB8-DDD5-B825-644E66D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–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 Commanded </a:t>
                </a:r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Outputs: Commanded </a:t>
                </a:r>
                <a:r>
                  <a:rPr lang="en-US" b="1" dirty="0"/>
                  <a:t>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Lift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Bank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C93-4231-AEFF-1D53-A037C5D6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F2B-1BA1-7F9F-7AA9-FC87520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-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transfer functions to ODEs to be programmed in Python 3 and solved using </a:t>
                </a:r>
                <a:r>
                  <a:rPr lang="en-US" dirty="0" err="1"/>
                  <a:t>scipy.integrate.solve_ivp</a:t>
                </a:r>
                <a:r>
                  <a:rPr lang="en-US" dirty="0"/>
                  <a:t> with the RK45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5539-90EF-90E4-4D08-F905B952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1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291-456D-14A3-AE2D-C53B017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FANGS.py</a:t>
                </a:r>
              </a:p>
              <a:p>
                <a:pPr lvl="1"/>
                <a:r>
                  <a:rPr lang="en-US" dirty="0"/>
                  <a:t>Create an object of class </a:t>
                </a:r>
                <a:r>
                  <a:rPr lang="en-US" dirty="0" err="1"/>
                  <a:t>GuidanceSystem</a:t>
                </a:r>
                <a:endParaRPr lang="en-US" dirty="0"/>
              </a:p>
              <a:p>
                <a:pPr lvl="2"/>
                <a:r>
                  <a:rPr lang="en-US" dirty="0"/>
                  <a:t>Initialization inputs:</a:t>
                </a:r>
              </a:p>
              <a:p>
                <a:pPr lvl="3"/>
                <a:r>
                  <a:rPr lang="en-US" dirty="0"/>
                  <a:t>vehicle: Object of type </a:t>
                </a:r>
                <a:r>
                  <a:rPr lang="en-US" dirty="0" err="1"/>
                  <a:t>FixedWingVehicle</a:t>
                </a:r>
                <a:endParaRPr lang="en-US" dirty="0"/>
              </a:p>
              <a:p>
                <a:pPr lvl="3"/>
                <a:r>
                  <a:rPr lang="en-US" dirty="0" err="1"/>
                  <a:t>TF_constants</a:t>
                </a:r>
                <a:r>
                  <a:rPr lang="en-US" dirty="0"/>
                  <a:t>: Dictionary of PI Controller transfer function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InitialConditions</a:t>
                </a:r>
                <a:r>
                  <a:rPr lang="en-US" dirty="0"/>
                  <a:t>: Dictionary of initial conditions</a:t>
                </a:r>
              </a:p>
              <a:p>
                <a:pPr lvl="2"/>
                <a:r>
                  <a:rPr lang="en-US" dirty="0"/>
                  <a:t>User-Accessible Functions:</a:t>
                </a:r>
              </a:p>
              <a:p>
                <a:pPr lvl="3"/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setFlyoverCommand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getGuidanceCommands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updateSystemState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C97-6CDF-1520-5C1F-7E56BDC6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0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A2A1-05E3-CA07-D8EB-A014BF1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1FC7-A246-6CBD-1197-57640730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initialization, the drone is commanded to fly at initial conditions.</a:t>
            </a:r>
          </a:p>
          <a:p>
            <a:r>
              <a:rPr lang="en-US" dirty="0"/>
              <a:t>The user may give any drone a command of either:</a:t>
            </a:r>
          </a:p>
          <a:p>
            <a:pPr lvl="1"/>
            <a:r>
              <a:rPr lang="en-US" dirty="0"/>
              <a:t>Trajectory</a:t>
            </a:r>
          </a:p>
          <a:p>
            <a:pPr lvl="2"/>
            <a:r>
              <a:rPr lang="en-US" dirty="0"/>
              <a:t>The user will supply a desired airspeed, heading, and rate of climb.</a:t>
            </a:r>
          </a:p>
          <a:p>
            <a:pPr lvl="1"/>
            <a:r>
              <a:rPr lang="en-US" dirty="0"/>
              <a:t>Flyover</a:t>
            </a:r>
          </a:p>
          <a:p>
            <a:pPr lvl="2"/>
            <a:r>
              <a:rPr lang="en-US" dirty="0"/>
              <a:t>The user will supply a desired waypoint, altitude, and groundspeed.</a:t>
            </a:r>
          </a:p>
          <a:p>
            <a:r>
              <a:rPr lang="en-US" dirty="0"/>
              <a:t>Alternatively, the user may give the swarm a list of Flyover commands</a:t>
            </a:r>
          </a:p>
          <a:p>
            <a:pPr lvl="1"/>
            <a:r>
              <a:rPr lang="en-US" dirty="0"/>
              <a:t>See ATAMS section for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1356-25C6-55E1-3E80-69A7751E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61C-85B6-FC60-7003-CDCE667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may request a trajectory command at any time:</a:t>
                </a:r>
              </a:p>
              <a:p>
                <a:pPr lvl="1"/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Guidance Laws calculated when </a:t>
                </a:r>
                <a:r>
                  <a:rPr lang="en-US" dirty="0" err="1"/>
                  <a:t>getGuidanceCommands</a:t>
                </a:r>
                <a:r>
                  <a:rPr lang="en-US" dirty="0"/>
                  <a:t>() is called</a:t>
                </a:r>
              </a:p>
              <a:p>
                <a:pPr lvl="1"/>
                <a:r>
                  <a:rPr lang="en-US" dirty="0"/>
                  <a:t>Run this each time step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Use-Case: Loiter, Send-To-Home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89F5-7E80-9E01-E653-E4E5BABA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9A27-FE75-C047-D772-7A636743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B30-ECBA-1ED1-88F9-774D942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350-1DB0-2F86-85EE-C5D873FA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request a flyover command at any time:</a:t>
            </a:r>
          </a:p>
          <a:p>
            <a:pPr lvl="1"/>
            <a:r>
              <a:rPr lang="en-US" b="1" dirty="0"/>
              <a:t>Groundspeed</a:t>
            </a:r>
            <a:r>
              <a:rPr lang="en-US" dirty="0"/>
              <a:t> (feet/sec), </a:t>
            </a:r>
            <a:r>
              <a:rPr lang="en-US" b="1" dirty="0"/>
              <a:t>Altitude</a:t>
            </a:r>
            <a:r>
              <a:rPr lang="en-US" dirty="0"/>
              <a:t> (ft, MSL), </a:t>
            </a:r>
            <a:r>
              <a:rPr lang="en-US" b="1" dirty="0"/>
              <a:t>Waypoint</a:t>
            </a:r>
            <a:r>
              <a:rPr lang="en-US" dirty="0"/>
              <a:t> (latitude, longitude)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setCommandFlyover</a:t>
            </a:r>
            <a:r>
              <a:rPr lang="en-US" dirty="0"/>
              <a:t>()</a:t>
            </a:r>
          </a:p>
          <a:p>
            <a:r>
              <a:rPr lang="en-US" dirty="0"/>
              <a:t>An internal flag will note that a flyover has been requested</a:t>
            </a:r>
          </a:p>
          <a:p>
            <a:r>
              <a:rPr lang="en-US" dirty="0"/>
              <a:t>At each timestep, when </a:t>
            </a:r>
            <a:r>
              <a:rPr lang="en-US" dirty="0" err="1"/>
              <a:t>getGuidanceCommands</a:t>
            </a:r>
            <a:r>
              <a:rPr lang="en-US" dirty="0"/>
              <a:t>() is run, FANGS will internally convert flyover commands to trajectory commands for the aircraft guidance logic</a:t>
            </a:r>
          </a:p>
          <a:p>
            <a:pPr lvl="1"/>
            <a:r>
              <a:rPr lang="en-US" dirty="0"/>
              <a:t>Proportional Controller: see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A80C-CBC8-0B7B-D4A4-1C8FECCE1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6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0CB-9729-C810-24BD-3CB03AC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Correct aircraft altitude before adjusting velocity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Calculate required glideslope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 reach command altitude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∗15°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EB53-0925-4C6D-3DE3-8F8AA5FC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0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2F7D-5AF6-463A-B9DA-AA8BB320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01C-2918-330F-701D-1F6BE8A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Once altitude is stabilized, fly as fast as possible until within 1 mile of the flyover point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distance from target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mile: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maximum allowable velocity - 15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𝑎𝑖𝑟𝑠𝑝𝑒𝑒𝑑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𝑎𝑖𝑟𝑠𝑝𝑒𝑒𝑑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5B83-7B2D-96A1-34B7-86044BCA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75" y="368167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Project Definition 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75" y="2160252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Air-Launched Drone Swarms</a:t>
            </a:r>
          </a:p>
          <a:p>
            <a:r>
              <a:rPr lang="en-US" sz="2000" dirty="0"/>
              <a:t>Independent Non-Linear Agent Control System</a:t>
            </a:r>
          </a:p>
          <a:p>
            <a:r>
              <a:rPr lang="en-US" sz="2000" dirty="0"/>
              <a:t>User-Specified Commands:</a:t>
            </a:r>
          </a:p>
          <a:p>
            <a:pPr lvl="1"/>
            <a:r>
              <a:rPr lang="en-US" sz="1600" dirty="0"/>
              <a:t>Fly-Over Waypoints</a:t>
            </a:r>
          </a:p>
          <a:p>
            <a:pPr lvl="1"/>
            <a:r>
              <a:rPr lang="en-US" sz="1600" dirty="0"/>
              <a:t>Drone trajectories</a:t>
            </a:r>
          </a:p>
          <a:p>
            <a:r>
              <a:rPr lang="en-US" sz="2000" dirty="0"/>
              <a:t>Agents Tracked by C2 Aircraft</a:t>
            </a:r>
          </a:p>
          <a:p>
            <a:r>
              <a:rPr lang="en-US" sz="2000" dirty="0"/>
              <a:t>Agents Autonomously Assigned to User Commands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</a:t>
            </a:r>
            <a:fld id="{D25CC4C9-840B-4943-B0F1-A0347AD4FE3E}" type="slidenum">
              <a:rPr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9F623-D1EE-CED7-D9C7-333B5D9AB451}"/>
              </a:ext>
            </a:extLst>
          </p:cNvPr>
          <p:cNvSpPr txBox="1"/>
          <p:nvPr/>
        </p:nvSpPr>
        <p:spPr>
          <a:xfrm>
            <a:off x="4966283" y="4646354"/>
            <a:ext cx="637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Use-Case: Search and Rescue in Difficult Terrain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BCA26-EDCE-2E7C-C6DE-0EA46D04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4" y="1665643"/>
            <a:ext cx="5871560" cy="29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86C1-6703-71EE-99C9-FB377BF4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A9C-88AB-B47D-8AAC-EA97935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737-960D-FB81-6DF7-97AAF7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While changing velocity and altitude, continually adjust heading to intercept flyover point</a:t>
            </a:r>
          </a:p>
          <a:p>
            <a:pPr marL="914400" lvl="2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heading = bearing between(current latitude/longitude, target latitude/longitude)</a:t>
            </a:r>
          </a:p>
          <a:p>
            <a:pPr marL="914400" lvl="2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aircraft is within 300 feet of the target, “let go” of the flyover waypoint and switch to a trajectory controller holding the current flight path for intercept.</a:t>
            </a:r>
          </a:p>
          <a:p>
            <a:pPr lvl="1"/>
            <a:r>
              <a:rPr lang="en-US" dirty="0"/>
              <a:t>Aircraft will maintain this flight path until the user specifies a new trajectory or flyover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EE36-03D6-7574-95A3-6517A67E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789-1FC7-BEA7-6790-8CE4E1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681C-AD83-DE48-A482-FCBF1793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</a:t>
            </a:r>
          </a:p>
          <a:p>
            <a:pPr lvl="1"/>
            <a:r>
              <a:rPr lang="en-US" sz="1600" dirty="0"/>
              <a:t>Airspeed = 50 knots</a:t>
            </a:r>
          </a:p>
          <a:p>
            <a:pPr lvl="1"/>
            <a:r>
              <a:rPr lang="en-US" sz="1600" dirty="0"/>
              <a:t>Altitude = 7000 feet above mean sea level</a:t>
            </a:r>
          </a:p>
          <a:p>
            <a:pPr lvl="1"/>
            <a:r>
              <a:rPr lang="en-US" sz="1600" dirty="0"/>
              <a:t>Ascent = 0 degrees</a:t>
            </a:r>
          </a:p>
          <a:p>
            <a:pPr lvl="1"/>
            <a:r>
              <a:rPr lang="en-US" sz="1600" dirty="0"/>
              <a:t>Heading = 0 degrees (North)</a:t>
            </a:r>
          </a:p>
          <a:p>
            <a:pPr lvl="1"/>
            <a:r>
              <a:rPr lang="en-US" sz="1600" dirty="0"/>
              <a:t>(Latitude, Longitude) = (36.2434, -112.2822) degrees</a:t>
            </a:r>
          </a:p>
          <a:p>
            <a:pPr lvl="1"/>
            <a:r>
              <a:rPr lang="en-US" sz="1600" dirty="0"/>
              <a:t>Weight = 80 pounds</a:t>
            </a:r>
          </a:p>
          <a:p>
            <a:pPr lvl="1"/>
            <a:r>
              <a:rPr lang="en-US" sz="1600" dirty="0"/>
              <a:t>Wind = 15 knots east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5F5-7A2F-D63D-88D6-0B81E286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6A7-CAED-FEFD-1CE4-B8FA9DB8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10F-F0C3-7FE4-EC7F-E4BA1E30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Drone Parameters</a:t>
                </a:r>
              </a:p>
              <a:p>
                <a:pPr lvl="1"/>
                <a:r>
                  <a:rPr lang="en-US" sz="1600" dirty="0"/>
                  <a:t>Max speed = 75 knots</a:t>
                </a:r>
              </a:p>
              <a:p>
                <a:pPr lvl="1"/>
                <a:r>
                  <a:rPr lang="en-US" sz="1600" dirty="0"/>
                  <a:t>Min speed = 25 knots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/>
                  <a:t> = (2.0, 0.5, 1.0)</a:t>
                </a:r>
              </a:p>
              <a:p>
                <a:pPr lvl="1"/>
                <a:r>
                  <a:rPr lang="en-US" sz="1600" dirty="0"/>
                  <a:t>Max thrust = 45 pounds</a:t>
                </a:r>
              </a:p>
              <a:p>
                <a:pPr lvl="1"/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= 0.26</a:t>
                </a:r>
              </a:p>
              <a:p>
                <a:pPr lvl="1"/>
                <a:r>
                  <a:rPr lang="en-US" sz="1600" dirty="0"/>
                  <a:t>Max bank angle = 45 degrees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0.05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0.5 radians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-0.1 degrees</a:t>
                </a:r>
              </a:p>
              <a:p>
                <a:pPr lvl="1"/>
                <a:r>
                  <a:rPr lang="en-US" sz="1600" dirty="0"/>
                  <a:t>Wing area = 8 square feet</a:t>
                </a:r>
              </a:p>
              <a:p>
                <a:pPr lvl="1"/>
                <a:r>
                  <a:rPr lang="en-US" sz="1600" dirty="0"/>
                  <a:t>Aspect ratio = 12</a:t>
                </a:r>
              </a:p>
              <a:p>
                <a:pPr lvl="1"/>
                <a:r>
                  <a:rPr lang="en-US" sz="1600" dirty="0"/>
                  <a:t>Wing efficiency factor = 0.8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CDEB-900B-ACA2-7B7B-875A2762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B85B-88E7-6F5B-6F69-16F44CCE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668-C5DB-E240-D8D7-C321ECE2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Controller Transfer Function Gains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0411-2ACD-4ABD-BC77-42B7DA5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EB5-9E1C-3307-CD64-E507ED31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A0E-4090-E373-8992-73EB52B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AD42-448C-1EC1-96C5-C2CEDBB1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120 seconds, command trajectory: 60 knots, 1 degree climb, West heading (270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/>
              <a:t>After 360 seconds, command flyover: 50 knots, 4000 feet MSL, (36.530367, -112.057600)</a:t>
            </a:r>
          </a:p>
          <a:p>
            <a:r>
              <a:rPr lang="en-US" sz="2000" dirty="0"/>
              <a:t>Simulate 15 total minutes of flight time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0201-E648-C7D0-922C-34839E5A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007B-AD81-D9F7-F8EB-B8A04B58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947-9475-7DD6-729B-8F191467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Altitude</a:t>
            </a:r>
          </a:p>
        </p:txBody>
      </p:sp>
      <p:pic>
        <p:nvPicPr>
          <p:cNvPr id="10" name="Content Placeholder 9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19D57D6C-3685-8495-D5BA-22DA85FC2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8A954-54D5-EE14-39FE-C387F2B16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5400-1403-6784-AF82-A3A2895C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760D-8A18-C374-5EF9-56AFA1808FCC}"/>
              </a:ext>
            </a:extLst>
          </p:cNvPr>
          <p:cNvSpPr txBox="1"/>
          <p:nvPr/>
        </p:nvSpPr>
        <p:spPr>
          <a:xfrm>
            <a:off x="2926080" y="4039263"/>
            <a:ext cx="2392680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 commanded to match flyover altitude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93EE7-341D-E3D7-2067-222BB3EF989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087880" y="3931920"/>
            <a:ext cx="838200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8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9550-CE5D-138E-A0C7-48FF2B3E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8DA-3609-617A-16E3-FAC6CEF4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Airspeed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43C834-D9EF-57F5-76F8-D1611B6F2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DD8AEF-167B-63A0-D535-BF15349D3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37B1-E086-EDD0-9E44-99F8B965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D4BC9-25FE-443F-22D5-6828E9FD7B68}"/>
              </a:ext>
            </a:extLst>
          </p:cNvPr>
          <p:cNvSpPr txBox="1"/>
          <p:nvPr/>
        </p:nvSpPr>
        <p:spPr>
          <a:xfrm>
            <a:off x="2926080" y="2936855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Drastic airspeed response due to dive (see previous slide)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87527-688D-E7E7-3CD7-B3D7559F6A0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087880" y="2829512"/>
            <a:ext cx="838200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2303A-8354-E682-F8A3-BFF38F83CEBB}"/>
              </a:ext>
            </a:extLst>
          </p:cNvPr>
          <p:cNvSpPr txBox="1"/>
          <p:nvPr/>
        </p:nvSpPr>
        <p:spPr>
          <a:xfrm>
            <a:off x="2311536" y="3638874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flyover, revert to northbound trajectory flight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215AF-7A21-0F87-F2B1-E65521F900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34597" y="4285205"/>
            <a:ext cx="1161845" cy="42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3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 and Assignment Management System (ATAMS)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Agent-Waypoint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5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77900-FE53-BB43-58CF-33D9F4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value assigned to each target-agent assignment</a:t>
                </a:r>
              </a:p>
              <a:p>
                <a:pPr lvl="1"/>
                <a:r>
                  <a:rPr lang="en-US" dirty="0"/>
                  <a:t>Each calculation uses a weighting that can be user-defined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Weighting of Distance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Weighting of Altitude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Weighting of Velocity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Weighting of Heading Cost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Calculate the cost of each possible agent-target assignment</a:t>
                </a:r>
              </a:p>
              <a:p>
                <a:pPr lvl="1"/>
                <a:r>
                  <a:rPr lang="en-US" dirty="0"/>
                  <a:t>Ex: If 8 active agents and 4 assignments, 32 total cost calculations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79CF-FB0A-1290-639D-428E3CF1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24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79B-3F4E-6AA9-C515-EB97262A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Cost:</a:t>
                </a:r>
              </a:p>
              <a:p>
                <a:pPr lvl="1"/>
                <a:r>
                  <a:rPr lang="en-US" dirty="0"/>
                  <a:t>Simply multiply the distance between the agent and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Heading Cost:</a:t>
                </a:r>
              </a:p>
              <a:p>
                <a:pPr lvl="1"/>
                <a:r>
                  <a:rPr lang="en-US" dirty="0"/>
                  <a:t>Simply multiply the heading change required to intercept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Altitude Cost: </a:t>
                </a:r>
              </a:p>
              <a:p>
                <a:pPr lvl="1"/>
                <a:r>
                  <a:rPr lang="en-US" dirty="0"/>
                  <a:t>Multiply the required change in altitude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required altitude is lower than the current agent altitude, multiply the cost by 0.75</a:t>
                </a:r>
              </a:p>
              <a:p>
                <a:pPr lvl="2"/>
                <a:r>
                  <a:rPr lang="en-US" dirty="0"/>
                  <a:t>It is cheaper to lower an agent’s altitude than raise it</a:t>
                </a:r>
              </a:p>
              <a:p>
                <a:r>
                  <a:rPr lang="en-US" dirty="0"/>
                  <a:t>Velocity Cost:</a:t>
                </a:r>
              </a:p>
              <a:p>
                <a:pPr lvl="1"/>
                <a:r>
                  <a:rPr lang="en-US" dirty="0"/>
                  <a:t>Simply multiply the velocity change required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Total Assignment Cost: Sum the Distance, Heading, Altitude, and Velocity cost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6807-64FF-5597-7472-CD510015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4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D949-B081-2799-0A08-727E31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C9A3-4765-8125-0E3A-D08E1F06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</a:t>
            </a:fld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AC4359-F761-7902-FB10-CA95F385B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373"/>
              </p:ext>
            </p:extLst>
          </p:nvPr>
        </p:nvGraphicFramePr>
        <p:xfrm>
          <a:off x="838200" y="1690688"/>
          <a:ext cx="10515600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5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23D3-729B-4641-45E1-0530736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C15-9558-2F55-E28E-AE33656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2BA7-02F1-BE54-6669-8E9F9394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Matrix calculated using Hungarian Algorithm</a:t>
            </a:r>
          </a:p>
          <a:p>
            <a:pPr lvl="1"/>
            <a:r>
              <a:rPr lang="en-US" dirty="0"/>
              <a:t>Use Python 3 </a:t>
            </a:r>
            <a:r>
              <a:rPr lang="en-US" dirty="0" err="1"/>
              <a:t>scipy</a:t>
            </a:r>
            <a:r>
              <a:rPr lang="en-US" dirty="0"/>
              <a:t> package </a:t>
            </a:r>
            <a:r>
              <a:rPr lang="en-US" dirty="0" err="1"/>
              <a:t>scipy.optimize.linear_sum_assignment</a:t>
            </a:r>
            <a:endParaRPr lang="en-US" dirty="0"/>
          </a:p>
          <a:p>
            <a:pPr lvl="1"/>
            <a:r>
              <a:rPr lang="en-US" dirty="0"/>
              <a:t>Returns cost matrix of n targets to m agents</a:t>
            </a:r>
          </a:p>
          <a:p>
            <a:r>
              <a:rPr lang="en-US" dirty="0"/>
              <a:t>Targets assigned by Cost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C491-B8A5-0B64-8E1D-4822909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09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669-2AF6-4DA3-2506-255E6DB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FD47-C275-7818-90C7-FF08E80B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active airborne agents</a:t>
            </a:r>
          </a:p>
          <a:p>
            <a:pPr lvl="1"/>
            <a:r>
              <a:rPr lang="en-US" dirty="0"/>
              <a:t>Each defined using parameters in Single Agent example (slides 21-26)</a:t>
            </a:r>
          </a:p>
          <a:p>
            <a:pPr lvl="1"/>
            <a:r>
              <a:rPr lang="en-US" dirty="0"/>
              <a:t>Launched from C2 helicopter ~5 seconds apart</a:t>
            </a:r>
          </a:p>
          <a:p>
            <a:pPr lvl="1"/>
            <a:r>
              <a:rPr lang="en-US" dirty="0"/>
              <a:t>Each given unique random trajectory 30 seconds after initialization</a:t>
            </a:r>
          </a:p>
          <a:p>
            <a:pPr lvl="2"/>
            <a:r>
              <a:rPr lang="en-US" dirty="0"/>
              <a:t>All agents given a 10 degree rate of climb</a:t>
            </a:r>
          </a:p>
          <a:p>
            <a:r>
              <a:rPr lang="en-US" dirty="0"/>
              <a:t>Define 8 target flyovers</a:t>
            </a:r>
          </a:p>
          <a:p>
            <a:pPr lvl="1"/>
            <a:r>
              <a:rPr lang="en-US" dirty="0"/>
              <a:t>Command flyovers to swarm 120 seconds after 1</a:t>
            </a:r>
            <a:r>
              <a:rPr lang="en-US" baseline="30000" dirty="0"/>
              <a:t>st</a:t>
            </a:r>
            <a:r>
              <a:rPr lang="en-US" dirty="0"/>
              <a:t> drone initialization</a:t>
            </a:r>
          </a:p>
          <a:p>
            <a:pPr lvl="1"/>
            <a:r>
              <a:rPr lang="en-US" dirty="0"/>
              <a:t>Target flyovers defined on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16D-097E-F0BC-5260-9D769D1C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1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AB2-0639-531A-1329-16A6511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577550-C536-A20C-CBE1-41AA84E60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9546"/>
              </p:ext>
            </p:extLst>
          </p:nvPr>
        </p:nvGraphicFramePr>
        <p:xfrm>
          <a:off x="1188720" y="2435225"/>
          <a:ext cx="9814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(Deg, North)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(Deg, 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112.057600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36.179491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111.951595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36.276756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112.687766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36.542782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112.124202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36.089355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112.409598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36.218540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111.969167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36.449291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112.399009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36.580698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111.866192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55DA-35AE-25FE-0470-2501F13E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32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11248-7A99-AFDA-4D0C-C17DF6E73D0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8 Flyover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7787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5338-6543-232D-1E43-24B4CFA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CA8-439E-F1C6-EA3C-F91F810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CB4E-2F71-EC44-487F-8051DA95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746682"/>
              </p:ext>
            </p:extLst>
          </p:nvPr>
        </p:nvGraphicFramePr>
        <p:xfrm>
          <a:off x="236219" y="2245690"/>
          <a:ext cx="1171956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5556452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1087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  <a:p>
                      <a:pPr algn="ctr"/>
                      <a:r>
                        <a:rPr lang="en-US" dirty="0"/>
                        <a:t>(Deg, North)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  <a:p>
                      <a:pPr algn="ctr"/>
                      <a:r>
                        <a:rPr lang="en-US" dirty="0"/>
                        <a:t>(Deg, 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Path Angle</a:t>
                      </a:r>
                    </a:p>
                    <a:p>
                      <a:pPr algn="ctr"/>
                      <a:r>
                        <a:rPr lang="en-US" dirty="0"/>
                        <a:t>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8525.751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10.00212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-112.24750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9046.887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-112.29225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8535.040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10.01889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8425.689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9.999995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8424.269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10.02664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-112.26417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8195.515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10.00612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8077.037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10.03656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8047.320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245.432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10.07828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59B6-1397-B4F4-71AD-1BAE3F4A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33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C6E53-0D7E-A8EE-6004-A820C68ADC3E}"/>
              </a:ext>
            </a:extLst>
          </p:cNvPr>
          <p:cNvSpPr txBox="1">
            <a:spLocks/>
          </p:cNvSpPr>
          <p:nvPr/>
        </p:nvSpPr>
        <p:spPr>
          <a:xfrm>
            <a:off x="838200" y="1670358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 States at 120 seconds (time of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143611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1073-97E6-82A3-5C9F-764F0BA9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22-BCA2-4F1B-A9AD-5707BED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C00C-3C38-6A4B-AA35-5627516B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34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C1E98-7656-AC05-BF14-E3B7C4853D19}"/>
              </a:ext>
            </a:extLst>
          </p:cNvPr>
          <p:cNvSpPr txBox="1">
            <a:spLocks/>
          </p:cNvSpPr>
          <p:nvPr/>
        </p:nvSpPr>
        <p:spPr>
          <a:xfrm>
            <a:off x="838200" y="1591761"/>
            <a:ext cx="10515600" cy="420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Agent-Target Cost Matrix with Optimal Assignments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Total assignment cost = 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20784.93</a:t>
            </a:r>
            <a:r>
              <a:rPr lang="en-US" sz="1400" b="1" dirty="0"/>
              <a:t> </a:t>
            </a:r>
            <a:endParaRPr lang="en-US" sz="20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C5007A-7CDF-CE7D-BBA7-B8210DE00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8325"/>
              </p:ext>
            </p:extLst>
          </p:nvPr>
        </p:nvGraphicFramePr>
        <p:xfrm>
          <a:off x="838200" y="2057587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96858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41619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751279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002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4699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645491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03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05543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9446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1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2980.23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1475.21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3988.04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1661.90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2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2298.85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3139.92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3309.01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1307.57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3714.36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447.31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8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3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2923.33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1685.80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1038.87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4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3953.20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3824.42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4524.15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3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5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3124.64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1529.54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1717.72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4548.34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1194.79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6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6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3114.98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4031.45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1936.90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4123.21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719.90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1185.37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7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3450.58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1842.07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2065.54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4925.22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1565.91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3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8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1561.64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4944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4538EC-29F4-5FC1-51E2-6D0AFD205151}"/>
              </a:ext>
            </a:extLst>
          </p:cNvPr>
          <p:cNvSpPr/>
          <p:nvPr/>
        </p:nvSpPr>
        <p:spPr>
          <a:xfrm>
            <a:off x="1981200" y="2777997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745B3-81AA-17F5-E65D-AA26DDF52955}"/>
              </a:ext>
            </a:extLst>
          </p:cNvPr>
          <p:cNvSpPr/>
          <p:nvPr/>
        </p:nvSpPr>
        <p:spPr>
          <a:xfrm>
            <a:off x="4358640" y="3171625"/>
            <a:ext cx="1143000" cy="369371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9B07-4080-F893-E4D3-337ABBE3F35B}"/>
              </a:ext>
            </a:extLst>
          </p:cNvPr>
          <p:cNvSpPr/>
          <p:nvPr/>
        </p:nvSpPr>
        <p:spPr>
          <a:xfrm>
            <a:off x="5501640" y="3538525"/>
            <a:ext cx="1182106" cy="364623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D387A-D47F-3C99-4893-22EFD7AE0E51}"/>
              </a:ext>
            </a:extLst>
          </p:cNvPr>
          <p:cNvSpPr/>
          <p:nvPr/>
        </p:nvSpPr>
        <p:spPr>
          <a:xfrm>
            <a:off x="6683746" y="3904097"/>
            <a:ext cx="1149614" cy="393319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C79AE-6D0B-85A7-E9C7-249CAADDE86C}"/>
              </a:ext>
            </a:extLst>
          </p:cNvPr>
          <p:cNvSpPr/>
          <p:nvPr/>
        </p:nvSpPr>
        <p:spPr>
          <a:xfrm>
            <a:off x="9006840" y="242804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0692-C057-FDE3-8166-365AB7747E84}"/>
              </a:ext>
            </a:extLst>
          </p:cNvPr>
          <p:cNvSpPr/>
          <p:nvPr/>
        </p:nvSpPr>
        <p:spPr>
          <a:xfrm>
            <a:off x="7833360" y="499936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4093-7B60-7228-A79F-E58CF96C7168}"/>
              </a:ext>
            </a:extLst>
          </p:cNvPr>
          <p:cNvSpPr/>
          <p:nvPr/>
        </p:nvSpPr>
        <p:spPr>
          <a:xfrm>
            <a:off x="10165080" y="46365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67B8-772E-B5E9-9CF4-D6258B24E600}"/>
              </a:ext>
            </a:extLst>
          </p:cNvPr>
          <p:cNvSpPr/>
          <p:nvPr/>
        </p:nvSpPr>
        <p:spPr>
          <a:xfrm>
            <a:off x="3169920" y="42550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A-54C1-0742-5D68-E60D87A1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 – Example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7BC4-7183-D454-9878-620195B7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EA93-F2F2-0AA5-0EF8-7B164B70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4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Fixed-Wing Aircraft Non-Linear Guidance System (FANGS)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Agent Flight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8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95DA2-1B1C-C43C-5018-BD18957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Controller for Each UAS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4F8B-AEC5-1284-BFBB-EE089D11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Nonlinear Aircraft-Performance Simulation by Dr. John Schierman in his Modern Flight Dynamics textbook</a:t>
            </a:r>
          </a:p>
          <a:p>
            <a:r>
              <a:rPr lang="en-US" dirty="0"/>
              <a:t>Rigid fixed-wing aircraft operating in steady wind</a:t>
            </a:r>
          </a:p>
          <a:p>
            <a:r>
              <a:rPr lang="en-US" dirty="0"/>
              <a:t>Uses a default state estimator with ideal equations of motion</a:t>
            </a:r>
          </a:p>
          <a:p>
            <a:pPr lvl="1"/>
            <a:r>
              <a:rPr lang="en-US" dirty="0"/>
              <a:t>User can provide a state solution at any time step; any unprovided state variables are estimated using the default ideal estimator</a:t>
            </a:r>
          </a:p>
          <a:p>
            <a:r>
              <a:rPr lang="en-US" dirty="0"/>
              <a:t>Input: desired flight profile</a:t>
            </a:r>
          </a:p>
          <a:p>
            <a:pPr lvl="1"/>
            <a:r>
              <a:rPr lang="en-US" dirty="0"/>
              <a:t>Velocity, rate of climb, and 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CD2-94A4-CBD3-8A5C-727102C1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38AE-097D-B5E1-2785-F20E15F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5A5E-7A64-5B18-31DB-78E06F1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modelled loosely from a C-130 fixed-wing aircraft</a:t>
            </a:r>
          </a:p>
          <a:p>
            <a:pPr lvl="1"/>
            <a:r>
              <a:rPr lang="en-US" dirty="0"/>
              <a:t>Long flight-time and/or range</a:t>
            </a:r>
          </a:p>
          <a:p>
            <a:pPr lvl="1"/>
            <a:r>
              <a:rPr lang="en-US" dirty="0"/>
              <a:t>Heavy payload (cameras, telemetry, first-aid package drop, etc.)</a:t>
            </a:r>
          </a:p>
          <a:p>
            <a:r>
              <a:rPr lang="en-US" dirty="0"/>
              <a:t>Each drone launched from a C2 helicopter</a:t>
            </a:r>
          </a:p>
          <a:p>
            <a:r>
              <a:rPr lang="en-US" dirty="0"/>
              <a:t>Flight controller in operation 150 feet after launch</a:t>
            </a:r>
          </a:p>
          <a:p>
            <a:pPr lvl="1"/>
            <a:r>
              <a:rPr lang="en-US" dirty="0"/>
              <a:t>Assume wings deploy during first 150 feet</a:t>
            </a:r>
          </a:p>
          <a:p>
            <a:pPr lvl="1"/>
            <a:r>
              <a:rPr lang="en-US" dirty="0"/>
              <a:t>After 150 feet, assumed 50 kts airspeed with no ascent or descent</a:t>
            </a:r>
          </a:p>
          <a:p>
            <a:r>
              <a:rPr lang="en-US" dirty="0"/>
              <a:t>8 drones launched ~5 seconds apart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EFE4-735F-A5DB-B029-6370D94D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223-D217-01E7-A003-FFEC0B0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0" dirty="0">
                    <a:latin typeface="+mj-lt"/>
                  </a:rPr>
                  <a:t>Translational equations of motion for a vehicle with propulsive thrust aligned with the fuselage x-axis: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  <a:blipFill>
                <a:blip r:embed="rId2"/>
                <a:stretch>
                  <a:fillRect l="-880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AB57-A596-362E-0917-4D137514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6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27B-2231-B53E-93A2-5839F63C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Steady level flight or coordinated turns (sideslip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side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zero)</a:t>
                </a:r>
              </a:p>
              <a:p>
                <a:r>
                  <a:rPr lang="en-US" dirty="0"/>
                  <a:t>Assume sufficiently small angles of attack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governing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𝑚𝑔𝑐𝑜𝑠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𝐿𝑠𝑖𝑛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30AA-1DAC-B0E5-512F-E1549931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29-D282-0EAC-9DFB-F12C5C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Engine and Airframe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First-Order Differential Equations Used to Approximate the Engine and Airframe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Limits imposed on the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b="1" dirty="0"/>
                  <a:t> set to 2.0, 0.5, and 1.0, respectively, in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0AC90-1212-3B3B-E7B7-B34B7E06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2125</Words>
  <Application>Microsoft Office PowerPoint</Application>
  <PresentationFormat>Widescreen</PresentationFormat>
  <Paragraphs>475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Tracking and Control of Air-Launched Fixed-Wing Autonomous Drone Swarm</vt:lpstr>
      <vt:lpstr>Project Definition and Overview</vt:lpstr>
      <vt:lpstr>Control System Hierarchy</vt:lpstr>
      <vt:lpstr>Fixed-Wing Aircraft Non-Linear Guidance System (FANGS)</vt:lpstr>
      <vt:lpstr>The Underlying Controller for Each UAS Agent</vt:lpstr>
      <vt:lpstr>Simulation Setup</vt:lpstr>
      <vt:lpstr>Ideal EOM: Governing Equations</vt:lpstr>
      <vt:lpstr>Ideal EOM: Simplifying Assumptions</vt:lpstr>
      <vt:lpstr>Ideal EOM: Engine and Airframe Responses</vt:lpstr>
      <vt:lpstr>Ideal EOM: Aerodynamic Responses</vt:lpstr>
      <vt:lpstr>Ideal EOM: Angle of Attack and Drag</vt:lpstr>
      <vt:lpstr>Guidance Laws – Transfer Functions</vt:lpstr>
      <vt:lpstr>Guidance Laws - ODEs</vt:lpstr>
      <vt:lpstr>Implementation (Python 3)</vt:lpstr>
      <vt:lpstr>Implementation (Python 3), continued</vt:lpstr>
      <vt:lpstr>User Commands: Trajectory</vt:lpstr>
      <vt:lpstr>User Commands: Flyover</vt:lpstr>
      <vt:lpstr>User Commands: Flyover, continued</vt:lpstr>
      <vt:lpstr>User Commands: Flyover, continued</vt:lpstr>
      <vt:lpstr>User Commands: Flyover, continued</vt:lpstr>
      <vt:lpstr>Example Simulation – Single Agent</vt:lpstr>
      <vt:lpstr>Example Simulation – Single Agent</vt:lpstr>
      <vt:lpstr>Example Simulation – Single Agent</vt:lpstr>
      <vt:lpstr>Example Simulation – Inputs</vt:lpstr>
      <vt:lpstr>Example Simulation Results, Altitude</vt:lpstr>
      <vt:lpstr>Example Simulation Results, Airspeed</vt:lpstr>
      <vt:lpstr>Agent Tracking and Assignment Management System (ATAMS)</vt:lpstr>
      <vt:lpstr>Target Assignments – Cost</vt:lpstr>
      <vt:lpstr>Target Assignments – Cost, Continued</vt:lpstr>
      <vt:lpstr>Target Assignments – Cost Matrix</vt:lpstr>
      <vt:lpstr>Target Assignments - Example</vt:lpstr>
      <vt:lpstr>Target Assignments – Example, Continued</vt:lpstr>
      <vt:lpstr>Target Assignments – Example, Continued</vt:lpstr>
      <vt:lpstr>Target Assignments – Example, Continued</vt:lpstr>
      <vt:lpstr>Target Assignment – Example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ME575 Project Dynamics</dc:title>
  <dc:creator>Alexander Springer</dc:creator>
  <cp:lastModifiedBy>Alex Springer</cp:lastModifiedBy>
  <cp:revision>117</cp:revision>
  <dcterms:created xsi:type="dcterms:W3CDTF">2023-04-12T19:20:20Z</dcterms:created>
  <dcterms:modified xsi:type="dcterms:W3CDTF">2024-03-21T13:34:09Z</dcterms:modified>
</cp:coreProperties>
</file>