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5" r:id="rId3"/>
    <p:sldId id="266" r:id="rId4"/>
    <p:sldId id="267" r:id="rId5"/>
    <p:sldId id="268" r:id="rId6"/>
    <p:sldId id="274" r:id="rId7"/>
    <p:sldId id="269" r:id="rId8"/>
    <p:sldId id="305" r:id="rId9"/>
    <p:sldId id="270" r:id="rId10"/>
    <p:sldId id="271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301" r:id="rId27"/>
    <p:sldId id="290" r:id="rId28"/>
    <p:sldId id="302" r:id="rId29"/>
    <p:sldId id="273" r:id="rId30"/>
    <p:sldId id="291" r:id="rId31"/>
    <p:sldId id="292" r:id="rId32"/>
    <p:sldId id="294" r:id="rId33"/>
    <p:sldId id="295" r:id="rId34"/>
    <p:sldId id="304" r:id="rId35"/>
    <p:sldId id="296" r:id="rId36"/>
    <p:sldId id="297" r:id="rId37"/>
    <p:sldId id="298" r:id="rId38"/>
    <p:sldId id="299" r:id="rId39"/>
    <p:sldId id="300" r:id="rId40"/>
    <p:sldId id="3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428A73-3905-E9F1-1CD6-43B4FAAB7485}" name="Alex Springer" initials="AS" userId="06b1172c4a5245d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E36"/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A9783-B282-41E0-BD53-2C37EE67CB25}" v="1106" dt="2024-03-31T23:21:07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pringer" userId="06b1172c4a5245da" providerId="LiveId" clId="{0A8A9783-B282-41E0-BD53-2C37EE67CB25}"/>
    <pc:docChg chg="undo custSel addSld delSld modSld">
      <pc:chgData name="Alex Springer" userId="06b1172c4a5245da" providerId="LiveId" clId="{0A8A9783-B282-41E0-BD53-2C37EE67CB25}" dt="2024-03-31T23:21:07.114" v="4127" actId="20577"/>
      <pc:docMkLst>
        <pc:docMk/>
      </pc:docMkLst>
      <pc:sldChg chg="modSp mod delCm">
        <pc:chgData name="Alex Springer" userId="06b1172c4a5245da" providerId="LiveId" clId="{0A8A9783-B282-41E0-BD53-2C37EE67CB25}" dt="2024-03-21T16:17:02.213" v="1730" actId="20577"/>
        <pc:sldMkLst>
          <pc:docMk/>
          <pc:sldMk cId="2455023039" sldId="256"/>
        </pc:sldMkLst>
        <pc:spChg chg="mod">
          <ac:chgData name="Alex Springer" userId="06b1172c4a5245da" providerId="LiveId" clId="{0A8A9783-B282-41E0-BD53-2C37EE67CB25}" dt="2024-03-21T16:14:40.183" v="1720" actId="27636"/>
          <ac:spMkLst>
            <pc:docMk/>
            <pc:sldMk cId="2455023039" sldId="256"/>
            <ac:spMk id="2" creationId="{00000000-0000-0000-0000-000000000000}"/>
          </ac:spMkLst>
        </pc:spChg>
        <pc:spChg chg="mod">
          <ac:chgData name="Alex Springer" userId="06b1172c4a5245da" providerId="LiveId" clId="{0A8A9783-B282-41E0-BD53-2C37EE67CB25}" dt="2024-03-21T16:17:02.213" v="1730" actId="20577"/>
          <ac:spMkLst>
            <pc:docMk/>
            <pc:sldMk cId="2455023039" sldId="256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lex Springer" userId="06b1172c4a5245da" providerId="LiveId" clId="{0A8A9783-B282-41E0-BD53-2C37EE67CB25}" dt="2024-03-21T16:13:18.905" v="1705"/>
              <pc2:cmMkLst xmlns:pc2="http://schemas.microsoft.com/office/powerpoint/2019/9/main/command">
                <pc:docMk/>
                <pc:sldMk cId="2455023039" sldId="256"/>
                <pc2:cmMk id="{E763F4DB-CD95-4014-95D3-137DF656DFA5}"/>
              </pc2:cmMkLst>
            </pc226:cmChg>
          </p:ext>
        </pc:extLst>
      </pc:sldChg>
      <pc:sldChg chg="addSp delSp modSp mod">
        <pc:chgData name="Alex Springer" userId="06b1172c4a5245da" providerId="LiveId" clId="{0A8A9783-B282-41E0-BD53-2C37EE67CB25}" dt="2024-03-21T16:52:32.252" v="1756" actId="20577"/>
        <pc:sldMkLst>
          <pc:docMk/>
          <pc:sldMk cId="4293648651" sldId="265"/>
        </pc:sldMkLst>
        <pc:spChg chg="mod">
          <ac:chgData name="Alex Springer" userId="06b1172c4a5245da" providerId="LiveId" clId="{0A8A9783-B282-41E0-BD53-2C37EE67CB25}" dt="2024-03-21T16:52:32.252" v="1756" actId="20577"/>
          <ac:spMkLst>
            <pc:docMk/>
            <pc:sldMk cId="4293648651" sldId="265"/>
            <ac:spMk id="3" creationId="{7029F623-D1EE-CED7-D9C7-333B5D9AB451}"/>
          </ac:spMkLst>
        </pc:spChg>
        <pc:spChg chg="del">
          <ac:chgData name="Alex Springer" userId="06b1172c4a5245da" providerId="LiveId" clId="{0A8A9783-B282-41E0-BD53-2C37EE67CB25}" dt="2024-03-21T13:07:01.253" v="1" actId="478"/>
          <ac:spMkLst>
            <pc:docMk/>
            <pc:sldMk cId="4293648651" sldId="265"/>
            <ac:spMk id="6" creationId="{5B6ABC96-E029-9263-6DCE-64825763653E}"/>
          </ac:spMkLst>
        </pc:spChg>
        <pc:picChg chg="add del mod">
          <ac:chgData name="Alex Springer" userId="06b1172c4a5245da" providerId="LiveId" clId="{0A8A9783-B282-41E0-BD53-2C37EE67CB25}" dt="2024-03-21T13:07:45.251" v="5" actId="478"/>
          <ac:picMkLst>
            <pc:docMk/>
            <pc:sldMk cId="4293648651" sldId="265"/>
            <ac:picMk id="8" creationId="{5AEA7BAA-6AAB-4C7A-EE99-847D03E9E5CE}"/>
          </ac:picMkLst>
        </pc:picChg>
        <pc:picChg chg="add mod">
          <ac:chgData name="Alex Springer" userId="06b1172c4a5245da" providerId="LiveId" clId="{0A8A9783-B282-41E0-BD53-2C37EE67CB25}" dt="2024-03-21T13:07:51.307" v="8" actId="1076"/>
          <ac:picMkLst>
            <pc:docMk/>
            <pc:sldMk cId="4293648651" sldId="265"/>
            <ac:picMk id="10" creationId="{095BCA26-EDCE-2E7C-C6DE-0EA46D041DE2}"/>
          </ac:picMkLst>
        </pc:picChg>
        <pc:picChg chg="del">
          <ac:chgData name="Alex Springer" userId="06b1172c4a5245da" providerId="LiveId" clId="{0A8A9783-B282-41E0-BD53-2C37EE67CB25}" dt="2024-03-21T13:06:58.707" v="0" actId="478"/>
          <ac:picMkLst>
            <pc:docMk/>
            <pc:sldMk cId="4293648651" sldId="265"/>
            <ac:picMk id="12" creationId="{69C68C4B-3AFB-50F1-89C3-9D2997725816}"/>
          </ac:picMkLst>
        </pc:picChg>
      </pc:sldChg>
      <pc:sldChg chg="addSp delSp modSp mod">
        <pc:chgData name="Alex Springer" userId="06b1172c4a5245da" providerId="LiveId" clId="{0A8A9783-B282-41E0-BD53-2C37EE67CB25}" dt="2024-03-31T22:37:14.415" v="2557" actId="164"/>
        <pc:sldMkLst>
          <pc:docMk/>
          <pc:sldMk cId="2787621901" sldId="269"/>
        </pc:sldMkLst>
        <pc:spChg chg="mod">
          <ac:chgData name="Alex Springer" userId="06b1172c4a5245da" providerId="LiveId" clId="{0A8A9783-B282-41E0-BD53-2C37EE67CB25}" dt="2024-03-31T22:24:13.895" v="2223" actId="21"/>
          <ac:spMkLst>
            <pc:docMk/>
            <pc:sldMk cId="2787621901" sldId="269"/>
            <ac:spMk id="3" creationId="{F45AA04A-EF69-57F0-AC35-4E7D7144EB27}"/>
          </ac:spMkLst>
        </pc:spChg>
        <pc:spChg chg="add mod">
          <ac:chgData name="Alex Springer" userId="06b1172c4a5245da" providerId="LiveId" clId="{0A8A9783-B282-41E0-BD53-2C37EE67CB25}" dt="2024-03-21T17:10:08.144" v="2143" actId="1076"/>
          <ac:spMkLst>
            <pc:docMk/>
            <pc:sldMk cId="2787621901" sldId="269"/>
            <ac:spMk id="6" creationId="{53499E59-58BF-39B9-F0FD-C07CCF9D9C28}"/>
          </ac:spMkLst>
        </pc:spChg>
        <pc:spChg chg="add mod">
          <ac:chgData name="Alex Springer" userId="06b1172c4a5245da" providerId="LiveId" clId="{0A8A9783-B282-41E0-BD53-2C37EE67CB25}" dt="2024-03-31T22:24:20.111" v="2225" actId="1076"/>
          <ac:spMkLst>
            <pc:docMk/>
            <pc:sldMk cId="2787621901" sldId="269"/>
            <ac:spMk id="7" creationId="{DA82F937-1785-20E8-DE99-F1A4F72D99B8}"/>
          </ac:spMkLst>
        </pc:spChg>
        <pc:spChg chg="add del mod">
          <ac:chgData name="Alex Springer" userId="06b1172c4a5245da" providerId="LiveId" clId="{0A8A9783-B282-41E0-BD53-2C37EE67CB25}" dt="2024-03-31T22:36:26.832" v="2541" actId="21"/>
          <ac:spMkLst>
            <pc:docMk/>
            <pc:sldMk cId="2787621901" sldId="269"/>
            <ac:spMk id="9" creationId="{08078005-55C0-6DB9-559D-09BFC0936542}"/>
          </ac:spMkLst>
        </pc:spChg>
        <pc:spChg chg="add mod">
          <ac:chgData name="Alex Springer" userId="06b1172c4a5245da" providerId="LiveId" clId="{0A8A9783-B282-41E0-BD53-2C37EE67CB25}" dt="2024-03-31T22:36:30.986" v="2543" actId="1076"/>
          <ac:spMkLst>
            <pc:docMk/>
            <pc:sldMk cId="2787621901" sldId="269"/>
            <ac:spMk id="10" creationId="{B13901FA-B099-201A-9430-69C8BDF7684D}"/>
          </ac:spMkLst>
        </pc:spChg>
        <pc:spChg chg="add mod">
          <ac:chgData name="Alex Springer" userId="06b1172c4a5245da" providerId="LiveId" clId="{0A8A9783-B282-41E0-BD53-2C37EE67CB25}" dt="2024-03-31T22:37:14.415" v="2557" actId="164"/>
          <ac:spMkLst>
            <pc:docMk/>
            <pc:sldMk cId="2787621901" sldId="269"/>
            <ac:spMk id="11" creationId="{D36672F1-4E67-BA2F-FA3F-C4424A5C3A7A}"/>
          </ac:spMkLst>
        </pc:spChg>
        <pc:spChg chg="add mod">
          <ac:chgData name="Alex Springer" userId="06b1172c4a5245da" providerId="LiveId" clId="{0A8A9783-B282-41E0-BD53-2C37EE67CB25}" dt="2024-03-31T22:37:14.415" v="2557" actId="164"/>
          <ac:spMkLst>
            <pc:docMk/>
            <pc:sldMk cId="2787621901" sldId="269"/>
            <ac:spMk id="12" creationId="{68352E55-B849-E714-177E-7524A6A3778D}"/>
          </ac:spMkLst>
        </pc:spChg>
        <pc:spChg chg="add mod">
          <ac:chgData name="Alex Springer" userId="06b1172c4a5245da" providerId="LiveId" clId="{0A8A9783-B282-41E0-BD53-2C37EE67CB25}" dt="2024-03-31T22:37:14.415" v="2557" actId="164"/>
          <ac:spMkLst>
            <pc:docMk/>
            <pc:sldMk cId="2787621901" sldId="269"/>
            <ac:spMk id="13" creationId="{DA2DB9AD-ACB7-4D1C-D184-712DE79CA9CF}"/>
          </ac:spMkLst>
        </pc:spChg>
        <pc:grpChg chg="add mod">
          <ac:chgData name="Alex Springer" userId="06b1172c4a5245da" providerId="LiveId" clId="{0A8A9783-B282-41E0-BD53-2C37EE67CB25}" dt="2024-03-31T22:37:14.415" v="2557" actId="164"/>
          <ac:grpSpMkLst>
            <pc:docMk/>
            <pc:sldMk cId="2787621901" sldId="269"/>
            <ac:grpSpMk id="14" creationId="{64ACFFE8-E1B3-AAF4-E217-B49125C0B669}"/>
          </ac:grpSpMkLst>
        </pc:grpChg>
        <pc:picChg chg="add del mod">
          <ac:chgData name="Alex Springer" userId="06b1172c4a5245da" providerId="LiveId" clId="{0A8A9783-B282-41E0-BD53-2C37EE67CB25}" dt="2024-03-31T22:36:14.539" v="2536" actId="21"/>
          <ac:picMkLst>
            <pc:docMk/>
            <pc:sldMk cId="2787621901" sldId="269"/>
            <ac:picMk id="1026" creationId="{C6CDC120-A0E4-4FF1-21D2-9CA3C2936B11}"/>
          </ac:picMkLst>
        </pc:picChg>
        <pc:picChg chg="add mod">
          <ac:chgData name="Alex Springer" userId="06b1172c4a5245da" providerId="LiveId" clId="{0A8A9783-B282-41E0-BD53-2C37EE67CB25}" dt="2024-03-31T22:37:14.415" v="2557" actId="164"/>
          <ac:picMkLst>
            <pc:docMk/>
            <pc:sldMk cId="2787621901" sldId="269"/>
            <ac:picMk id="2050" creationId="{9C37E208-27CF-63B9-527C-F34134F8AFAE}"/>
          </ac:picMkLst>
        </pc:picChg>
      </pc:sldChg>
      <pc:sldChg chg="addSp modSp">
        <pc:chgData name="Alex Springer" userId="06b1172c4a5245da" providerId="LiveId" clId="{0A8A9783-B282-41E0-BD53-2C37EE67CB25}" dt="2024-03-21T17:10:10.414" v="2144"/>
        <pc:sldMkLst>
          <pc:docMk/>
          <pc:sldMk cId="243598708" sldId="270"/>
        </pc:sldMkLst>
        <pc:spChg chg="add mod">
          <ac:chgData name="Alex Springer" userId="06b1172c4a5245da" providerId="LiveId" clId="{0A8A9783-B282-41E0-BD53-2C37EE67CB25}" dt="2024-03-21T17:10:10.414" v="2144"/>
          <ac:spMkLst>
            <pc:docMk/>
            <pc:sldMk cId="243598708" sldId="270"/>
            <ac:spMk id="5" creationId="{81F1855B-9721-0EC5-83D7-6234F577D9F5}"/>
          </ac:spMkLst>
        </pc:spChg>
      </pc:sldChg>
      <pc:sldChg chg="addSp modSp">
        <pc:chgData name="Alex Springer" userId="06b1172c4a5245da" providerId="LiveId" clId="{0A8A9783-B282-41E0-BD53-2C37EE67CB25}" dt="2024-03-31T22:48:12.411" v="3094"/>
        <pc:sldMkLst>
          <pc:docMk/>
          <pc:sldMk cId="3878689247" sldId="271"/>
        </pc:sldMkLst>
        <pc:spChg chg="mod">
          <ac:chgData name="Alex Springer" userId="06b1172c4a5245da" providerId="LiveId" clId="{0A8A9783-B282-41E0-BD53-2C37EE67CB25}" dt="2024-03-31T22:48:12.411" v="3094"/>
          <ac:spMkLst>
            <pc:docMk/>
            <pc:sldMk cId="3878689247" sldId="271"/>
            <ac:spMk id="3" creationId="{BEA128E4-6297-9210-E5F9-A8731297B58F}"/>
          </ac:spMkLst>
        </pc:spChg>
        <pc:spChg chg="add mod">
          <ac:chgData name="Alex Springer" userId="06b1172c4a5245da" providerId="LiveId" clId="{0A8A9783-B282-41E0-BD53-2C37EE67CB25}" dt="2024-03-21T17:10:14.549" v="2145"/>
          <ac:spMkLst>
            <pc:docMk/>
            <pc:sldMk cId="3878689247" sldId="271"/>
            <ac:spMk id="5" creationId="{16F744EE-C2BB-B121-63EA-2AD7EBF2DB79}"/>
          </ac:spMkLst>
        </pc:spChg>
      </pc:sldChg>
      <pc:sldChg chg="addSp modSp">
        <pc:chgData name="Alex Springer" userId="06b1172c4a5245da" providerId="LiveId" clId="{0A8A9783-B282-41E0-BD53-2C37EE67CB25}" dt="2024-03-21T17:10:16.389" v="2146"/>
        <pc:sldMkLst>
          <pc:docMk/>
          <pc:sldMk cId="3395255611" sldId="272"/>
        </pc:sldMkLst>
        <pc:spChg chg="add mod">
          <ac:chgData name="Alex Springer" userId="06b1172c4a5245da" providerId="LiveId" clId="{0A8A9783-B282-41E0-BD53-2C37EE67CB25}" dt="2024-03-21T17:10:16.389" v="2146"/>
          <ac:spMkLst>
            <pc:docMk/>
            <pc:sldMk cId="3395255611" sldId="272"/>
            <ac:spMk id="5" creationId="{AAE0B298-5E1E-5BBA-936C-25E30B200ED1}"/>
          </ac:spMkLst>
        </pc:spChg>
      </pc:sldChg>
      <pc:sldChg chg="modSp mod">
        <pc:chgData name="Alex Springer" userId="06b1172c4a5245da" providerId="LiveId" clId="{0A8A9783-B282-41E0-BD53-2C37EE67CB25}" dt="2024-03-31T22:23:40.105" v="2217" actId="20577"/>
        <pc:sldMkLst>
          <pc:docMk/>
          <pc:sldMk cId="3208074454" sldId="274"/>
        </pc:sldMkLst>
        <pc:spChg chg="mod">
          <ac:chgData name="Alex Springer" userId="06b1172c4a5245da" providerId="LiveId" clId="{0A8A9783-B282-41E0-BD53-2C37EE67CB25}" dt="2024-03-31T22:23:40.105" v="2217" actId="20577"/>
          <ac:spMkLst>
            <pc:docMk/>
            <pc:sldMk cId="3208074454" sldId="274"/>
            <ac:spMk id="3" creationId="{04965A5E-7A64-5B18-31DB-78E06F1B8A51}"/>
          </ac:spMkLst>
        </pc:spChg>
      </pc:sldChg>
      <pc:sldChg chg="addSp modSp">
        <pc:chgData name="Alex Springer" userId="06b1172c4a5245da" providerId="LiveId" clId="{0A8A9783-B282-41E0-BD53-2C37EE67CB25}" dt="2024-03-21T17:10:18.850" v="2147"/>
        <pc:sldMkLst>
          <pc:docMk/>
          <pc:sldMk cId="3854534172" sldId="275"/>
        </pc:sldMkLst>
        <pc:spChg chg="add mod">
          <ac:chgData name="Alex Springer" userId="06b1172c4a5245da" providerId="LiveId" clId="{0A8A9783-B282-41E0-BD53-2C37EE67CB25}" dt="2024-03-21T17:10:18.850" v="2147"/>
          <ac:spMkLst>
            <pc:docMk/>
            <pc:sldMk cId="3854534172" sldId="275"/>
            <ac:spMk id="5" creationId="{08E8BFEA-C023-2F72-90E1-C4B843E8CCCE}"/>
          </ac:spMkLst>
        </pc:spChg>
      </pc:sldChg>
      <pc:sldChg chg="addSp modSp">
        <pc:chgData name="Alex Springer" userId="06b1172c4a5245da" providerId="LiveId" clId="{0A8A9783-B282-41E0-BD53-2C37EE67CB25}" dt="2024-03-21T17:10:20.639" v="2148"/>
        <pc:sldMkLst>
          <pc:docMk/>
          <pc:sldMk cId="470683470" sldId="276"/>
        </pc:sldMkLst>
        <pc:spChg chg="add mod">
          <ac:chgData name="Alex Springer" userId="06b1172c4a5245da" providerId="LiveId" clId="{0A8A9783-B282-41E0-BD53-2C37EE67CB25}" dt="2024-03-21T17:10:20.639" v="2148"/>
          <ac:spMkLst>
            <pc:docMk/>
            <pc:sldMk cId="470683470" sldId="276"/>
            <ac:spMk id="5" creationId="{D1B4FDBA-19C6-B7CE-6A7C-12B446F14CB7}"/>
          </ac:spMkLst>
        </pc:spChg>
      </pc:sldChg>
      <pc:sldChg chg="addSp modSp">
        <pc:chgData name="Alex Springer" userId="06b1172c4a5245da" providerId="LiveId" clId="{0A8A9783-B282-41E0-BD53-2C37EE67CB25}" dt="2024-03-21T17:10:22.294" v="2149"/>
        <pc:sldMkLst>
          <pc:docMk/>
          <pc:sldMk cId="2032817318" sldId="277"/>
        </pc:sldMkLst>
        <pc:spChg chg="add mod">
          <ac:chgData name="Alex Springer" userId="06b1172c4a5245da" providerId="LiveId" clId="{0A8A9783-B282-41E0-BD53-2C37EE67CB25}" dt="2024-03-21T17:10:22.294" v="2149"/>
          <ac:spMkLst>
            <pc:docMk/>
            <pc:sldMk cId="2032817318" sldId="277"/>
            <ac:spMk id="5" creationId="{5866531A-6531-9163-B4E5-D6C8B94F745E}"/>
          </ac:spMkLst>
        </pc:spChg>
      </pc:sldChg>
      <pc:sldChg chg="addSp delSp modSp mod">
        <pc:chgData name="Alex Springer" userId="06b1172c4a5245da" providerId="LiveId" clId="{0A8A9783-B282-41E0-BD53-2C37EE67CB25}" dt="2024-03-31T23:21:07.114" v="4127" actId="20577"/>
        <pc:sldMkLst>
          <pc:docMk/>
          <pc:sldMk cId="2755009176" sldId="283"/>
        </pc:sldMkLst>
        <pc:spChg chg="mod">
          <ac:chgData name="Alex Springer" userId="06b1172c4a5245da" providerId="LiveId" clId="{0A8A9783-B282-41E0-BD53-2C37EE67CB25}" dt="2024-03-31T23:21:07.114" v="4127" actId="20577"/>
          <ac:spMkLst>
            <pc:docMk/>
            <pc:sldMk cId="2755009176" sldId="283"/>
            <ac:spMk id="3" creationId="{7CB8E92B-6615-6C66-A41E-26DDBAF9528D}"/>
          </ac:spMkLst>
        </pc:spChg>
        <pc:spChg chg="add mod">
          <ac:chgData name="Alex Springer" userId="06b1172c4a5245da" providerId="LiveId" clId="{0A8A9783-B282-41E0-BD53-2C37EE67CB25}" dt="2024-03-31T23:00:59.609" v="3368" actId="164"/>
          <ac:spMkLst>
            <pc:docMk/>
            <pc:sldMk cId="2755009176" sldId="283"/>
            <ac:spMk id="7" creationId="{24A188C0-BE90-EA89-8A57-C64A136102CE}"/>
          </ac:spMkLst>
        </pc:spChg>
        <pc:spChg chg="add mod">
          <ac:chgData name="Alex Springer" userId="06b1172c4a5245da" providerId="LiveId" clId="{0A8A9783-B282-41E0-BD53-2C37EE67CB25}" dt="2024-03-31T23:01:19.992" v="3377" actId="14100"/>
          <ac:spMkLst>
            <pc:docMk/>
            <pc:sldMk cId="2755009176" sldId="283"/>
            <ac:spMk id="13" creationId="{C6B6710F-367F-EC9A-BB9C-02B8BBC25954}"/>
          </ac:spMkLst>
        </pc:spChg>
        <pc:grpChg chg="add mod">
          <ac:chgData name="Alex Springer" userId="06b1172c4a5245da" providerId="LiveId" clId="{0A8A9783-B282-41E0-BD53-2C37EE67CB25}" dt="2024-03-31T23:00:59.609" v="3368" actId="164"/>
          <ac:grpSpMkLst>
            <pc:docMk/>
            <pc:sldMk cId="2755009176" sldId="283"/>
            <ac:grpSpMk id="17" creationId="{634E6B4E-A791-B521-1B0C-46AF411C2039}"/>
          </ac:grpSpMkLst>
        </pc:grpChg>
        <pc:graphicFrameChg chg="add mod">
          <ac:chgData name="Alex Springer" userId="06b1172c4a5245da" providerId="LiveId" clId="{0A8A9783-B282-41E0-BD53-2C37EE67CB25}" dt="2024-03-31T22:56:13.459" v="3160"/>
          <ac:graphicFrameMkLst>
            <pc:docMk/>
            <pc:sldMk cId="2755009176" sldId="283"/>
            <ac:graphicFrameMk id="5" creationId="{9373974D-533F-A4E4-89B9-F030ABD0B9AA}"/>
          </ac:graphicFrameMkLst>
        </pc:graphicFrameChg>
        <pc:graphicFrameChg chg="add mod">
          <ac:chgData name="Alex Springer" userId="06b1172c4a5245da" providerId="LiveId" clId="{0A8A9783-B282-41E0-BD53-2C37EE67CB25}" dt="2024-03-31T23:01:40.585" v="3388" actId="20577"/>
          <ac:graphicFrameMkLst>
            <pc:docMk/>
            <pc:sldMk cId="2755009176" sldId="283"/>
            <ac:graphicFrameMk id="6" creationId="{9373974D-533F-A4E4-89B9-F030ABD0B9AA}"/>
          </ac:graphicFrameMkLst>
        </pc:graphicFrameChg>
        <pc:cxnChg chg="add mod">
          <ac:chgData name="Alex Springer" userId="06b1172c4a5245da" providerId="LiveId" clId="{0A8A9783-B282-41E0-BD53-2C37EE67CB25}" dt="2024-03-31T23:00:59.609" v="3368" actId="164"/>
          <ac:cxnSpMkLst>
            <pc:docMk/>
            <pc:sldMk cId="2755009176" sldId="283"/>
            <ac:cxnSpMk id="9" creationId="{394E60D5-D904-1CDE-A35F-05D797A5C3FC}"/>
          </ac:cxnSpMkLst>
        </pc:cxnChg>
        <pc:cxnChg chg="add del mod">
          <ac:chgData name="Alex Springer" userId="06b1172c4a5245da" providerId="LiveId" clId="{0A8A9783-B282-41E0-BD53-2C37EE67CB25}" dt="2024-03-31T22:57:45.243" v="3274" actId="478"/>
          <ac:cxnSpMkLst>
            <pc:docMk/>
            <pc:sldMk cId="2755009176" sldId="283"/>
            <ac:cxnSpMk id="10" creationId="{3170F303-2B6A-7E35-F143-BD2ADC30345F}"/>
          </ac:cxnSpMkLst>
        </pc:cxnChg>
        <pc:cxnChg chg="add mod">
          <ac:chgData name="Alex Springer" userId="06b1172c4a5245da" providerId="LiveId" clId="{0A8A9783-B282-41E0-BD53-2C37EE67CB25}" dt="2024-03-31T23:01:22.768" v="3378" actId="14100"/>
          <ac:cxnSpMkLst>
            <pc:docMk/>
            <pc:sldMk cId="2755009176" sldId="283"/>
            <ac:cxnSpMk id="14" creationId="{46A80C79-EB70-44A6-F699-B8A5506E33D3}"/>
          </ac:cxnSpMkLst>
        </pc:cxnChg>
      </pc:sldChg>
      <pc:sldChg chg="modSp mod">
        <pc:chgData name="Alex Springer" userId="06b1172c4a5245da" providerId="LiveId" clId="{0A8A9783-B282-41E0-BD53-2C37EE67CB25}" dt="2024-03-31T23:06:54.259" v="3533" actId="6549"/>
        <pc:sldMkLst>
          <pc:docMk/>
          <pc:sldMk cId="3364636066" sldId="284"/>
        </pc:sldMkLst>
        <pc:spChg chg="mod">
          <ac:chgData name="Alex Springer" userId="06b1172c4a5245da" providerId="LiveId" clId="{0A8A9783-B282-41E0-BD53-2C37EE67CB25}" dt="2024-03-31T23:06:54.259" v="3533" actId="6549"/>
          <ac:spMkLst>
            <pc:docMk/>
            <pc:sldMk cId="3364636066" sldId="284"/>
            <ac:spMk id="3" creationId="{CFD5D976-A58C-87EE-7C8F-D5A58EB0ADDE}"/>
          </ac:spMkLst>
        </pc:spChg>
      </pc:sldChg>
      <pc:sldChg chg="modSp mod">
        <pc:chgData name="Alex Springer" userId="06b1172c4a5245da" providerId="LiveId" clId="{0A8A9783-B282-41E0-BD53-2C37EE67CB25}" dt="2024-03-21T16:05:25.892" v="1226" actId="20577"/>
        <pc:sldMkLst>
          <pc:docMk/>
          <pc:sldMk cId="1730565510" sldId="289"/>
        </pc:sldMkLst>
        <pc:spChg chg="mod">
          <ac:chgData name="Alex Springer" userId="06b1172c4a5245da" providerId="LiveId" clId="{0A8A9783-B282-41E0-BD53-2C37EE67CB25}" dt="2024-03-21T16:05:25.892" v="1226" actId="20577"/>
          <ac:spMkLst>
            <pc:docMk/>
            <pc:sldMk cId="1730565510" sldId="289"/>
            <ac:spMk id="3" creationId="{2769AD42-448C-1EC1-96C5-C2CEDBB1C31F}"/>
          </ac:spMkLst>
        </pc:spChg>
      </pc:sldChg>
      <pc:sldChg chg="addSp delSp modSp mod">
        <pc:chgData name="Alex Springer" userId="06b1172c4a5245da" providerId="LiveId" clId="{0A8A9783-B282-41E0-BD53-2C37EE67CB25}" dt="2024-03-31T23:11:45.295" v="3992" actId="14100"/>
        <pc:sldMkLst>
          <pc:docMk/>
          <pc:sldMk cId="536587020" sldId="290"/>
        </pc:sldMkLst>
        <pc:spChg chg="mod">
          <ac:chgData name="Alex Springer" userId="06b1172c4a5245da" providerId="LiveId" clId="{0A8A9783-B282-41E0-BD53-2C37EE67CB25}" dt="2024-03-21T16:05:46.732" v="1240" actId="20577"/>
          <ac:spMkLst>
            <pc:docMk/>
            <pc:sldMk cId="536587020" sldId="290"/>
            <ac:spMk id="2" creationId="{8D41A947-9475-7DD6-729B-8F1914676681}"/>
          </ac:spMkLst>
        </pc:spChg>
        <pc:spChg chg="add del mod">
          <ac:chgData name="Alex Springer" userId="06b1172c4a5245da" providerId="LiveId" clId="{0A8A9783-B282-41E0-BD53-2C37EE67CB25}" dt="2024-03-21T16:07:14.153" v="1261" actId="931"/>
          <ac:spMkLst>
            <pc:docMk/>
            <pc:sldMk cId="536587020" sldId="290"/>
            <ac:spMk id="5" creationId="{82721D75-C75B-A0FE-A726-77711F3919B3}"/>
          </ac:spMkLst>
        </pc:spChg>
        <pc:spChg chg="mod">
          <ac:chgData name="Alex Springer" userId="06b1172c4a5245da" providerId="LiveId" clId="{0A8A9783-B282-41E0-BD53-2C37EE67CB25}" dt="2024-03-31T23:11:43.646" v="3991" actId="1036"/>
          <ac:spMkLst>
            <pc:docMk/>
            <pc:sldMk cId="536587020" sldId="290"/>
            <ac:spMk id="12" creationId="{C434760D-8A18-C374-5EF9-56AFA1808FCC}"/>
          </ac:spMkLst>
        </pc:spChg>
        <pc:spChg chg="add mod">
          <ac:chgData name="Alex Springer" userId="06b1172c4a5245da" providerId="LiveId" clId="{0A8A9783-B282-41E0-BD53-2C37EE67CB25}" dt="2024-03-21T16:08:07.413" v="1351" actId="14100"/>
          <ac:spMkLst>
            <pc:docMk/>
            <pc:sldMk cId="536587020" sldId="290"/>
            <ac:spMk id="27" creationId="{FFF38F55-46EC-6BB9-3905-5309352E0555}"/>
          </ac:spMkLst>
        </pc:spChg>
        <pc:picChg chg="add del">
          <ac:chgData name="Alex Springer" userId="06b1172c4a5245da" providerId="LiveId" clId="{0A8A9783-B282-41E0-BD53-2C37EE67CB25}" dt="2024-03-21T16:05:52.636" v="1242" actId="22"/>
          <ac:picMkLst>
            <pc:docMk/>
            <pc:sldMk cId="536587020" sldId="290"/>
            <ac:picMk id="7" creationId="{EF903110-6F74-3392-DB21-F0B614ED14DD}"/>
          </ac:picMkLst>
        </pc:picChg>
        <pc:picChg chg="del">
          <ac:chgData name="Alex Springer" userId="06b1172c4a5245da" providerId="LiveId" clId="{0A8A9783-B282-41E0-BD53-2C37EE67CB25}" dt="2024-03-21T16:05:42.802" v="1227" actId="478"/>
          <ac:picMkLst>
            <pc:docMk/>
            <pc:sldMk cId="536587020" sldId="290"/>
            <ac:picMk id="8" creationId="{5CE8A954-54D5-EE14-39FE-C387F2B160AA}"/>
          </ac:picMkLst>
        </pc:picChg>
        <pc:picChg chg="mod">
          <ac:chgData name="Alex Springer" userId="06b1172c4a5245da" providerId="LiveId" clId="{0A8A9783-B282-41E0-BD53-2C37EE67CB25}" dt="2024-03-21T16:06:08.469" v="1243" actId="14826"/>
          <ac:picMkLst>
            <pc:docMk/>
            <pc:sldMk cId="536587020" sldId="290"/>
            <ac:picMk id="10" creationId="{19D57D6C-3685-8495-D5BA-22DA85FC2CA5}"/>
          </ac:picMkLst>
        </pc:picChg>
        <pc:picChg chg="add mod">
          <ac:chgData name="Alex Springer" userId="06b1172c4a5245da" providerId="LiveId" clId="{0A8A9783-B282-41E0-BD53-2C37EE67CB25}" dt="2024-03-21T16:07:19.499" v="1264" actId="1076"/>
          <ac:picMkLst>
            <pc:docMk/>
            <pc:sldMk cId="536587020" sldId="290"/>
            <ac:picMk id="24" creationId="{99F7BD67-DF65-1C3D-6AD0-B7760FC86C70}"/>
          </ac:picMkLst>
        </pc:picChg>
        <pc:cxnChg chg="mod">
          <ac:chgData name="Alex Springer" userId="06b1172c4a5245da" providerId="LiveId" clId="{0A8A9783-B282-41E0-BD53-2C37EE67CB25}" dt="2024-03-31T23:11:45.295" v="3992" actId="14100"/>
          <ac:cxnSpMkLst>
            <pc:docMk/>
            <pc:sldMk cId="536587020" sldId="290"/>
            <ac:cxnSpMk id="14" creationId="{BAA93EE7-341D-E3D7-2067-222BB3EF9892}"/>
          </ac:cxnSpMkLst>
        </pc:cxnChg>
        <pc:cxnChg chg="add mod">
          <ac:chgData name="Alex Springer" userId="06b1172c4a5245da" providerId="LiveId" clId="{0A8A9783-B282-41E0-BD53-2C37EE67CB25}" dt="2024-03-31T23:11:43.646" v="3991" actId="1036"/>
          <ac:cxnSpMkLst>
            <pc:docMk/>
            <pc:sldMk cId="536587020" sldId="290"/>
            <ac:cxnSpMk id="15" creationId="{DF6C05DF-C478-10F7-B194-7C57D4634575}"/>
          </ac:cxnSpMkLst>
        </pc:cxnChg>
        <pc:cxnChg chg="add mod">
          <ac:chgData name="Alex Springer" userId="06b1172c4a5245da" providerId="LiveId" clId="{0A8A9783-B282-41E0-BD53-2C37EE67CB25}" dt="2024-03-21T16:08:15.003" v="1354" actId="14100"/>
          <ac:cxnSpMkLst>
            <pc:docMk/>
            <pc:sldMk cId="536587020" sldId="290"/>
            <ac:cxnSpMk id="28" creationId="{C1E1287A-FCDE-1579-FB97-CA14618B538A}"/>
          </ac:cxnSpMkLst>
        </pc:cxnChg>
        <pc:cxnChg chg="add mod">
          <ac:chgData name="Alex Springer" userId="06b1172c4a5245da" providerId="LiveId" clId="{0A8A9783-B282-41E0-BD53-2C37EE67CB25}" dt="2024-03-21T16:08:20.635" v="1357" actId="14100"/>
          <ac:cxnSpMkLst>
            <pc:docMk/>
            <pc:sldMk cId="536587020" sldId="290"/>
            <ac:cxnSpMk id="31" creationId="{F3C5ACC0-CBB5-64FC-06A4-ACC7E332312B}"/>
          </ac:cxnSpMkLst>
        </pc:cxnChg>
      </pc:sldChg>
      <pc:sldChg chg="modSp mod">
        <pc:chgData name="Alex Springer" userId="06b1172c4a5245da" providerId="LiveId" clId="{0A8A9783-B282-41E0-BD53-2C37EE67CB25}" dt="2024-03-21T13:11:15.655" v="9" actId="6549"/>
        <pc:sldMkLst>
          <pc:docMk/>
          <pc:sldMk cId="3956445533" sldId="292"/>
        </pc:sldMkLst>
        <pc:spChg chg="mod">
          <ac:chgData name="Alex Springer" userId="06b1172c4a5245da" providerId="LiveId" clId="{0A8A9783-B282-41E0-BD53-2C37EE67CB25}" dt="2024-03-21T13:11:15.655" v="9" actId="6549"/>
          <ac:spMkLst>
            <pc:docMk/>
            <pc:sldMk cId="3956445533" sldId="292"/>
            <ac:spMk id="3" creationId="{1EEEDFF7-B1C0-5818-47A1-A7173287266E}"/>
          </ac:spMkLst>
        </pc:spChg>
      </pc:sldChg>
      <pc:sldChg chg="del">
        <pc:chgData name="Alex Springer" userId="06b1172c4a5245da" providerId="LiveId" clId="{0A8A9783-B282-41E0-BD53-2C37EE67CB25}" dt="2024-03-21T16:08:42.043" v="1358" actId="47"/>
        <pc:sldMkLst>
          <pc:docMk/>
          <pc:sldMk cId="808134078" sldId="293"/>
        </pc:sldMkLst>
      </pc:sldChg>
      <pc:sldChg chg="modSp mod">
        <pc:chgData name="Alex Springer" userId="06b1172c4a5245da" providerId="LiveId" clId="{0A8A9783-B282-41E0-BD53-2C37EE67CB25}" dt="2024-03-21T13:26:21.033" v="61"/>
        <pc:sldMkLst>
          <pc:docMk/>
          <pc:sldMk cId="1436118770" sldId="297"/>
        </pc:sldMkLst>
        <pc:spChg chg="mod">
          <ac:chgData name="Alex Springer" userId="06b1172c4a5245da" providerId="LiveId" clId="{0A8A9783-B282-41E0-BD53-2C37EE67CB25}" dt="2024-03-21T13:24:45.155" v="34" actId="1035"/>
          <ac:spMkLst>
            <pc:docMk/>
            <pc:sldMk cId="1436118770" sldId="297"/>
            <ac:spMk id="6" creationId="{F81C6E53-0D7E-A8EE-6004-A820C68ADC3E}"/>
          </ac:spMkLst>
        </pc:spChg>
        <pc:graphicFrameChg chg="mod modGraphic">
          <ac:chgData name="Alex Springer" userId="06b1172c4a5245da" providerId="LiveId" clId="{0A8A9783-B282-41E0-BD53-2C37EE67CB25}" dt="2024-03-21T13:26:21.033" v="61"/>
          <ac:graphicFrameMkLst>
            <pc:docMk/>
            <pc:sldMk cId="1436118770" sldId="297"/>
            <ac:graphicFrameMk id="5" creationId="{F641CB4E-2F71-EC44-487F-8051DA95D186}"/>
          </ac:graphicFrameMkLst>
        </pc:graphicFrameChg>
      </pc:sldChg>
      <pc:sldChg chg="modSp mod">
        <pc:chgData name="Alex Springer" userId="06b1172c4a5245da" providerId="LiveId" clId="{0A8A9783-B282-41E0-BD53-2C37EE67CB25}" dt="2024-03-21T13:32:33.988" v="260" actId="113"/>
        <pc:sldMkLst>
          <pc:docMk/>
          <pc:sldMk cId="766913812" sldId="298"/>
        </pc:sldMkLst>
        <pc:spChg chg="mod">
          <ac:chgData name="Alex Springer" userId="06b1172c4a5245da" providerId="LiveId" clId="{0A8A9783-B282-41E0-BD53-2C37EE67CB25}" dt="2024-03-21T13:32:33.988" v="260" actId="113"/>
          <ac:spMkLst>
            <pc:docMk/>
            <pc:sldMk cId="766913812" sldId="298"/>
            <ac:spMk id="6" creationId="{0E4C1E98-7656-AC05-BF14-E3B7C4853D19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0" creationId="{ED4538EC-29F4-5FC1-51E2-6D0AFD205151}"/>
          </ac:spMkLst>
        </pc:spChg>
        <pc:spChg chg="mod">
          <ac:chgData name="Alex Springer" userId="06b1172c4a5245da" providerId="LiveId" clId="{0A8A9783-B282-41E0-BD53-2C37EE67CB25}" dt="2024-03-21T13:32:25.157" v="256" actId="14100"/>
          <ac:spMkLst>
            <pc:docMk/>
            <pc:sldMk cId="766913812" sldId="298"/>
            <ac:spMk id="11" creationId="{CE4745B3-81AA-17F5-E65D-AA26DDF52955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2" creationId="{FEB99B07-4080-F893-E4D3-337ABBE3F35B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3" creationId="{B88D387A-D47F-3C99-4893-22EFD7AE0E51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4" creationId="{9CEC79AE-6D0B-85A7-E9C7-249CAADDE86C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5" creationId="{18ED0692-C057-FDE3-8166-365AB7747E84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6" creationId="{43EA4093-7B60-7228-A79F-E58CF96C7168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7" creationId="{A32E67B8-772E-B5E9-9CF4-D6258B24E600}"/>
          </ac:spMkLst>
        </pc:spChg>
        <pc:graphicFrameChg chg="mod modGraphic">
          <ac:chgData name="Alex Springer" userId="06b1172c4a5245da" providerId="LiveId" clId="{0A8A9783-B282-41E0-BD53-2C37EE67CB25}" dt="2024-03-21T13:32:20.531" v="255" actId="113"/>
          <ac:graphicFrameMkLst>
            <pc:docMk/>
            <pc:sldMk cId="766913812" sldId="298"/>
            <ac:graphicFrameMk id="9" creationId="{A8C5007A-7CDF-CE7D-BBA7-B8210DE00F31}"/>
          </ac:graphicFrameMkLst>
        </pc:graphicFrameChg>
      </pc:sldChg>
      <pc:sldChg chg="addSp delSp modSp mod setBg">
        <pc:chgData name="Alex Springer" userId="06b1172c4a5245da" providerId="LiveId" clId="{0A8A9783-B282-41E0-BD53-2C37EE67CB25}" dt="2024-03-31T23:14:35.098" v="4109" actId="20577"/>
        <pc:sldMkLst>
          <pc:docMk/>
          <pc:sldMk cId="2487425827" sldId="299"/>
        </pc:sldMkLst>
        <pc:spChg chg="mod ord">
          <ac:chgData name="Alex Springer" userId="06b1172c4a5245da" providerId="LiveId" clId="{0A8A9783-B282-41E0-BD53-2C37EE67CB25}" dt="2024-03-21T16:18:05.935" v="1743" actId="1038"/>
          <ac:spMkLst>
            <pc:docMk/>
            <pc:sldMk cId="2487425827" sldId="299"/>
            <ac:spMk id="2" creationId="{1D7F994A-54C1-0742-5D68-E60D87A1D8CD}"/>
          </ac:spMkLst>
        </pc:spChg>
        <pc:spChg chg="del">
          <ac:chgData name="Alex Springer" userId="06b1172c4a5245da" providerId="LiveId" clId="{0A8A9783-B282-41E0-BD53-2C37EE67CB25}" dt="2024-03-21T13:44:56.920" v="262" actId="931"/>
          <ac:spMkLst>
            <pc:docMk/>
            <pc:sldMk cId="2487425827" sldId="299"/>
            <ac:spMk id="3" creationId="{AEF37BC4-7183-D454-9878-620195B72D45}"/>
          </ac:spMkLst>
        </pc:spChg>
        <pc:spChg chg="add mod">
          <ac:chgData name="Alex Springer" userId="06b1172c4a5245da" providerId="LiveId" clId="{0A8A9783-B282-41E0-BD53-2C37EE67CB25}" dt="2024-03-31T23:14:35.098" v="4109" actId="20577"/>
          <ac:spMkLst>
            <pc:docMk/>
            <pc:sldMk cId="2487425827" sldId="299"/>
            <ac:spMk id="3" creationId="{D2954F86-8B82-3DCC-CBE2-C3BED2600A71}"/>
          </ac:spMkLst>
        </pc:spChg>
        <pc:spChg chg="mod">
          <ac:chgData name="Alex Springer" userId="06b1172c4a5245da" providerId="LiveId" clId="{0A8A9783-B282-41E0-BD53-2C37EE67CB25}" dt="2024-03-21T13:45:09.356" v="266" actId="26606"/>
          <ac:spMkLst>
            <pc:docMk/>
            <pc:sldMk cId="2487425827" sldId="299"/>
            <ac:spMk id="4" creationId="{7DD5EA93-F2F2-0AA5-0EF8-7B164B70DF0F}"/>
          </ac:spMkLst>
        </pc:spChg>
        <pc:spChg chg="add del">
          <ac:chgData name="Alex Springer" userId="06b1172c4a5245da" providerId="LiveId" clId="{0A8A9783-B282-41E0-BD53-2C37EE67CB25}" dt="2024-03-21T13:45:09.356" v="266" actId="26606"/>
          <ac:spMkLst>
            <pc:docMk/>
            <pc:sldMk cId="2487425827" sldId="299"/>
            <ac:spMk id="11" creationId="{37C89E4B-3C9F-44B9-8B86-D9E3D112D8EC}"/>
          </ac:spMkLst>
        </pc:spChg>
        <pc:picChg chg="add mod">
          <ac:chgData name="Alex Springer" userId="06b1172c4a5245da" providerId="LiveId" clId="{0A8A9783-B282-41E0-BD53-2C37EE67CB25}" dt="2024-03-21T13:46:10.681" v="286" actId="14100"/>
          <ac:picMkLst>
            <pc:docMk/>
            <pc:sldMk cId="2487425827" sldId="299"/>
            <ac:picMk id="6" creationId="{2FA79016-1362-26F7-1348-B16E0B7B2A65}"/>
          </ac:picMkLst>
        </pc:picChg>
        <pc:cxnChg chg="add del">
          <ac:chgData name="Alex Springer" userId="06b1172c4a5245da" providerId="LiveId" clId="{0A8A9783-B282-41E0-BD53-2C37EE67CB25}" dt="2024-03-21T13:45:09.356" v="266" actId="26606"/>
          <ac:cxnSpMkLst>
            <pc:docMk/>
            <pc:sldMk cId="2487425827" sldId="299"/>
            <ac:cxnSpMk id="13" creationId="{AA2EAA10-076F-46BD-8F0F-B9A2FB77A85C}"/>
          </ac:cxnSpMkLst>
        </pc:cxnChg>
        <pc:cxnChg chg="add del">
          <ac:chgData name="Alex Springer" userId="06b1172c4a5245da" providerId="LiveId" clId="{0A8A9783-B282-41E0-BD53-2C37EE67CB25}" dt="2024-03-21T13:45:09.356" v="266" actId="26606"/>
          <ac:cxnSpMkLst>
            <pc:docMk/>
            <pc:sldMk cId="2487425827" sldId="299"/>
            <ac:cxnSpMk id="15" creationId="{D891E407-403B-4764-86C9-33A56D3BCAA3}"/>
          </ac:cxnSpMkLst>
        </pc:cxnChg>
      </pc:sldChg>
      <pc:sldChg chg="addSp delSp modSp new mod modClrScheme chgLayout">
        <pc:chgData name="Alex Springer" userId="06b1172c4a5245da" providerId="LiveId" clId="{0A8A9783-B282-41E0-BD53-2C37EE67CB25}" dt="2024-03-21T16:12:18.798" v="1575" actId="20577"/>
        <pc:sldMkLst>
          <pc:docMk/>
          <pc:sldMk cId="1112918404" sldId="300"/>
        </pc:sldMkLst>
        <pc:spChg chg="mod ord">
          <ac:chgData name="Alex Springer" userId="06b1172c4a5245da" providerId="LiveId" clId="{0A8A9783-B282-41E0-BD53-2C37EE67CB25}" dt="2024-03-21T16:12:18.798" v="1575" actId="20577"/>
          <ac:spMkLst>
            <pc:docMk/>
            <pc:sldMk cId="1112918404" sldId="300"/>
            <ac:spMk id="2" creationId="{597E64FD-D70B-F2B7-D288-EFB776CA348E}"/>
          </ac:spMkLst>
        </pc:spChg>
        <pc:spChg chg="mod ord">
          <ac:chgData name="Alex Springer" userId="06b1172c4a5245da" providerId="LiveId" clId="{0A8A9783-B282-41E0-BD53-2C37EE67CB25}" dt="2024-03-21T13:59:05.860" v="859" actId="20577"/>
          <ac:spMkLst>
            <pc:docMk/>
            <pc:sldMk cId="1112918404" sldId="300"/>
            <ac:spMk id="3" creationId="{F1F26724-7657-D4D4-64F3-18EDB375B933}"/>
          </ac:spMkLst>
        </pc:spChg>
        <pc:spChg chg="mod ord">
          <ac:chgData name="Alex Springer" userId="06b1172c4a5245da" providerId="LiveId" clId="{0A8A9783-B282-41E0-BD53-2C37EE67CB25}" dt="2024-03-21T13:56:14.139" v="499" actId="700"/>
          <ac:spMkLst>
            <pc:docMk/>
            <pc:sldMk cId="1112918404" sldId="300"/>
            <ac:spMk id="4" creationId="{919CA635-3368-FC69-C77C-714051B7F711}"/>
          </ac:spMkLst>
        </pc:spChg>
        <pc:spChg chg="add del mod ord">
          <ac:chgData name="Alex Springer" userId="06b1172c4a5245da" providerId="LiveId" clId="{0A8A9783-B282-41E0-BD53-2C37EE67CB25}" dt="2024-03-21T13:56:45.075" v="531" actId="931"/>
          <ac:spMkLst>
            <pc:docMk/>
            <pc:sldMk cId="1112918404" sldId="300"/>
            <ac:spMk id="5" creationId="{2531E7A3-AA0B-811F-450B-67FAC540C6C4}"/>
          </ac:spMkLst>
        </pc:spChg>
        <pc:picChg chg="add mod">
          <ac:chgData name="Alex Springer" userId="06b1172c4a5245da" providerId="LiveId" clId="{0A8A9783-B282-41E0-BD53-2C37EE67CB25}" dt="2024-03-21T13:56:49.923" v="553" actId="1035"/>
          <ac:picMkLst>
            <pc:docMk/>
            <pc:sldMk cId="1112918404" sldId="300"/>
            <ac:picMk id="7" creationId="{D8B88C19-EB7E-D3D2-FF00-5E024FB36794}"/>
          </ac:picMkLst>
        </pc:picChg>
      </pc:sldChg>
      <pc:sldChg chg="addSp delSp modSp new del mod modClrScheme chgLayout">
        <pc:chgData name="Alex Springer" userId="06b1172c4a5245da" providerId="LiveId" clId="{0A8A9783-B282-41E0-BD53-2C37EE67CB25}" dt="2024-03-21T13:55:11.963" v="302" actId="2696"/>
        <pc:sldMkLst>
          <pc:docMk/>
          <pc:sldMk cId="1186304536" sldId="300"/>
        </pc:sldMkLst>
        <pc:spChg chg="del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2" creationId="{496C49ED-FC40-FCDD-DA87-295B9A139D0D}"/>
          </ac:spMkLst>
        </pc:spChg>
        <pc:spChg chg="del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3" creationId="{9BDB4E53-5FD0-3B10-620E-DC23A05EAE36}"/>
          </ac:spMkLst>
        </pc:spChg>
        <pc:spChg chg="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4" creationId="{3A2B9737-8AD7-01D5-9C7A-1D5CD6161C0D}"/>
          </ac:spMkLst>
        </pc:spChg>
        <pc:spChg chg="add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5" creationId="{79AFF576-C7BE-7202-2451-2B5CC6673E98}"/>
          </ac:spMkLst>
        </pc:spChg>
        <pc:spChg chg="add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6" creationId="{8EC7E6BC-6798-508E-39DF-4114DEBBD72E}"/>
          </ac:spMkLst>
        </pc:spChg>
      </pc:sldChg>
      <pc:sldChg chg="addSp delSp modSp new del mod setBg">
        <pc:chgData name="Alex Springer" userId="06b1172c4a5245da" providerId="LiveId" clId="{0A8A9783-B282-41E0-BD53-2C37EE67CB25}" dt="2024-03-21T13:54:46.770" v="300" actId="47"/>
        <pc:sldMkLst>
          <pc:docMk/>
          <pc:sldMk cId="1067784084" sldId="301"/>
        </pc:sldMkLst>
        <pc:spChg chg="mo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2" creationId="{40EF9BEB-95AE-4869-CCAF-C666B6265B88}"/>
          </ac:spMkLst>
        </pc:spChg>
        <pc:spChg chg="del">
          <ac:chgData name="Alex Springer" userId="06b1172c4a5245da" providerId="LiveId" clId="{0A8A9783-B282-41E0-BD53-2C37EE67CB25}" dt="2024-03-21T13:54:28.429" v="297"/>
          <ac:spMkLst>
            <pc:docMk/>
            <pc:sldMk cId="1067784084" sldId="301"/>
            <ac:spMk id="3" creationId="{0157E6FE-FA2F-C4D1-5B08-EE978570C9B5}"/>
          </ac:spMkLst>
        </pc:spChg>
        <pc:spChg chg="mo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4" creationId="{59725731-8CA9-97A9-B6B2-2229AF09A753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1" creationId="{A8384FB5-9ADC-4DDC-881B-597D56F5B15D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3" creationId="{91E5A9A7-95C6-4F4F-B00E-C82E07FE62EF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5" creationId="{D07DD2DE-F619-49DD-B5E7-03A290FF4ED1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7" creationId="{85149191-5F60-4A28-AAFF-039F96B0F3EC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9" creationId="{F8260ED5-17F7-4158-B241-D51DD4CF1B7E}"/>
          </ac:spMkLst>
        </pc:spChg>
        <pc:picChg chg="add mod">
          <ac:chgData name="Alex Springer" userId="06b1172c4a5245da" providerId="LiveId" clId="{0A8A9783-B282-41E0-BD53-2C37EE67CB25}" dt="2024-03-21T13:54:36.475" v="299" actId="26606"/>
          <ac:picMkLst>
            <pc:docMk/>
            <pc:sldMk cId="1067784084" sldId="301"/>
            <ac:picMk id="6" creationId="{ACD9832C-2C73-D3D5-5EE0-28DB3193AD7F}"/>
          </ac:picMkLst>
        </pc:picChg>
      </pc:sldChg>
      <pc:sldChg chg="addSp delSp modSp new mod">
        <pc:chgData name="Alex Springer" userId="06b1172c4a5245da" providerId="LiveId" clId="{0A8A9783-B282-41E0-BD53-2C37EE67CB25}" dt="2024-03-31T23:10:07.620" v="3803" actId="20577"/>
        <pc:sldMkLst>
          <pc:docMk/>
          <pc:sldMk cId="2667398686" sldId="301"/>
        </pc:sldMkLst>
        <pc:spChg chg="mod">
          <ac:chgData name="Alex Springer" userId="06b1172c4a5245da" providerId="LiveId" clId="{0A8A9783-B282-41E0-BD53-2C37EE67CB25}" dt="2024-03-21T16:17:27.259" v="1731" actId="1076"/>
          <ac:spMkLst>
            <pc:docMk/>
            <pc:sldMk cId="2667398686" sldId="301"/>
            <ac:spMk id="2" creationId="{29AB466D-0B17-3690-0B8D-14CBC0D2E4CC}"/>
          </ac:spMkLst>
        </pc:spChg>
        <pc:spChg chg="add mod">
          <ac:chgData name="Alex Springer" userId="06b1172c4a5245da" providerId="LiveId" clId="{0A8A9783-B282-41E0-BD53-2C37EE67CB25}" dt="2024-03-31T23:09:35.800" v="3733" actId="404"/>
          <ac:spMkLst>
            <pc:docMk/>
            <pc:sldMk cId="2667398686" sldId="301"/>
            <ac:spMk id="3" creationId="{0BB6BB92-0566-A876-1C49-DF657AB4390D}"/>
          </ac:spMkLst>
        </pc:spChg>
        <pc:spChg chg="del">
          <ac:chgData name="Alex Springer" userId="06b1172c4a5245da" providerId="LiveId" clId="{0A8A9783-B282-41E0-BD53-2C37EE67CB25}" dt="2024-03-21T15:33:13.290" v="1080" actId="931"/>
          <ac:spMkLst>
            <pc:docMk/>
            <pc:sldMk cId="2667398686" sldId="301"/>
            <ac:spMk id="3" creationId="{CDB4102B-B00D-3D9A-2A85-ED05B376BD21}"/>
          </ac:spMkLst>
        </pc:spChg>
        <pc:spChg chg="add mod">
          <ac:chgData name="Alex Springer" userId="06b1172c4a5245da" providerId="LiveId" clId="{0A8A9783-B282-41E0-BD53-2C37EE67CB25}" dt="2024-03-31T23:09:32.767" v="3732" actId="1076"/>
          <ac:spMkLst>
            <pc:docMk/>
            <pc:sldMk cId="2667398686" sldId="301"/>
            <ac:spMk id="5" creationId="{EF18C088-DA23-B64F-E629-BFC96DBE801E}"/>
          </ac:spMkLst>
        </pc:spChg>
        <pc:spChg chg="add mod">
          <ac:chgData name="Alex Springer" userId="06b1172c4a5245da" providerId="LiveId" clId="{0A8A9783-B282-41E0-BD53-2C37EE67CB25}" dt="2024-03-31T23:10:01.391" v="3799" actId="1076"/>
          <ac:spMkLst>
            <pc:docMk/>
            <pc:sldMk cId="2667398686" sldId="301"/>
            <ac:spMk id="7" creationId="{C69B9B04-8973-5F6D-24A2-A6274417F1B3}"/>
          </ac:spMkLst>
        </pc:spChg>
        <pc:spChg chg="add mod">
          <ac:chgData name="Alex Springer" userId="06b1172c4a5245da" providerId="LiveId" clId="{0A8A9783-B282-41E0-BD53-2C37EE67CB25}" dt="2024-03-31T23:10:07.620" v="3803" actId="20577"/>
          <ac:spMkLst>
            <pc:docMk/>
            <pc:sldMk cId="2667398686" sldId="301"/>
            <ac:spMk id="8" creationId="{2452B236-5B45-F094-4E07-02F90760DEB8}"/>
          </ac:spMkLst>
        </pc:spChg>
        <pc:picChg chg="add mod">
          <ac:chgData name="Alex Springer" userId="06b1172c4a5245da" providerId="LiveId" clId="{0A8A9783-B282-41E0-BD53-2C37EE67CB25}" dt="2024-03-21T15:33:31.221" v="1085" actId="14100"/>
          <ac:picMkLst>
            <pc:docMk/>
            <pc:sldMk cId="2667398686" sldId="301"/>
            <ac:picMk id="6" creationId="{E278EF40-98E6-265C-340B-D5999C526554}"/>
          </ac:picMkLst>
        </pc:picChg>
      </pc:sldChg>
      <pc:sldChg chg="addSp delSp modSp new mod">
        <pc:chgData name="Alex Springer" userId="06b1172c4a5245da" providerId="LiveId" clId="{0A8A9783-B282-41E0-BD53-2C37EE67CB25}" dt="2024-03-21T16:10:43.790" v="1397" actId="20577"/>
        <pc:sldMkLst>
          <pc:docMk/>
          <pc:sldMk cId="2027947661" sldId="302"/>
        </pc:sldMkLst>
        <pc:spChg chg="mod">
          <ac:chgData name="Alex Springer" userId="06b1172c4a5245da" providerId="LiveId" clId="{0A8A9783-B282-41E0-BD53-2C37EE67CB25}" dt="2024-03-21T16:10:43.790" v="1397" actId="20577"/>
          <ac:spMkLst>
            <pc:docMk/>
            <pc:sldMk cId="2027947661" sldId="302"/>
            <ac:spMk id="2" creationId="{ED8D7DD6-0955-ACDD-532A-9CEB1E96F69D}"/>
          </ac:spMkLst>
        </pc:spChg>
        <pc:spChg chg="del">
          <ac:chgData name="Alex Springer" userId="06b1172c4a5245da" providerId="LiveId" clId="{0A8A9783-B282-41E0-BD53-2C37EE67CB25}" dt="2024-03-21T16:10:05.316" v="1361" actId="931"/>
          <ac:spMkLst>
            <pc:docMk/>
            <pc:sldMk cId="2027947661" sldId="302"/>
            <ac:spMk id="3" creationId="{A7CDFF40-AE0A-0568-F75E-86A020601399}"/>
          </ac:spMkLst>
        </pc:spChg>
        <pc:spChg chg="del">
          <ac:chgData name="Alex Springer" userId="06b1172c4a5245da" providerId="LiveId" clId="{0A8A9783-B282-41E0-BD53-2C37EE67CB25}" dt="2024-03-21T16:10:16.163" v="1364" actId="931"/>
          <ac:spMkLst>
            <pc:docMk/>
            <pc:sldMk cId="2027947661" sldId="302"/>
            <ac:spMk id="4" creationId="{1E9ACF91-355B-344A-1534-5CF9FEF0B384}"/>
          </ac:spMkLst>
        </pc:spChg>
        <pc:picChg chg="add mod">
          <ac:chgData name="Alex Springer" userId="06b1172c4a5245da" providerId="LiveId" clId="{0A8A9783-B282-41E0-BD53-2C37EE67CB25}" dt="2024-03-21T16:10:18.940" v="1367" actId="1076"/>
          <ac:picMkLst>
            <pc:docMk/>
            <pc:sldMk cId="2027947661" sldId="302"/>
            <ac:picMk id="7" creationId="{F3628576-B0FF-09E8-8D45-6CA59538DED4}"/>
          </ac:picMkLst>
        </pc:picChg>
        <pc:picChg chg="add mod">
          <ac:chgData name="Alex Springer" userId="06b1172c4a5245da" providerId="LiveId" clId="{0A8A9783-B282-41E0-BD53-2C37EE67CB25}" dt="2024-03-21T16:10:18.940" v="1367" actId="1076"/>
          <ac:picMkLst>
            <pc:docMk/>
            <pc:sldMk cId="2027947661" sldId="302"/>
            <ac:picMk id="9" creationId="{FAC696FB-F325-955E-969A-BEDC6E146D74}"/>
          </ac:picMkLst>
        </pc:picChg>
      </pc:sldChg>
      <pc:sldChg chg="addSp delSp modSp add mod modClrScheme chgLayout">
        <pc:chgData name="Alex Springer" userId="06b1172c4a5245da" providerId="LiveId" clId="{0A8A9783-B282-41E0-BD53-2C37EE67CB25}" dt="2024-03-21T16:13:04.511" v="1704" actId="20577"/>
        <pc:sldMkLst>
          <pc:docMk/>
          <pc:sldMk cId="2183328658" sldId="303"/>
        </pc:sldMkLst>
        <pc:spChg chg="mod ord">
          <ac:chgData name="Alex Springer" userId="06b1172c4a5245da" providerId="LiveId" clId="{0A8A9783-B282-41E0-BD53-2C37EE67CB25}" dt="2024-03-21T16:12:22.376" v="1576"/>
          <ac:spMkLst>
            <pc:docMk/>
            <pc:sldMk cId="2183328658" sldId="303"/>
            <ac:spMk id="2" creationId="{08725BC1-0C54-9DB4-6646-7110E68B784C}"/>
          </ac:spMkLst>
        </pc:spChg>
        <pc:spChg chg="mod ord">
          <ac:chgData name="Alex Springer" userId="06b1172c4a5245da" providerId="LiveId" clId="{0A8A9783-B282-41E0-BD53-2C37EE67CB25}" dt="2024-03-21T16:13:04.511" v="1704" actId="20577"/>
          <ac:spMkLst>
            <pc:docMk/>
            <pc:sldMk cId="2183328658" sldId="303"/>
            <ac:spMk id="3" creationId="{6828E9B9-73E2-AA70-F23C-A91F26C28A69}"/>
          </ac:spMkLst>
        </pc:spChg>
        <pc:spChg chg="mod ord">
          <ac:chgData name="Alex Springer" userId="06b1172c4a5245da" providerId="LiveId" clId="{0A8A9783-B282-41E0-BD53-2C37EE67CB25}" dt="2024-03-21T16:11:23.320" v="1411" actId="700"/>
          <ac:spMkLst>
            <pc:docMk/>
            <pc:sldMk cId="2183328658" sldId="303"/>
            <ac:spMk id="4" creationId="{1F2EECEF-F1C5-246C-1EE7-282854153819}"/>
          </ac:spMkLst>
        </pc:spChg>
        <pc:spChg chg="add del mod">
          <ac:chgData name="Alex Springer" userId="06b1172c4a5245da" providerId="LiveId" clId="{0A8A9783-B282-41E0-BD53-2C37EE67CB25}" dt="2024-03-21T16:11:23.320" v="1411" actId="700"/>
          <ac:spMkLst>
            <pc:docMk/>
            <pc:sldMk cId="2183328658" sldId="303"/>
            <ac:spMk id="6" creationId="{0B7E77A7-A0FA-825C-027B-C8877D19C6BE}"/>
          </ac:spMkLst>
        </pc:spChg>
        <pc:picChg chg="del">
          <ac:chgData name="Alex Springer" userId="06b1172c4a5245da" providerId="LiveId" clId="{0A8A9783-B282-41E0-BD53-2C37EE67CB25}" dt="2024-03-21T16:11:18.466" v="1410" actId="478"/>
          <ac:picMkLst>
            <pc:docMk/>
            <pc:sldMk cId="2183328658" sldId="303"/>
            <ac:picMk id="7" creationId="{CA6AE6D5-4670-5F34-BEBD-A8F9222FA4DB}"/>
          </ac:picMkLst>
        </pc:picChg>
      </pc:sldChg>
      <pc:sldChg chg="modSp new mod">
        <pc:chgData name="Alex Springer" userId="06b1172c4a5245da" providerId="LiveId" clId="{0A8A9783-B282-41E0-BD53-2C37EE67CB25}" dt="2024-03-21T17:07:24.396" v="2124" actId="20577"/>
        <pc:sldMkLst>
          <pc:docMk/>
          <pc:sldMk cId="2395649515" sldId="304"/>
        </pc:sldMkLst>
        <pc:spChg chg="mod">
          <ac:chgData name="Alex Springer" userId="06b1172c4a5245da" providerId="LiveId" clId="{0A8A9783-B282-41E0-BD53-2C37EE67CB25}" dt="2024-03-21T17:05:29.677" v="1774" actId="20577"/>
          <ac:spMkLst>
            <pc:docMk/>
            <pc:sldMk cId="2395649515" sldId="304"/>
            <ac:spMk id="2" creationId="{797C8834-A0E3-3E2D-C310-F71202E5F32C}"/>
          </ac:spMkLst>
        </pc:spChg>
        <pc:spChg chg="mod">
          <ac:chgData name="Alex Springer" userId="06b1172c4a5245da" providerId="LiveId" clId="{0A8A9783-B282-41E0-BD53-2C37EE67CB25}" dt="2024-03-21T17:07:24.396" v="2124" actId="20577"/>
          <ac:spMkLst>
            <pc:docMk/>
            <pc:sldMk cId="2395649515" sldId="304"/>
            <ac:spMk id="3" creationId="{C1972EE4-40B9-7EAE-D211-9A44436F7493}"/>
          </ac:spMkLst>
        </pc:spChg>
      </pc:sldChg>
      <pc:sldChg chg="new del">
        <pc:chgData name="Alex Springer" userId="06b1172c4a5245da" providerId="LiveId" clId="{0A8A9783-B282-41E0-BD53-2C37EE67CB25}" dt="2024-03-31T22:28:43.895" v="2252" actId="680"/>
        <pc:sldMkLst>
          <pc:docMk/>
          <pc:sldMk cId="2095683041" sldId="305"/>
        </pc:sldMkLst>
      </pc:sldChg>
      <pc:sldChg chg="addSp delSp modSp add mod chgLayout">
        <pc:chgData name="Alex Springer" userId="06b1172c4a5245da" providerId="LiveId" clId="{0A8A9783-B282-41E0-BD53-2C37EE67CB25}" dt="2024-03-31T22:42:03.099" v="3074" actId="20577"/>
        <pc:sldMkLst>
          <pc:docMk/>
          <pc:sldMk cId="3593229802" sldId="305"/>
        </pc:sldMkLst>
        <pc:spChg chg="mod ord">
          <ac:chgData name="Alex Springer" userId="06b1172c4a5245da" providerId="LiveId" clId="{0A8A9783-B282-41E0-BD53-2C37EE67CB25}" dt="2024-03-31T22:29:08.953" v="2270" actId="700"/>
          <ac:spMkLst>
            <pc:docMk/>
            <pc:sldMk cId="3593229802" sldId="305"/>
            <ac:spMk id="2" creationId="{66688BB0-6A82-1CC0-3BD6-BA34490D30D1}"/>
          </ac:spMkLst>
        </pc:spChg>
        <pc:spChg chg="mod ord">
          <ac:chgData name="Alex Springer" userId="06b1172c4a5245da" providerId="LiveId" clId="{0A8A9783-B282-41E0-BD53-2C37EE67CB25}" dt="2024-03-31T22:42:03.099" v="3074" actId="20577"/>
          <ac:spMkLst>
            <pc:docMk/>
            <pc:sldMk cId="3593229802" sldId="305"/>
            <ac:spMk id="3" creationId="{33EEAB93-6089-3850-2760-9C62156A1AE0}"/>
          </ac:spMkLst>
        </pc:spChg>
        <pc:spChg chg="mod ord">
          <ac:chgData name="Alex Springer" userId="06b1172c4a5245da" providerId="LiveId" clId="{0A8A9783-B282-41E0-BD53-2C37EE67CB25}" dt="2024-03-31T22:29:08.953" v="2270" actId="700"/>
          <ac:spMkLst>
            <pc:docMk/>
            <pc:sldMk cId="3593229802" sldId="305"/>
            <ac:spMk id="4" creationId="{1D6F9A5F-831E-D802-10B8-51D8BC5E6377}"/>
          </ac:spMkLst>
        </pc:spChg>
        <pc:spChg chg="del">
          <ac:chgData name="Alex Springer" userId="06b1172c4a5245da" providerId="LiveId" clId="{0A8A9783-B282-41E0-BD53-2C37EE67CB25}" dt="2024-03-31T22:29:02.649" v="2269" actId="478"/>
          <ac:spMkLst>
            <pc:docMk/>
            <pc:sldMk cId="3593229802" sldId="305"/>
            <ac:spMk id="6" creationId="{635BE5BF-FE22-82CA-5BE6-C22B590959A1}"/>
          </ac:spMkLst>
        </pc:spChg>
        <pc:spChg chg="del">
          <ac:chgData name="Alex Springer" userId="06b1172c4a5245da" providerId="LiveId" clId="{0A8A9783-B282-41E0-BD53-2C37EE67CB25}" dt="2024-03-31T22:28:57.373" v="2267" actId="478"/>
          <ac:spMkLst>
            <pc:docMk/>
            <pc:sldMk cId="3593229802" sldId="305"/>
            <ac:spMk id="7" creationId="{FBD05269-0E93-FEFE-2E29-6EECFFB507D6}"/>
          </ac:spMkLst>
        </pc:spChg>
        <pc:spChg chg="add mod">
          <ac:chgData name="Alex Springer" userId="06b1172c4a5245da" providerId="LiveId" clId="{0A8A9783-B282-41E0-BD53-2C37EE67CB25}" dt="2024-03-31T22:41:55.176" v="3070" actId="1076"/>
          <ac:spMkLst>
            <pc:docMk/>
            <pc:sldMk cId="3593229802" sldId="305"/>
            <ac:spMk id="8" creationId="{08078005-55C0-6DB9-559D-09BFC0936542}"/>
          </ac:spMkLst>
        </pc:spChg>
        <pc:spChg chg="del mod">
          <ac:chgData name="Alex Springer" userId="06b1172c4a5245da" providerId="LiveId" clId="{0A8A9783-B282-41E0-BD53-2C37EE67CB25}" dt="2024-03-31T22:36:19.871" v="2538" actId="21"/>
          <ac:spMkLst>
            <pc:docMk/>
            <pc:sldMk cId="3593229802" sldId="305"/>
            <ac:spMk id="9" creationId="{B13901FA-B099-201A-9430-69C8BDF7684D}"/>
          </ac:spMkLst>
        </pc:spChg>
        <pc:picChg chg="add mod">
          <ac:chgData name="Alex Springer" userId="06b1172c4a5245da" providerId="LiveId" clId="{0A8A9783-B282-41E0-BD53-2C37EE67CB25}" dt="2024-03-31T22:41:51.088" v="3068" actId="1076"/>
          <ac:picMkLst>
            <pc:docMk/>
            <pc:sldMk cId="3593229802" sldId="305"/>
            <ac:picMk id="5" creationId="{C6CDC120-A0E4-4FF1-21D2-9CA3C2936B11}"/>
          </ac:picMkLst>
        </pc:picChg>
        <pc:picChg chg="del">
          <ac:chgData name="Alex Springer" userId="06b1172c4a5245da" providerId="LiveId" clId="{0A8A9783-B282-41E0-BD53-2C37EE67CB25}" dt="2024-03-31T22:30:48.460" v="2410" actId="478"/>
          <ac:picMkLst>
            <pc:docMk/>
            <pc:sldMk cId="3593229802" sldId="305"/>
            <ac:picMk id="1026" creationId="{A464ADFE-F7F3-B555-216B-8B877FAFB101}"/>
          </ac:picMkLst>
        </pc:picChg>
        <pc:picChg chg="add del mod">
          <ac:chgData name="Alex Springer" userId="06b1172c4a5245da" providerId="LiveId" clId="{0A8A9783-B282-41E0-BD53-2C37EE67CB25}" dt="2024-03-31T22:36:19.871" v="2538" actId="21"/>
          <ac:picMkLst>
            <pc:docMk/>
            <pc:sldMk cId="3593229802" sldId="305"/>
            <ac:picMk id="2050" creationId="{9C37E208-27CF-63B9-527C-F34134F8AFA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Commanded Aircraft Glideslope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hdot_c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Sheet1!$A$2:$A$602</c:f>
              <c:numCache>
                <c:formatCode>General</c:formatCode>
                <c:ptCount val="601"/>
                <c:pt idx="0">
                  <c:v>30</c:v>
                </c:pt>
                <c:pt idx="1">
                  <c:v>29.9</c:v>
                </c:pt>
                <c:pt idx="2">
                  <c:v>29.8</c:v>
                </c:pt>
                <c:pt idx="3">
                  <c:v>29.7</c:v>
                </c:pt>
                <c:pt idx="4">
                  <c:v>29.6</c:v>
                </c:pt>
                <c:pt idx="5">
                  <c:v>29.5</c:v>
                </c:pt>
                <c:pt idx="6">
                  <c:v>29.4</c:v>
                </c:pt>
                <c:pt idx="7">
                  <c:v>29.3</c:v>
                </c:pt>
                <c:pt idx="8">
                  <c:v>29.2</c:v>
                </c:pt>
                <c:pt idx="9">
                  <c:v>29.1</c:v>
                </c:pt>
                <c:pt idx="10">
                  <c:v>29</c:v>
                </c:pt>
                <c:pt idx="11">
                  <c:v>28.9</c:v>
                </c:pt>
                <c:pt idx="12">
                  <c:v>28.8</c:v>
                </c:pt>
                <c:pt idx="13">
                  <c:v>28.7</c:v>
                </c:pt>
                <c:pt idx="14">
                  <c:v>28.6</c:v>
                </c:pt>
                <c:pt idx="15">
                  <c:v>28.5</c:v>
                </c:pt>
                <c:pt idx="16">
                  <c:v>28.4</c:v>
                </c:pt>
                <c:pt idx="17">
                  <c:v>28.3</c:v>
                </c:pt>
                <c:pt idx="18">
                  <c:v>28.2</c:v>
                </c:pt>
                <c:pt idx="19">
                  <c:v>28.1</c:v>
                </c:pt>
                <c:pt idx="20">
                  <c:v>28</c:v>
                </c:pt>
                <c:pt idx="21">
                  <c:v>27.9</c:v>
                </c:pt>
                <c:pt idx="22">
                  <c:v>27.8</c:v>
                </c:pt>
                <c:pt idx="23">
                  <c:v>27.7</c:v>
                </c:pt>
                <c:pt idx="24">
                  <c:v>27.6</c:v>
                </c:pt>
                <c:pt idx="25">
                  <c:v>27.5</c:v>
                </c:pt>
                <c:pt idx="26">
                  <c:v>27.4</c:v>
                </c:pt>
                <c:pt idx="27">
                  <c:v>27.3</c:v>
                </c:pt>
                <c:pt idx="28">
                  <c:v>27.2</c:v>
                </c:pt>
                <c:pt idx="29">
                  <c:v>27.1</c:v>
                </c:pt>
                <c:pt idx="30">
                  <c:v>27</c:v>
                </c:pt>
                <c:pt idx="31">
                  <c:v>26.9</c:v>
                </c:pt>
                <c:pt idx="32">
                  <c:v>26.8</c:v>
                </c:pt>
                <c:pt idx="33">
                  <c:v>26.6999999999999</c:v>
                </c:pt>
                <c:pt idx="34">
                  <c:v>26.6</c:v>
                </c:pt>
                <c:pt idx="35">
                  <c:v>26.5</c:v>
                </c:pt>
                <c:pt idx="36">
                  <c:v>26.399999999999899</c:v>
                </c:pt>
                <c:pt idx="37">
                  <c:v>26.3</c:v>
                </c:pt>
                <c:pt idx="38">
                  <c:v>26.1999999999999</c:v>
                </c:pt>
                <c:pt idx="39">
                  <c:v>26.099999999999898</c:v>
                </c:pt>
                <c:pt idx="40">
                  <c:v>25.999999999999901</c:v>
                </c:pt>
                <c:pt idx="41">
                  <c:v>25.899999999999899</c:v>
                </c:pt>
                <c:pt idx="42">
                  <c:v>25.799999999999901</c:v>
                </c:pt>
                <c:pt idx="43">
                  <c:v>25.6999999999999</c:v>
                </c:pt>
                <c:pt idx="44">
                  <c:v>25.599999999999898</c:v>
                </c:pt>
                <c:pt idx="45">
                  <c:v>25.499999999999901</c:v>
                </c:pt>
                <c:pt idx="46">
                  <c:v>25.399999999999899</c:v>
                </c:pt>
                <c:pt idx="47">
                  <c:v>25.299999999999901</c:v>
                </c:pt>
                <c:pt idx="48">
                  <c:v>25.1999999999999</c:v>
                </c:pt>
                <c:pt idx="49">
                  <c:v>25.099999999999898</c:v>
                </c:pt>
                <c:pt idx="50">
                  <c:v>24.999999999999901</c:v>
                </c:pt>
                <c:pt idx="51">
                  <c:v>24.899999999999899</c:v>
                </c:pt>
                <c:pt idx="52">
                  <c:v>24.799999999999901</c:v>
                </c:pt>
                <c:pt idx="53">
                  <c:v>24.6999999999999</c:v>
                </c:pt>
                <c:pt idx="54">
                  <c:v>24.599999999999898</c:v>
                </c:pt>
                <c:pt idx="55">
                  <c:v>24.499999999999901</c:v>
                </c:pt>
                <c:pt idx="56">
                  <c:v>24.399999999999899</c:v>
                </c:pt>
                <c:pt idx="57">
                  <c:v>24.299999999999901</c:v>
                </c:pt>
                <c:pt idx="58">
                  <c:v>24.1999999999999</c:v>
                </c:pt>
                <c:pt idx="59">
                  <c:v>24.099999999999898</c:v>
                </c:pt>
                <c:pt idx="60">
                  <c:v>23.999999999999901</c:v>
                </c:pt>
                <c:pt idx="61">
                  <c:v>23.899999999999899</c:v>
                </c:pt>
                <c:pt idx="62">
                  <c:v>23.799999999999901</c:v>
                </c:pt>
                <c:pt idx="63">
                  <c:v>23.6999999999999</c:v>
                </c:pt>
                <c:pt idx="64">
                  <c:v>23.599999999999898</c:v>
                </c:pt>
                <c:pt idx="65">
                  <c:v>23.499999999999901</c:v>
                </c:pt>
                <c:pt idx="66">
                  <c:v>23.399999999999899</c:v>
                </c:pt>
                <c:pt idx="67">
                  <c:v>23.299999999999901</c:v>
                </c:pt>
                <c:pt idx="68">
                  <c:v>23.1999999999999</c:v>
                </c:pt>
                <c:pt idx="69">
                  <c:v>23.099999999999898</c:v>
                </c:pt>
                <c:pt idx="70">
                  <c:v>22.999999999999901</c:v>
                </c:pt>
                <c:pt idx="71">
                  <c:v>22.899999999999899</c:v>
                </c:pt>
                <c:pt idx="72">
                  <c:v>22.799999999999901</c:v>
                </c:pt>
                <c:pt idx="73">
                  <c:v>22.6999999999999</c:v>
                </c:pt>
                <c:pt idx="74">
                  <c:v>22.599999999999898</c:v>
                </c:pt>
                <c:pt idx="75">
                  <c:v>22.499999999999901</c:v>
                </c:pt>
                <c:pt idx="76">
                  <c:v>22.399999999999899</c:v>
                </c:pt>
                <c:pt idx="77">
                  <c:v>22.299999999999901</c:v>
                </c:pt>
                <c:pt idx="78">
                  <c:v>22.1999999999999</c:v>
                </c:pt>
                <c:pt idx="79">
                  <c:v>22.099999999999898</c:v>
                </c:pt>
                <c:pt idx="80">
                  <c:v>21.999999999999901</c:v>
                </c:pt>
                <c:pt idx="81">
                  <c:v>21.899999999999899</c:v>
                </c:pt>
                <c:pt idx="82">
                  <c:v>21.799999999999901</c:v>
                </c:pt>
                <c:pt idx="83">
                  <c:v>21.6999999999999</c:v>
                </c:pt>
                <c:pt idx="84">
                  <c:v>21.599999999999898</c:v>
                </c:pt>
                <c:pt idx="85">
                  <c:v>21.499999999999901</c:v>
                </c:pt>
                <c:pt idx="86">
                  <c:v>21.399999999999899</c:v>
                </c:pt>
                <c:pt idx="87">
                  <c:v>21.299999999999901</c:v>
                </c:pt>
                <c:pt idx="88">
                  <c:v>21.1999999999999</c:v>
                </c:pt>
                <c:pt idx="89">
                  <c:v>21.099999999999898</c:v>
                </c:pt>
                <c:pt idx="90">
                  <c:v>20.999999999999901</c:v>
                </c:pt>
                <c:pt idx="91">
                  <c:v>20.899999999999899</c:v>
                </c:pt>
                <c:pt idx="92">
                  <c:v>20.799999999999901</c:v>
                </c:pt>
                <c:pt idx="93">
                  <c:v>20.6999999999999</c:v>
                </c:pt>
                <c:pt idx="94">
                  <c:v>20.599999999999898</c:v>
                </c:pt>
                <c:pt idx="95">
                  <c:v>20.499999999999901</c:v>
                </c:pt>
                <c:pt idx="96">
                  <c:v>20.399999999999899</c:v>
                </c:pt>
                <c:pt idx="97">
                  <c:v>20.299999999999901</c:v>
                </c:pt>
                <c:pt idx="98">
                  <c:v>20.1999999999999</c:v>
                </c:pt>
                <c:pt idx="99">
                  <c:v>20.099999999999898</c:v>
                </c:pt>
                <c:pt idx="100">
                  <c:v>19.999999999999901</c:v>
                </c:pt>
                <c:pt idx="101">
                  <c:v>19.899999999999899</c:v>
                </c:pt>
                <c:pt idx="102">
                  <c:v>19.799999999999901</c:v>
                </c:pt>
                <c:pt idx="103">
                  <c:v>19.6999999999999</c:v>
                </c:pt>
                <c:pt idx="104">
                  <c:v>19.599999999999898</c:v>
                </c:pt>
                <c:pt idx="105">
                  <c:v>19.499999999999901</c:v>
                </c:pt>
                <c:pt idx="106">
                  <c:v>19.3999999999998</c:v>
                </c:pt>
                <c:pt idx="107">
                  <c:v>19.299999999999802</c:v>
                </c:pt>
                <c:pt idx="108">
                  <c:v>19.1999999999998</c:v>
                </c:pt>
                <c:pt idx="109">
                  <c:v>19.099999999999799</c:v>
                </c:pt>
                <c:pt idx="110">
                  <c:v>18.999999999999801</c:v>
                </c:pt>
                <c:pt idx="111">
                  <c:v>18.8999999999998</c:v>
                </c:pt>
                <c:pt idx="112">
                  <c:v>18.799999999999802</c:v>
                </c:pt>
                <c:pt idx="113">
                  <c:v>18.6999999999998</c:v>
                </c:pt>
                <c:pt idx="114">
                  <c:v>18.599999999999799</c:v>
                </c:pt>
                <c:pt idx="115">
                  <c:v>18.499999999999801</c:v>
                </c:pt>
                <c:pt idx="116">
                  <c:v>18.3999999999998</c:v>
                </c:pt>
                <c:pt idx="117">
                  <c:v>18.299999999999802</c:v>
                </c:pt>
                <c:pt idx="118">
                  <c:v>18.1999999999998</c:v>
                </c:pt>
                <c:pt idx="119">
                  <c:v>18.099999999999799</c:v>
                </c:pt>
                <c:pt idx="120">
                  <c:v>17.999999999999801</c:v>
                </c:pt>
                <c:pt idx="121">
                  <c:v>17.8999999999998</c:v>
                </c:pt>
                <c:pt idx="122">
                  <c:v>17.799999999999802</c:v>
                </c:pt>
                <c:pt idx="123">
                  <c:v>17.6999999999998</c:v>
                </c:pt>
                <c:pt idx="124">
                  <c:v>17.599999999999799</c:v>
                </c:pt>
                <c:pt idx="125">
                  <c:v>17.499999999999801</c:v>
                </c:pt>
                <c:pt idx="126">
                  <c:v>17.3999999999998</c:v>
                </c:pt>
                <c:pt idx="127">
                  <c:v>17.299999999999802</c:v>
                </c:pt>
                <c:pt idx="128">
                  <c:v>17.1999999999998</c:v>
                </c:pt>
                <c:pt idx="129">
                  <c:v>17.099999999999799</c:v>
                </c:pt>
                <c:pt idx="130">
                  <c:v>16.999999999999801</c:v>
                </c:pt>
                <c:pt idx="131">
                  <c:v>16.8999999999998</c:v>
                </c:pt>
                <c:pt idx="132">
                  <c:v>16.799999999999802</c:v>
                </c:pt>
                <c:pt idx="133">
                  <c:v>16.6999999999998</c:v>
                </c:pt>
                <c:pt idx="134">
                  <c:v>16.599999999999799</c:v>
                </c:pt>
                <c:pt idx="135">
                  <c:v>16.499999999999801</c:v>
                </c:pt>
                <c:pt idx="136">
                  <c:v>16.3999999999998</c:v>
                </c:pt>
                <c:pt idx="137">
                  <c:v>16.299999999999802</c:v>
                </c:pt>
                <c:pt idx="138">
                  <c:v>16.1999999999998</c:v>
                </c:pt>
                <c:pt idx="139">
                  <c:v>16.099999999999799</c:v>
                </c:pt>
                <c:pt idx="140">
                  <c:v>15.999999999999799</c:v>
                </c:pt>
                <c:pt idx="141">
                  <c:v>15.8999999999998</c:v>
                </c:pt>
                <c:pt idx="142">
                  <c:v>15.7999999999998</c:v>
                </c:pt>
                <c:pt idx="143">
                  <c:v>15.6999999999998</c:v>
                </c:pt>
                <c:pt idx="144">
                  <c:v>15.599999999999801</c:v>
                </c:pt>
                <c:pt idx="145">
                  <c:v>15.499999999999799</c:v>
                </c:pt>
                <c:pt idx="146">
                  <c:v>15.3999999999998</c:v>
                </c:pt>
                <c:pt idx="147">
                  <c:v>15.2999999999998</c:v>
                </c:pt>
                <c:pt idx="148">
                  <c:v>15.1999999999998</c:v>
                </c:pt>
                <c:pt idx="149">
                  <c:v>15.099999999999801</c:v>
                </c:pt>
                <c:pt idx="150">
                  <c:v>14.999999999999799</c:v>
                </c:pt>
                <c:pt idx="151">
                  <c:v>14.8999999999998</c:v>
                </c:pt>
                <c:pt idx="152">
                  <c:v>14.7999999999998</c:v>
                </c:pt>
                <c:pt idx="153">
                  <c:v>14.6999999999998</c:v>
                </c:pt>
                <c:pt idx="154">
                  <c:v>14.599999999999801</c:v>
                </c:pt>
                <c:pt idx="155">
                  <c:v>14.499999999999799</c:v>
                </c:pt>
                <c:pt idx="156">
                  <c:v>14.3999999999998</c:v>
                </c:pt>
                <c:pt idx="157">
                  <c:v>14.2999999999998</c:v>
                </c:pt>
                <c:pt idx="158">
                  <c:v>14.1999999999998</c:v>
                </c:pt>
                <c:pt idx="159">
                  <c:v>14.099999999999801</c:v>
                </c:pt>
                <c:pt idx="160">
                  <c:v>13.999999999999799</c:v>
                </c:pt>
                <c:pt idx="161">
                  <c:v>13.8999999999998</c:v>
                </c:pt>
                <c:pt idx="162">
                  <c:v>13.7999999999998</c:v>
                </c:pt>
                <c:pt idx="163">
                  <c:v>13.6999999999998</c:v>
                </c:pt>
                <c:pt idx="164">
                  <c:v>13.599999999999801</c:v>
                </c:pt>
                <c:pt idx="165">
                  <c:v>13.499999999999799</c:v>
                </c:pt>
                <c:pt idx="166">
                  <c:v>13.3999999999998</c:v>
                </c:pt>
                <c:pt idx="167">
                  <c:v>13.2999999999998</c:v>
                </c:pt>
                <c:pt idx="168">
                  <c:v>13.1999999999998</c:v>
                </c:pt>
                <c:pt idx="169">
                  <c:v>13.099999999999801</c:v>
                </c:pt>
                <c:pt idx="170">
                  <c:v>12.999999999999799</c:v>
                </c:pt>
                <c:pt idx="171">
                  <c:v>12.8999999999998</c:v>
                </c:pt>
                <c:pt idx="172">
                  <c:v>12.7999999999998</c:v>
                </c:pt>
                <c:pt idx="173">
                  <c:v>12.6999999999998</c:v>
                </c:pt>
                <c:pt idx="174">
                  <c:v>12.599999999999801</c:v>
                </c:pt>
                <c:pt idx="175">
                  <c:v>12.499999999999799</c:v>
                </c:pt>
                <c:pt idx="176">
                  <c:v>12.3999999999997</c:v>
                </c:pt>
                <c:pt idx="177">
                  <c:v>12.299999999999701</c:v>
                </c:pt>
                <c:pt idx="178">
                  <c:v>12.199999999999701</c:v>
                </c:pt>
                <c:pt idx="179">
                  <c:v>12.099999999999699</c:v>
                </c:pt>
                <c:pt idx="180">
                  <c:v>11.9999999999997</c:v>
                </c:pt>
                <c:pt idx="181">
                  <c:v>11.8999999999997</c:v>
                </c:pt>
                <c:pt idx="182">
                  <c:v>11.799999999999701</c:v>
                </c:pt>
                <c:pt idx="183">
                  <c:v>11.699999999999701</c:v>
                </c:pt>
                <c:pt idx="184">
                  <c:v>11.599999999999699</c:v>
                </c:pt>
                <c:pt idx="185">
                  <c:v>11.4999999999997</c:v>
                </c:pt>
                <c:pt idx="186">
                  <c:v>11.3999999999997</c:v>
                </c:pt>
                <c:pt idx="187">
                  <c:v>11.299999999999701</c:v>
                </c:pt>
                <c:pt idx="188">
                  <c:v>11.199999999999701</c:v>
                </c:pt>
                <c:pt idx="189">
                  <c:v>11.099999999999699</c:v>
                </c:pt>
                <c:pt idx="190">
                  <c:v>10.9999999999997</c:v>
                </c:pt>
                <c:pt idx="191">
                  <c:v>10.8999999999997</c:v>
                </c:pt>
                <c:pt idx="192">
                  <c:v>10.799999999999701</c:v>
                </c:pt>
                <c:pt idx="193">
                  <c:v>10.699999999999701</c:v>
                </c:pt>
                <c:pt idx="194">
                  <c:v>10.599999999999699</c:v>
                </c:pt>
                <c:pt idx="195">
                  <c:v>10.4999999999997</c:v>
                </c:pt>
                <c:pt idx="196">
                  <c:v>10.3999999999997</c:v>
                </c:pt>
                <c:pt idx="197">
                  <c:v>10.299999999999701</c:v>
                </c:pt>
                <c:pt idx="198">
                  <c:v>10.199999999999701</c:v>
                </c:pt>
                <c:pt idx="199">
                  <c:v>10.099999999999699</c:v>
                </c:pt>
                <c:pt idx="200">
                  <c:v>9.9999999999996998</c:v>
                </c:pt>
                <c:pt idx="201">
                  <c:v>9.8999999999997002</c:v>
                </c:pt>
                <c:pt idx="202">
                  <c:v>9.7999999999997005</c:v>
                </c:pt>
                <c:pt idx="203">
                  <c:v>9.6999999999997009</c:v>
                </c:pt>
                <c:pt idx="204">
                  <c:v>9.5999999999996994</c:v>
                </c:pt>
                <c:pt idx="205">
                  <c:v>9.4999999999996998</c:v>
                </c:pt>
                <c:pt idx="206">
                  <c:v>9.3999999999997002</c:v>
                </c:pt>
                <c:pt idx="207">
                  <c:v>9.2999999999997005</c:v>
                </c:pt>
                <c:pt idx="208">
                  <c:v>9.1999999999997009</c:v>
                </c:pt>
                <c:pt idx="209">
                  <c:v>9.0999999999996994</c:v>
                </c:pt>
                <c:pt idx="210">
                  <c:v>8.9999999999996998</c:v>
                </c:pt>
                <c:pt idx="211">
                  <c:v>8.8999999999997002</c:v>
                </c:pt>
                <c:pt idx="212">
                  <c:v>8.7999999999997005</c:v>
                </c:pt>
                <c:pt idx="213">
                  <c:v>8.6999999999997009</c:v>
                </c:pt>
                <c:pt idx="214">
                  <c:v>8.5999999999996994</c:v>
                </c:pt>
                <c:pt idx="215">
                  <c:v>8.4999999999996998</c:v>
                </c:pt>
                <c:pt idx="216">
                  <c:v>8.3999999999997002</c:v>
                </c:pt>
                <c:pt idx="217">
                  <c:v>8.2999999999997005</c:v>
                </c:pt>
                <c:pt idx="218">
                  <c:v>8.1999999999997009</c:v>
                </c:pt>
                <c:pt idx="219">
                  <c:v>8.0999999999996994</c:v>
                </c:pt>
                <c:pt idx="220">
                  <c:v>7.9999999999996998</c:v>
                </c:pt>
                <c:pt idx="221">
                  <c:v>7.8999999999997002</c:v>
                </c:pt>
                <c:pt idx="222">
                  <c:v>7.7999999999996996</c:v>
                </c:pt>
                <c:pt idx="223">
                  <c:v>7.6999999999997</c:v>
                </c:pt>
                <c:pt idx="224">
                  <c:v>7.5999999999997003</c:v>
                </c:pt>
                <c:pt idx="225">
                  <c:v>7.4999999999996998</c:v>
                </c:pt>
                <c:pt idx="226">
                  <c:v>7.3999999999997002</c:v>
                </c:pt>
                <c:pt idx="227">
                  <c:v>7.2999999999996996</c:v>
                </c:pt>
                <c:pt idx="228">
                  <c:v>7.1999999999997</c:v>
                </c:pt>
                <c:pt idx="229">
                  <c:v>7.0999999999997003</c:v>
                </c:pt>
                <c:pt idx="230">
                  <c:v>6.9999999999996998</c:v>
                </c:pt>
                <c:pt idx="231">
                  <c:v>6.8999999999997002</c:v>
                </c:pt>
                <c:pt idx="232">
                  <c:v>6.7999999999996996</c:v>
                </c:pt>
                <c:pt idx="233">
                  <c:v>6.6999999999997</c:v>
                </c:pt>
                <c:pt idx="234">
                  <c:v>6.5999999999997003</c:v>
                </c:pt>
                <c:pt idx="235">
                  <c:v>6.4999999999996998</c:v>
                </c:pt>
                <c:pt idx="236">
                  <c:v>6.3999999999997002</c:v>
                </c:pt>
                <c:pt idx="237">
                  <c:v>6.2999999999996996</c:v>
                </c:pt>
                <c:pt idx="238">
                  <c:v>6.1999999999997</c:v>
                </c:pt>
                <c:pt idx="239">
                  <c:v>6.0999999999997003</c:v>
                </c:pt>
                <c:pt idx="240">
                  <c:v>5.9999999999996998</c:v>
                </c:pt>
                <c:pt idx="241">
                  <c:v>5.8999999999997002</c:v>
                </c:pt>
                <c:pt idx="242">
                  <c:v>5.7999999999996996</c:v>
                </c:pt>
                <c:pt idx="243">
                  <c:v>5.6999999999997</c:v>
                </c:pt>
                <c:pt idx="244">
                  <c:v>5.5999999999997003</c:v>
                </c:pt>
                <c:pt idx="245">
                  <c:v>5.4999999999996998</c:v>
                </c:pt>
                <c:pt idx="246">
                  <c:v>5.3999999999997002</c:v>
                </c:pt>
                <c:pt idx="247">
                  <c:v>5.2999999999996001</c:v>
                </c:pt>
                <c:pt idx="248">
                  <c:v>5.1999999999995996</c:v>
                </c:pt>
                <c:pt idx="249">
                  <c:v>5.0999999999996</c:v>
                </c:pt>
                <c:pt idx="250">
                  <c:v>4.9999999999996003</c:v>
                </c:pt>
                <c:pt idx="251">
                  <c:v>4.8999999999995998</c:v>
                </c:pt>
                <c:pt idx="252">
                  <c:v>4.7999999999996001</c:v>
                </c:pt>
                <c:pt idx="253">
                  <c:v>4.6999999999995996</c:v>
                </c:pt>
                <c:pt idx="254">
                  <c:v>4.5999999999996</c:v>
                </c:pt>
                <c:pt idx="255">
                  <c:v>4.4999999999996003</c:v>
                </c:pt>
                <c:pt idx="256">
                  <c:v>4.3999999999995998</c:v>
                </c:pt>
                <c:pt idx="257">
                  <c:v>4.2999999999996001</c:v>
                </c:pt>
                <c:pt idx="258">
                  <c:v>4.1999999999995996</c:v>
                </c:pt>
                <c:pt idx="259">
                  <c:v>4.0999999999996</c:v>
                </c:pt>
                <c:pt idx="260">
                  <c:v>3.9999999999995999</c:v>
                </c:pt>
                <c:pt idx="261">
                  <c:v>3.8999999999995998</c:v>
                </c:pt>
                <c:pt idx="262">
                  <c:v>3.7999999999996001</c:v>
                </c:pt>
                <c:pt idx="263">
                  <c:v>3.6999999999996001</c:v>
                </c:pt>
                <c:pt idx="264">
                  <c:v>3.5999999999996</c:v>
                </c:pt>
                <c:pt idx="265">
                  <c:v>3.4999999999995999</c:v>
                </c:pt>
                <c:pt idx="266">
                  <c:v>3.3999999999995998</c:v>
                </c:pt>
                <c:pt idx="267">
                  <c:v>3.2999999999996001</c:v>
                </c:pt>
                <c:pt idx="268">
                  <c:v>3.1999999999996001</c:v>
                </c:pt>
                <c:pt idx="269">
                  <c:v>3.0999999999996</c:v>
                </c:pt>
                <c:pt idx="270">
                  <c:v>2.9999999999995999</c:v>
                </c:pt>
                <c:pt idx="271">
                  <c:v>2.8999999999995998</c:v>
                </c:pt>
                <c:pt idx="272">
                  <c:v>2.7999999999996001</c:v>
                </c:pt>
                <c:pt idx="273">
                  <c:v>2.6999999999996001</c:v>
                </c:pt>
                <c:pt idx="274">
                  <c:v>2.5999999999996</c:v>
                </c:pt>
                <c:pt idx="275">
                  <c:v>2.4999999999995999</c:v>
                </c:pt>
                <c:pt idx="276">
                  <c:v>2.3999999999995998</c:v>
                </c:pt>
                <c:pt idx="277">
                  <c:v>2.2999999999996001</c:v>
                </c:pt>
                <c:pt idx="278">
                  <c:v>2.1999999999996001</c:v>
                </c:pt>
                <c:pt idx="279">
                  <c:v>2.0999999999996</c:v>
                </c:pt>
                <c:pt idx="280">
                  <c:v>1.9999999999996001</c:v>
                </c:pt>
                <c:pt idx="281">
                  <c:v>1.8999999999996</c:v>
                </c:pt>
                <c:pt idx="282">
                  <c:v>1.7999999999995999</c:v>
                </c:pt>
                <c:pt idx="283">
                  <c:v>1.6999999999996001</c:v>
                </c:pt>
                <c:pt idx="284">
                  <c:v>1.5999999999996</c:v>
                </c:pt>
                <c:pt idx="285">
                  <c:v>1.4999999999996001</c:v>
                </c:pt>
                <c:pt idx="286">
                  <c:v>1.3999999999996</c:v>
                </c:pt>
                <c:pt idx="287">
                  <c:v>1.2999999999995999</c:v>
                </c:pt>
                <c:pt idx="288">
                  <c:v>1.1999999999996001</c:v>
                </c:pt>
                <c:pt idx="289">
                  <c:v>1.0999999999996</c:v>
                </c:pt>
                <c:pt idx="290">
                  <c:v>0.99999999999959899</c:v>
                </c:pt>
                <c:pt idx="291">
                  <c:v>0.89999999999960101</c:v>
                </c:pt>
                <c:pt idx="292">
                  <c:v>0.79999999999959903</c:v>
                </c:pt>
                <c:pt idx="293">
                  <c:v>0.69999999999960105</c:v>
                </c:pt>
                <c:pt idx="294">
                  <c:v>0.59999999999959996</c:v>
                </c:pt>
                <c:pt idx="295">
                  <c:v>0.49999999999959899</c:v>
                </c:pt>
                <c:pt idx="296">
                  <c:v>0.39999999999960101</c:v>
                </c:pt>
                <c:pt idx="297">
                  <c:v>0.29999999999959898</c:v>
                </c:pt>
                <c:pt idx="298">
                  <c:v>0.199999999999601</c:v>
                </c:pt>
                <c:pt idx="299">
                  <c:v>9.9999999999600006E-2</c:v>
                </c:pt>
                <c:pt idx="300">
                  <c:v>-4.0145664570445701E-13</c:v>
                </c:pt>
                <c:pt idx="301">
                  <c:v>-0.10000000000039901</c:v>
                </c:pt>
                <c:pt idx="302">
                  <c:v>-0.200000000000401</c:v>
                </c:pt>
                <c:pt idx="303">
                  <c:v>-0.300000000000399</c:v>
                </c:pt>
                <c:pt idx="304">
                  <c:v>-0.40000000000039998</c:v>
                </c:pt>
                <c:pt idx="305">
                  <c:v>-0.50000000000040101</c:v>
                </c:pt>
                <c:pt idx="306">
                  <c:v>-0.60000000000039899</c:v>
                </c:pt>
                <c:pt idx="307">
                  <c:v>-0.70000000000040097</c:v>
                </c:pt>
                <c:pt idx="308">
                  <c:v>-0.80000000000039895</c:v>
                </c:pt>
                <c:pt idx="309">
                  <c:v>-0.90000000000040004</c:v>
                </c:pt>
                <c:pt idx="310">
                  <c:v>-1.0000000000003999</c:v>
                </c:pt>
                <c:pt idx="311">
                  <c:v>-1.1000000000004</c:v>
                </c:pt>
                <c:pt idx="312">
                  <c:v>-1.2000000000004001</c:v>
                </c:pt>
                <c:pt idx="313">
                  <c:v>-1.3000000000003999</c:v>
                </c:pt>
                <c:pt idx="314">
                  <c:v>-1.4000000000004</c:v>
                </c:pt>
                <c:pt idx="315">
                  <c:v>-1.5000000000003999</c:v>
                </c:pt>
                <c:pt idx="316">
                  <c:v>-1.6000000000004</c:v>
                </c:pt>
                <c:pt idx="317">
                  <c:v>-1.7000000000005</c:v>
                </c:pt>
                <c:pt idx="318">
                  <c:v>-1.8000000000005001</c:v>
                </c:pt>
                <c:pt idx="319">
                  <c:v>-1.9000000000005</c:v>
                </c:pt>
                <c:pt idx="320">
                  <c:v>-2.0000000000005</c:v>
                </c:pt>
                <c:pt idx="321">
                  <c:v>-2.1000000000005001</c:v>
                </c:pt>
                <c:pt idx="322">
                  <c:v>-2.2000000000005002</c:v>
                </c:pt>
                <c:pt idx="323">
                  <c:v>-2.3000000000004999</c:v>
                </c:pt>
                <c:pt idx="324">
                  <c:v>-2.4000000000005</c:v>
                </c:pt>
                <c:pt idx="325">
                  <c:v>-2.5000000000005</c:v>
                </c:pt>
                <c:pt idx="326">
                  <c:v>-2.6000000000005001</c:v>
                </c:pt>
                <c:pt idx="327">
                  <c:v>-2.7000000000004998</c:v>
                </c:pt>
                <c:pt idx="328">
                  <c:v>-2.8000000000004999</c:v>
                </c:pt>
                <c:pt idx="329">
                  <c:v>-2.9000000000005</c:v>
                </c:pt>
                <c:pt idx="330">
                  <c:v>-3.0000000000005</c:v>
                </c:pt>
                <c:pt idx="331">
                  <c:v>-3.1000000000005001</c:v>
                </c:pt>
                <c:pt idx="332">
                  <c:v>-3.2000000000004998</c:v>
                </c:pt>
                <c:pt idx="333">
                  <c:v>-3.3000000000004999</c:v>
                </c:pt>
                <c:pt idx="334">
                  <c:v>-3.4000000000005</c:v>
                </c:pt>
                <c:pt idx="335">
                  <c:v>-3.5000000000005</c:v>
                </c:pt>
                <c:pt idx="336">
                  <c:v>-3.6000000000005001</c:v>
                </c:pt>
                <c:pt idx="337">
                  <c:v>-3.7000000000004998</c:v>
                </c:pt>
                <c:pt idx="338">
                  <c:v>-3.8000000000004999</c:v>
                </c:pt>
                <c:pt idx="339">
                  <c:v>-3.9000000000005</c:v>
                </c:pt>
                <c:pt idx="340">
                  <c:v>-4.0000000000005</c:v>
                </c:pt>
                <c:pt idx="341">
                  <c:v>-4.1000000000004997</c:v>
                </c:pt>
                <c:pt idx="342">
                  <c:v>-4.2000000000005002</c:v>
                </c:pt>
                <c:pt idx="343">
                  <c:v>-4.3000000000004999</c:v>
                </c:pt>
                <c:pt idx="344">
                  <c:v>-4.4000000000005004</c:v>
                </c:pt>
                <c:pt idx="345">
                  <c:v>-4.5000000000005</c:v>
                </c:pt>
                <c:pt idx="346">
                  <c:v>-4.6000000000004997</c:v>
                </c:pt>
                <c:pt idx="347">
                  <c:v>-4.7000000000005002</c:v>
                </c:pt>
                <c:pt idx="348">
                  <c:v>-4.8000000000004999</c:v>
                </c:pt>
                <c:pt idx="349">
                  <c:v>-4.9000000000005004</c:v>
                </c:pt>
                <c:pt idx="350">
                  <c:v>-5.0000000000005</c:v>
                </c:pt>
                <c:pt idx="351">
                  <c:v>-5.1000000000004997</c:v>
                </c:pt>
                <c:pt idx="352">
                  <c:v>-5.2000000000005002</c:v>
                </c:pt>
                <c:pt idx="353">
                  <c:v>-5.3000000000004999</c:v>
                </c:pt>
                <c:pt idx="354">
                  <c:v>-5.4000000000005004</c:v>
                </c:pt>
                <c:pt idx="355">
                  <c:v>-5.5000000000005</c:v>
                </c:pt>
                <c:pt idx="356">
                  <c:v>-5.6000000000004997</c:v>
                </c:pt>
                <c:pt idx="357">
                  <c:v>-5.7000000000005002</c:v>
                </c:pt>
                <c:pt idx="358">
                  <c:v>-5.8000000000004999</c:v>
                </c:pt>
                <c:pt idx="359">
                  <c:v>-5.9000000000005004</c:v>
                </c:pt>
                <c:pt idx="360">
                  <c:v>-6.0000000000005</c:v>
                </c:pt>
                <c:pt idx="361">
                  <c:v>-6.1000000000004997</c:v>
                </c:pt>
                <c:pt idx="362">
                  <c:v>-6.2000000000005002</c:v>
                </c:pt>
                <c:pt idx="363">
                  <c:v>-6.3000000000004999</c:v>
                </c:pt>
                <c:pt idx="364">
                  <c:v>-6.4000000000005004</c:v>
                </c:pt>
                <c:pt idx="365">
                  <c:v>-6.5000000000005</c:v>
                </c:pt>
                <c:pt idx="366">
                  <c:v>-6.6000000000004997</c:v>
                </c:pt>
                <c:pt idx="367">
                  <c:v>-6.7000000000005002</c:v>
                </c:pt>
                <c:pt idx="368">
                  <c:v>-6.8000000000004999</c:v>
                </c:pt>
                <c:pt idx="369">
                  <c:v>-6.9000000000005004</c:v>
                </c:pt>
                <c:pt idx="370">
                  <c:v>-7.0000000000005</c:v>
                </c:pt>
                <c:pt idx="371">
                  <c:v>-7.1000000000004997</c:v>
                </c:pt>
                <c:pt idx="372">
                  <c:v>-7.2000000000005002</c:v>
                </c:pt>
                <c:pt idx="373">
                  <c:v>-7.3000000000004999</c:v>
                </c:pt>
                <c:pt idx="374">
                  <c:v>-7.4000000000005004</c:v>
                </c:pt>
                <c:pt idx="375">
                  <c:v>-7.5000000000005</c:v>
                </c:pt>
                <c:pt idx="376">
                  <c:v>-7.6000000000004997</c:v>
                </c:pt>
                <c:pt idx="377">
                  <c:v>-7.7000000000005002</c:v>
                </c:pt>
                <c:pt idx="378">
                  <c:v>-7.8000000000004999</c:v>
                </c:pt>
                <c:pt idx="379">
                  <c:v>-7.9000000000005004</c:v>
                </c:pt>
                <c:pt idx="380">
                  <c:v>-8.0000000000004992</c:v>
                </c:pt>
                <c:pt idx="381">
                  <c:v>-8.1000000000005006</c:v>
                </c:pt>
                <c:pt idx="382">
                  <c:v>-8.2000000000005002</c:v>
                </c:pt>
                <c:pt idx="383">
                  <c:v>-8.3000000000004999</c:v>
                </c:pt>
                <c:pt idx="384">
                  <c:v>-8.4000000000004995</c:v>
                </c:pt>
                <c:pt idx="385">
                  <c:v>-8.5000000000004992</c:v>
                </c:pt>
                <c:pt idx="386">
                  <c:v>-8.6000000000005006</c:v>
                </c:pt>
                <c:pt idx="387">
                  <c:v>-8.7000000000005002</c:v>
                </c:pt>
                <c:pt idx="388">
                  <c:v>-8.8000000000005993</c:v>
                </c:pt>
                <c:pt idx="389">
                  <c:v>-8.9000000000006008</c:v>
                </c:pt>
                <c:pt idx="390">
                  <c:v>-9.0000000000006004</c:v>
                </c:pt>
                <c:pt idx="391">
                  <c:v>-9.1000000000006001</c:v>
                </c:pt>
                <c:pt idx="392">
                  <c:v>-9.2000000000005997</c:v>
                </c:pt>
                <c:pt idx="393">
                  <c:v>-9.3000000000005993</c:v>
                </c:pt>
                <c:pt idx="394">
                  <c:v>-9.4000000000006008</c:v>
                </c:pt>
                <c:pt idx="395">
                  <c:v>-9.5000000000006004</c:v>
                </c:pt>
                <c:pt idx="396">
                  <c:v>-9.6000000000006001</c:v>
                </c:pt>
                <c:pt idx="397">
                  <c:v>-9.7000000000005997</c:v>
                </c:pt>
                <c:pt idx="398">
                  <c:v>-9.8000000000005993</c:v>
                </c:pt>
                <c:pt idx="399">
                  <c:v>-9.9000000000006008</c:v>
                </c:pt>
                <c:pt idx="400">
                  <c:v>-10.0000000000006</c:v>
                </c:pt>
                <c:pt idx="401">
                  <c:v>-10.1000000000006</c:v>
                </c:pt>
                <c:pt idx="402">
                  <c:v>-10.2000000000006</c:v>
                </c:pt>
                <c:pt idx="403">
                  <c:v>-10.300000000000599</c:v>
                </c:pt>
                <c:pt idx="404">
                  <c:v>-10.400000000000601</c:v>
                </c:pt>
                <c:pt idx="405">
                  <c:v>-10.5000000000006</c:v>
                </c:pt>
                <c:pt idx="406">
                  <c:v>-10.6000000000006</c:v>
                </c:pt>
                <c:pt idx="407">
                  <c:v>-10.7000000000006</c:v>
                </c:pt>
                <c:pt idx="408">
                  <c:v>-10.800000000000599</c:v>
                </c:pt>
                <c:pt idx="409">
                  <c:v>-10.900000000000601</c:v>
                </c:pt>
                <c:pt idx="410">
                  <c:v>-11.0000000000006</c:v>
                </c:pt>
                <c:pt idx="411">
                  <c:v>-11.1000000000006</c:v>
                </c:pt>
                <c:pt idx="412">
                  <c:v>-11.2000000000006</c:v>
                </c:pt>
                <c:pt idx="413">
                  <c:v>-11.300000000000599</c:v>
                </c:pt>
                <c:pt idx="414">
                  <c:v>-11.400000000000601</c:v>
                </c:pt>
                <c:pt idx="415">
                  <c:v>-11.5000000000006</c:v>
                </c:pt>
                <c:pt idx="416">
                  <c:v>-11.6000000000006</c:v>
                </c:pt>
                <c:pt idx="417">
                  <c:v>-11.7000000000006</c:v>
                </c:pt>
                <c:pt idx="418">
                  <c:v>-11.800000000000599</c:v>
                </c:pt>
                <c:pt idx="419">
                  <c:v>-11.900000000000601</c:v>
                </c:pt>
                <c:pt idx="420">
                  <c:v>-12.0000000000006</c:v>
                </c:pt>
                <c:pt idx="421">
                  <c:v>-12.1000000000006</c:v>
                </c:pt>
                <c:pt idx="422">
                  <c:v>-12.2000000000006</c:v>
                </c:pt>
                <c:pt idx="423">
                  <c:v>-12.300000000000599</c:v>
                </c:pt>
                <c:pt idx="424">
                  <c:v>-12.400000000000601</c:v>
                </c:pt>
                <c:pt idx="425">
                  <c:v>-12.5000000000006</c:v>
                </c:pt>
                <c:pt idx="426">
                  <c:v>-12.6000000000006</c:v>
                </c:pt>
                <c:pt idx="427">
                  <c:v>-12.7000000000006</c:v>
                </c:pt>
                <c:pt idx="428">
                  <c:v>-12.800000000000599</c:v>
                </c:pt>
                <c:pt idx="429">
                  <c:v>-12.900000000000601</c:v>
                </c:pt>
                <c:pt idx="430">
                  <c:v>-13.0000000000006</c:v>
                </c:pt>
                <c:pt idx="431">
                  <c:v>-13.1000000000006</c:v>
                </c:pt>
                <c:pt idx="432">
                  <c:v>-13.2000000000006</c:v>
                </c:pt>
                <c:pt idx="433">
                  <c:v>-13.300000000000599</c:v>
                </c:pt>
                <c:pt idx="434">
                  <c:v>-13.400000000000601</c:v>
                </c:pt>
                <c:pt idx="435">
                  <c:v>-13.5000000000006</c:v>
                </c:pt>
                <c:pt idx="436">
                  <c:v>-13.6000000000006</c:v>
                </c:pt>
                <c:pt idx="437">
                  <c:v>-13.7000000000006</c:v>
                </c:pt>
                <c:pt idx="438">
                  <c:v>-13.800000000000599</c:v>
                </c:pt>
                <c:pt idx="439">
                  <c:v>-13.900000000000601</c:v>
                </c:pt>
                <c:pt idx="440">
                  <c:v>-14.0000000000006</c:v>
                </c:pt>
                <c:pt idx="441">
                  <c:v>-14.1000000000006</c:v>
                </c:pt>
                <c:pt idx="442">
                  <c:v>-14.2000000000006</c:v>
                </c:pt>
                <c:pt idx="443">
                  <c:v>-14.300000000000599</c:v>
                </c:pt>
                <c:pt idx="444">
                  <c:v>-14.400000000000601</c:v>
                </c:pt>
                <c:pt idx="445">
                  <c:v>-14.5000000000006</c:v>
                </c:pt>
                <c:pt idx="446">
                  <c:v>-14.6000000000006</c:v>
                </c:pt>
                <c:pt idx="447">
                  <c:v>-14.7000000000006</c:v>
                </c:pt>
                <c:pt idx="448">
                  <c:v>-14.800000000000599</c:v>
                </c:pt>
                <c:pt idx="449">
                  <c:v>-14.900000000000601</c:v>
                </c:pt>
                <c:pt idx="450">
                  <c:v>-15.0000000000006</c:v>
                </c:pt>
                <c:pt idx="451">
                  <c:v>-15.1000000000006</c:v>
                </c:pt>
                <c:pt idx="452">
                  <c:v>-15.2000000000006</c:v>
                </c:pt>
                <c:pt idx="453">
                  <c:v>-15.300000000000599</c:v>
                </c:pt>
                <c:pt idx="454">
                  <c:v>-15.400000000000601</c:v>
                </c:pt>
                <c:pt idx="455">
                  <c:v>-15.5000000000006</c:v>
                </c:pt>
                <c:pt idx="456">
                  <c:v>-15.6000000000006</c:v>
                </c:pt>
                <c:pt idx="457">
                  <c:v>-15.7000000000006</c:v>
                </c:pt>
                <c:pt idx="458">
                  <c:v>-15.800000000000701</c:v>
                </c:pt>
                <c:pt idx="459">
                  <c:v>-15.9000000000007</c:v>
                </c:pt>
                <c:pt idx="460">
                  <c:v>-16.0000000000007</c:v>
                </c:pt>
                <c:pt idx="461">
                  <c:v>-16.100000000000701</c:v>
                </c:pt>
                <c:pt idx="462">
                  <c:v>-16.200000000000699</c:v>
                </c:pt>
                <c:pt idx="463">
                  <c:v>-16.300000000000701</c:v>
                </c:pt>
                <c:pt idx="464">
                  <c:v>-16.400000000000698</c:v>
                </c:pt>
                <c:pt idx="465">
                  <c:v>-16.5000000000007</c:v>
                </c:pt>
                <c:pt idx="466">
                  <c:v>-16.600000000000701</c:v>
                </c:pt>
                <c:pt idx="467">
                  <c:v>-16.700000000000699</c:v>
                </c:pt>
                <c:pt idx="468">
                  <c:v>-16.800000000000701</c:v>
                </c:pt>
                <c:pt idx="469">
                  <c:v>-16.900000000000698</c:v>
                </c:pt>
                <c:pt idx="470">
                  <c:v>-17.0000000000007</c:v>
                </c:pt>
                <c:pt idx="471">
                  <c:v>-17.100000000000701</c:v>
                </c:pt>
                <c:pt idx="472">
                  <c:v>-17.200000000000699</c:v>
                </c:pt>
                <c:pt idx="473">
                  <c:v>-17.300000000000701</c:v>
                </c:pt>
                <c:pt idx="474">
                  <c:v>-17.400000000000698</c:v>
                </c:pt>
                <c:pt idx="475">
                  <c:v>-17.5000000000007</c:v>
                </c:pt>
                <c:pt idx="476">
                  <c:v>-17.600000000000701</c:v>
                </c:pt>
                <c:pt idx="477">
                  <c:v>-17.700000000000699</c:v>
                </c:pt>
                <c:pt idx="478">
                  <c:v>-17.800000000000701</c:v>
                </c:pt>
                <c:pt idx="479">
                  <c:v>-17.900000000000698</c:v>
                </c:pt>
                <c:pt idx="480">
                  <c:v>-18.0000000000007</c:v>
                </c:pt>
                <c:pt idx="481">
                  <c:v>-18.100000000000701</c:v>
                </c:pt>
                <c:pt idx="482">
                  <c:v>-18.200000000000699</c:v>
                </c:pt>
                <c:pt idx="483">
                  <c:v>-18.300000000000701</c:v>
                </c:pt>
                <c:pt idx="484">
                  <c:v>-18.400000000000698</c:v>
                </c:pt>
                <c:pt idx="485">
                  <c:v>-18.5000000000007</c:v>
                </c:pt>
                <c:pt idx="486">
                  <c:v>-18.600000000000701</c:v>
                </c:pt>
                <c:pt idx="487">
                  <c:v>-18.700000000000699</c:v>
                </c:pt>
                <c:pt idx="488">
                  <c:v>-18.800000000000701</c:v>
                </c:pt>
                <c:pt idx="489">
                  <c:v>-18.900000000000698</c:v>
                </c:pt>
                <c:pt idx="490">
                  <c:v>-19.0000000000007</c:v>
                </c:pt>
                <c:pt idx="491">
                  <c:v>-19.100000000000701</c:v>
                </c:pt>
                <c:pt idx="492">
                  <c:v>-19.200000000000699</c:v>
                </c:pt>
                <c:pt idx="493">
                  <c:v>-19.300000000000701</c:v>
                </c:pt>
                <c:pt idx="494">
                  <c:v>-19.400000000000698</c:v>
                </c:pt>
                <c:pt idx="495">
                  <c:v>-19.5000000000007</c:v>
                </c:pt>
                <c:pt idx="496">
                  <c:v>-19.600000000000701</c:v>
                </c:pt>
                <c:pt idx="497">
                  <c:v>-19.700000000000699</c:v>
                </c:pt>
                <c:pt idx="498">
                  <c:v>-19.800000000000701</c:v>
                </c:pt>
                <c:pt idx="499">
                  <c:v>-19.900000000000698</c:v>
                </c:pt>
                <c:pt idx="500">
                  <c:v>-20.0000000000007</c:v>
                </c:pt>
                <c:pt idx="501">
                  <c:v>-20.100000000000701</c:v>
                </c:pt>
                <c:pt idx="502">
                  <c:v>-20.200000000000699</c:v>
                </c:pt>
                <c:pt idx="503">
                  <c:v>-20.300000000000701</c:v>
                </c:pt>
                <c:pt idx="504">
                  <c:v>-20.400000000000698</c:v>
                </c:pt>
                <c:pt idx="505">
                  <c:v>-20.5000000000007</c:v>
                </c:pt>
                <c:pt idx="506">
                  <c:v>-20.600000000000701</c:v>
                </c:pt>
                <c:pt idx="507">
                  <c:v>-20.700000000000699</c:v>
                </c:pt>
                <c:pt idx="508">
                  <c:v>-20.800000000000701</c:v>
                </c:pt>
                <c:pt idx="509">
                  <c:v>-20.900000000000698</c:v>
                </c:pt>
                <c:pt idx="510">
                  <c:v>-21.0000000000007</c:v>
                </c:pt>
                <c:pt idx="511">
                  <c:v>-21.100000000000701</c:v>
                </c:pt>
                <c:pt idx="512">
                  <c:v>-21.200000000000699</c:v>
                </c:pt>
                <c:pt idx="513">
                  <c:v>-21.300000000000701</c:v>
                </c:pt>
                <c:pt idx="514">
                  <c:v>-21.400000000000698</c:v>
                </c:pt>
                <c:pt idx="515">
                  <c:v>-21.5000000000007</c:v>
                </c:pt>
                <c:pt idx="516">
                  <c:v>-21.600000000000701</c:v>
                </c:pt>
                <c:pt idx="517">
                  <c:v>-21.700000000000699</c:v>
                </c:pt>
                <c:pt idx="518">
                  <c:v>-21.800000000000701</c:v>
                </c:pt>
                <c:pt idx="519">
                  <c:v>-21.900000000000698</c:v>
                </c:pt>
                <c:pt idx="520">
                  <c:v>-22.0000000000007</c:v>
                </c:pt>
                <c:pt idx="521">
                  <c:v>-22.100000000000701</c:v>
                </c:pt>
                <c:pt idx="522">
                  <c:v>-22.200000000000699</c:v>
                </c:pt>
                <c:pt idx="523">
                  <c:v>-22.300000000000701</c:v>
                </c:pt>
                <c:pt idx="524">
                  <c:v>-22.400000000000698</c:v>
                </c:pt>
                <c:pt idx="525">
                  <c:v>-22.5000000000007</c:v>
                </c:pt>
                <c:pt idx="526">
                  <c:v>-22.600000000000701</c:v>
                </c:pt>
                <c:pt idx="527">
                  <c:v>-22.700000000000699</c:v>
                </c:pt>
                <c:pt idx="528">
                  <c:v>-22.8000000000008</c:v>
                </c:pt>
                <c:pt idx="529">
                  <c:v>-22.900000000000801</c:v>
                </c:pt>
                <c:pt idx="530">
                  <c:v>-23.000000000000799</c:v>
                </c:pt>
                <c:pt idx="531">
                  <c:v>-23.100000000000801</c:v>
                </c:pt>
                <c:pt idx="532">
                  <c:v>-23.200000000000799</c:v>
                </c:pt>
                <c:pt idx="533">
                  <c:v>-23.3000000000008</c:v>
                </c:pt>
                <c:pt idx="534">
                  <c:v>-23.400000000000801</c:v>
                </c:pt>
                <c:pt idx="535">
                  <c:v>-23.500000000000799</c:v>
                </c:pt>
                <c:pt idx="536">
                  <c:v>-23.600000000000801</c:v>
                </c:pt>
                <c:pt idx="537">
                  <c:v>-23.700000000000799</c:v>
                </c:pt>
                <c:pt idx="538">
                  <c:v>-23.8000000000008</c:v>
                </c:pt>
                <c:pt idx="539">
                  <c:v>-23.900000000000801</c:v>
                </c:pt>
                <c:pt idx="540">
                  <c:v>-24.000000000000799</c:v>
                </c:pt>
                <c:pt idx="541">
                  <c:v>-24.100000000000801</c:v>
                </c:pt>
                <c:pt idx="542">
                  <c:v>-24.200000000000799</c:v>
                </c:pt>
                <c:pt idx="543">
                  <c:v>-24.3000000000008</c:v>
                </c:pt>
                <c:pt idx="544">
                  <c:v>-24.400000000000801</c:v>
                </c:pt>
                <c:pt idx="545">
                  <c:v>-24.500000000000799</c:v>
                </c:pt>
                <c:pt idx="546">
                  <c:v>-24.600000000000801</c:v>
                </c:pt>
                <c:pt idx="547">
                  <c:v>-24.700000000000799</c:v>
                </c:pt>
                <c:pt idx="548">
                  <c:v>-24.8000000000008</c:v>
                </c:pt>
                <c:pt idx="549">
                  <c:v>-24.900000000000801</c:v>
                </c:pt>
                <c:pt idx="550">
                  <c:v>-25.000000000000799</c:v>
                </c:pt>
                <c:pt idx="551">
                  <c:v>-25.100000000000801</c:v>
                </c:pt>
                <c:pt idx="552">
                  <c:v>-25.200000000000799</c:v>
                </c:pt>
                <c:pt idx="553">
                  <c:v>-25.3000000000008</c:v>
                </c:pt>
                <c:pt idx="554">
                  <c:v>-25.400000000000801</c:v>
                </c:pt>
                <c:pt idx="555">
                  <c:v>-25.500000000000799</c:v>
                </c:pt>
                <c:pt idx="556">
                  <c:v>-25.600000000000801</c:v>
                </c:pt>
                <c:pt idx="557">
                  <c:v>-25.700000000000799</c:v>
                </c:pt>
                <c:pt idx="558">
                  <c:v>-25.8000000000008</c:v>
                </c:pt>
                <c:pt idx="559">
                  <c:v>-25.900000000000801</c:v>
                </c:pt>
                <c:pt idx="560">
                  <c:v>-26.000000000000799</c:v>
                </c:pt>
                <c:pt idx="561">
                  <c:v>-26.100000000000801</c:v>
                </c:pt>
                <c:pt idx="562">
                  <c:v>-26.200000000000799</c:v>
                </c:pt>
                <c:pt idx="563">
                  <c:v>-26.3000000000008</c:v>
                </c:pt>
                <c:pt idx="564">
                  <c:v>-26.400000000000801</c:v>
                </c:pt>
                <c:pt idx="565">
                  <c:v>-26.500000000000799</c:v>
                </c:pt>
                <c:pt idx="566">
                  <c:v>-26.600000000000801</c:v>
                </c:pt>
                <c:pt idx="567">
                  <c:v>-26.700000000000799</c:v>
                </c:pt>
                <c:pt idx="568">
                  <c:v>-26.8000000000008</c:v>
                </c:pt>
                <c:pt idx="569">
                  <c:v>-26.900000000000801</c:v>
                </c:pt>
                <c:pt idx="570">
                  <c:v>-27.000000000000799</c:v>
                </c:pt>
                <c:pt idx="571">
                  <c:v>-27.100000000000801</c:v>
                </c:pt>
                <c:pt idx="572">
                  <c:v>-27.200000000000799</c:v>
                </c:pt>
                <c:pt idx="573">
                  <c:v>-27.3000000000008</c:v>
                </c:pt>
                <c:pt idx="574">
                  <c:v>-27.400000000000801</c:v>
                </c:pt>
                <c:pt idx="575">
                  <c:v>-27.500000000000799</c:v>
                </c:pt>
                <c:pt idx="576">
                  <c:v>-27.600000000000801</c:v>
                </c:pt>
                <c:pt idx="577">
                  <c:v>-27.700000000000799</c:v>
                </c:pt>
                <c:pt idx="578">
                  <c:v>-27.8000000000008</c:v>
                </c:pt>
                <c:pt idx="579">
                  <c:v>-27.900000000000801</c:v>
                </c:pt>
                <c:pt idx="580">
                  <c:v>-28.000000000000799</c:v>
                </c:pt>
                <c:pt idx="581">
                  <c:v>-28.100000000000801</c:v>
                </c:pt>
                <c:pt idx="582">
                  <c:v>-28.200000000000799</c:v>
                </c:pt>
                <c:pt idx="583">
                  <c:v>-28.3000000000008</c:v>
                </c:pt>
                <c:pt idx="584">
                  <c:v>-28.400000000000801</c:v>
                </c:pt>
                <c:pt idx="585">
                  <c:v>-28.500000000000799</c:v>
                </c:pt>
                <c:pt idx="586">
                  <c:v>-28.600000000000801</c:v>
                </c:pt>
                <c:pt idx="587">
                  <c:v>-28.700000000000799</c:v>
                </c:pt>
                <c:pt idx="588">
                  <c:v>-28.8000000000008</c:v>
                </c:pt>
                <c:pt idx="589">
                  <c:v>-28.900000000000801</c:v>
                </c:pt>
                <c:pt idx="590">
                  <c:v>-29.000000000000799</c:v>
                </c:pt>
                <c:pt idx="591">
                  <c:v>-29.100000000000801</c:v>
                </c:pt>
                <c:pt idx="592">
                  <c:v>-29.200000000000799</c:v>
                </c:pt>
                <c:pt idx="593">
                  <c:v>-29.3000000000008</c:v>
                </c:pt>
                <c:pt idx="594">
                  <c:v>-29.400000000000801</c:v>
                </c:pt>
                <c:pt idx="595">
                  <c:v>-29.500000000000799</c:v>
                </c:pt>
                <c:pt idx="596">
                  <c:v>-29.600000000000801</c:v>
                </c:pt>
                <c:pt idx="597">
                  <c:v>-29.700000000000799</c:v>
                </c:pt>
                <c:pt idx="598">
                  <c:v>-29.8000000000008</c:v>
                </c:pt>
                <c:pt idx="599">
                  <c:v>-29.900000000000901</c:v>
                </c:pt>
                <c:pt idx="600">
                  <c:v>-30.000000000000899</c:v>
                </c:pt>
              </c:numCache>
            </c:numRef>
          </c:xVal>
          <c:yVal>
            <c:numRef>
              <c:f>Sheet1!$B$2:$B$602</c:f>
              <c:numCache>
                <c:formatCode>General</c:formatCode>
                <c:ptCount val="601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15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15</c:v>
                </c:pt>
                <c:pt idx="67">
                  <c:v>15</c:v>
                </c:pt>
                <c:pt idx="68">
                  <c:v>15</c:v>
                </c:pt>
                <c:pt idx="69">
                  <c:v>15</c:v>
                </c:pt>
                <c:pt idx="70">
                  <c:v>15</c:v>
                </c:pt>
                <c:pt idx="71">
                  <c:v>15</c:v>
                </c:pt>
                <c:pt idx="72">
                  <c:v>15</c:v>
                </c:pt>
                <c:pt idx="73">
                  <c:v>15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15</c:v>
                </c:pt>
                <c:pt idx="84">
                  <c:v>15</c:v>
                </c:pt>
                <c:pt idx="85">
                  <c:v>15</c:v>
                </c:pt>
                <c:pt idx="86">
                  <c:v>15</c:v>
                </c:pt>
                <c:pt idx="87">
                  <c:v>15</c:v>
                </c:pt>
                <c:pt idx="88">
                  <c:v>15</c:v>
                </c:pt>
                <c:pt idx="89">
                  <c:v>15</c:v>
                </c:pt>
                <c:pt idx="90">
                  <c:v>15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15</c:v>
                </c:pt>
                <c:pt idx="101">
                  <c:v>15</c:v>
                </c:pt>
                <c:pt idx="102">
                  <c:v>15</c:v>
                </c:pt>
                <c:pt idx="103">
                  <c:v>15</c:v>
                </c:pt>
                <c:pt idx="104">
                  <c:v>15</c:v>
                </c:pt>
                <c:pt idx="105">
                  <c:v>15</c:v>
                </c:pt>
                <c:pt idx="106">
                  <c:v>15</c:v>
                </c:pt>
                <c:pt idx="107">
                  <c:v>15</c:v>
                </c:pt>
                <c:pt idx="108">
                  <c:v>15</c:v>
                </c:pt>
                <c:pt idx="109">
                  <c:v>15</c:v>
                </c:pt>
                <c:pt idx="110">
                  <c:v>15</c:v>
                </c:pt>
                <c:pt idx="111">
                  <c:v>15</c:v>
                </c:pt>
                <c:pt idx="112">
                  <c:v>15</c:v>
                </c:pt>
                <c:pt idx="113">
                  <c:v>15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15</c:v>
                </c:pt>
                <c:pt idx="118">
                  <c:v>15</c:v>
                </c:pt>
                <c:pt idx="119">
                  <c:v>15</c:v>
                </c:pt>
                <c:pt idx="120">
                  <c:v>15</c:v>
                </c:pt>
                <c:pt idx="121">
                  <c:v>15</c:v>
                </c:pt>
                <c:pt idx="122">
                  <c:v>15</c:v>
                </c:pt>
                <c:pt idx="123">
                  <c:v>15</c:v>
                </c:pt>
                <c:pt idx="124">
                  <c:v>15</c:v>
                </c:pt>
                <c:pt idx="125">
                  <c:v>15</c:v>
                </c:pt>
                <c:pt idx="126">
                  <c:v>15</c:v>
                </c:pt>
                <c:pt idx="127">
                  <c:v>15</c:v>
                </c:pt>
                <c:pt idx="128">
                  <c:v>15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15</c:v>
                </c:pt>
                <c:pt idx="133">
                  <c:v>15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15</c:v>
                </c:pt>
                <c:pt idx="150">
                  <c:v>14.999999999999799</c:v>
                </c:pt>
                <c:pt idx="151">
                  <c:v>14.8999999999998</c:v>
                </c:pt>
                <c:pt idx="152">
                  <c:v>14.7999999999998</c:v>
                </c:pt>
                <c:pt idx="153">
                  <c:v>14.6999999999998</c:v>
                </c:pt>
                <c:pt idx="154">
                  <c:v>14.599999999999801</c:v>
                </c:pt>
                <c:pt idx="155">
                  <c:v>14.499999999999799</c:v>
                </c:pt>
                <c:pt idx="156">
                  <c:v>14.3999999999998</c:v>
                </c:pt>
                <c:pt idx="157">
                  <c:v>14.2999999999998</c:v>
                </c:pt>
                <c:pt idx="158">
                  <c:v>14.1999999999998</c:v>
                </c:pt>
                <c:pt idx="159">
                  <c:v>14.099999999999801</c:v>
                </c:pt>
                <c:pt idx="160">
                  <c:v>13.999999999999799</c:v>
                </c:pt>
                <c:pt idx="161">
                  <c:v>13.8999999999998</c:v>
                </c:pt>
                <c:pt idx="162">
                  <c:v>13.7999999999998</c:v>
                </c:pt>
                <c:pt idx="163">
                  <c:v>13.6999999999998</c:v>
                </c:pt>
                <c:pt idx="164">
                  <c:v>13.599999999999801</c:v>
                </c:pt>
                <c:pt idx="165">
                  <c:v>13.499999999999799</c:v>
                </c:pt>
                <c:pt idx="166">
                  <c:v>13.3999999999998</c:v>
                </c:pt>
                <c:pt idx="167">
                  <c:v>13.2999999999998</c:v>
                </c:pt>
                <c:pt idx="168">
                  <c:v>13.1999999999998</c:v>
                </c:pt>
                <c:pt idx="169">
                  <c:v>13.099999999999801</c:v>
                </c:pt>
                <c:pt idx="170">
                  <c:v>12.999999999999799</c:v>
                </c:pt>
                <c:pt idx="171">
                  <c:v>12.8999999999998</c:v>
                </c:pt>
                <c:pt idx="172">
                  <c:v>12.7999999999998</c:v>
                </c:pt>
                <c:pt idx="173">
                  <c:v>12.6999999999998</c:v>
                </c:pt>
                <c:pt idx="174">
                  <c:v>12.599999999999801</c:v>
                </c:pt>
                <c:pt idx="175">
                  <c:v>12.499999999999799</c:v>
                </c:pt>
                <c:pt idx="176">
                  <c:v>12.3999999999997</c:v>
                </c:pt>
                <c:pt idx="177">
                  <c:v>12.299999999999701</c:v>
                </c:pt>
                <c:pt idx="178">
                  <c:v>12.199999999999701</c:v>
                </c:pt>
                <c:pt idx="179">
                  <c:v>12.099999999999699</c:v>
                </c:pt>
                <c:pt idx="180">
                  <c:v>11.9999999999997</c:v>
                </c:pt>
                <c:pt idx="181">
                  <c:v>11.8999999999997</c:v>
                </c:pt>
                <c:pt idx="182">
                  <c:v>11.799999999999701</c:v>
                </c:pt>
                <c:pt idx="183">
                  <c:v>11.699999999999701</c:v>
                </c:pt>
                <c:pt idx="184">
                  <c:v>11.599999999999699</c:v>
                </c:pt>
                <c:pt idx="185">
                  <c:v>11.4999999999997</c:v>
                </c:pt>
                <c:pt idx="186">
                  <c:v>11.3999999999997</c:v>
                </c:pt>
                <c:pt idx="187">
                  <c:v>11.299999999999701</c:v>
                </c:pt>
                <c:pt idx="188">
                  <c:v>11.199999999999701</c:v>
                </c:pt>
                <c:pt idx="189">
                  <c:v>11.099999999999699</c:v>
                </c:pt>
                <c:pt idx="190">
                  <c:v>10.9999999999997</c:v>
                </c:pt>
                <c:pt idx="191">
                  <c:v>10.8999999999997</c:v>
                </c:pt>
                <c:pt idx="192">
                  <c:v>10.799999999999701</c:v>
                </c:pt>
                <c:pt idx="193">
                  <c:v>10.699999999999701</c:v>
                </c:pt>
                <c:pt idx="194">
                  <c:v>10.599999999999699</c:v>
                </c:pt>
                <c:pt idx="195">
                  <c:v>10.4999999999997</c:v>
                </c:pt>
                <c:pt idx="196">
                  <c:v>10.3999999999997</c:v>
                </c:pt>
                <c:pt idx="197">
                  <c:v>10.299999999999701</c:v>
                </c:pt>
                <c:pt idx="198">
                  <c:v>10.199999999999701</c:v>
                </c:pt>
                <c:pt idx="199">
                  <c:v>10.099999999999699</c:v>
                </c:pt>
                <c:pt idx="200">
                  <c:v>9.9999999999996998</c:v>
                </c:pt>
                <c:pt idx="201">
                  <c:v>9.8999999999997002</c:v>
                </c:pt>
                <c:pt idx="202">
                  <c:v>9.7999999999997005</c:v>
                </c:pt>
                <c:pt idx="203">
                  <c:v>9.6999999999997009</c:v>
                </c:pt>
                <c:pt idx="204">
                  <c:v>9.5999999999996994</c:v>
                </c:pt>
                <c:pt idx="205">
                  <c:v>9.4999999999996998</c:v>
                </c:pt>
                <c:pt idx="206">
                  <c:v>9.3999999999997002</c:v>
                </c:pt>
                <c:pt idx="207">
                  <c:v>9.2999999999997005</c:v>
                </c:pt>
                <c:pt idx="208">
                  <c:v>9.1999999999997009</c:v>
                </c:pt>
                <c:pt idx="209">
                  <c:v>9.0999999999996994</c:v>
                </c:pt>
                <c:pt idx="210">
                  <c:v>8.9999999999996998</c:v>
                </c:pt>
                <c:pt idx="211">
                  <c:v>8.8999999999997002</c:v>
                </c:pt>
                <c:pt idx="212">
                  <c:v>8.7999999999997005</c:v>
                </c:pt>
                <c:pt idx="213">
                  <c:v>8.6999999999997009</c:v>
                </c:pt>
                <c:pt idx="214">
                  <c:v>8.5999999999996994</c:v>
                </c:pt>
                <c:pt idx="215">
                  <c:v>8.4999999999996998</c:v>
                </c:pt>
                <c:pt idx="216">
                  <c:v>8.3999999999997002</c:v>
                </c:pt>
                <c:pt idx="217">
                  <c:v>8.2999999999997005</c:v>
                </c:pt>
                <c:pt idx="218">
                  <c:v>8.1999999999997009</c:v>
                </c:pt>
                <c:pt idx="219">
                  <c:v>8.0999999999996994</c:v>
                </c:pt>
                <c:pt idx="220">
                  <c:v>7.9999999999996998</c:v>
                </c:pt>
                <c:pt idx="221">
                  <c:v>7.8999999999997002</c:v>
                </c:pt>
                <c:pt idx="222">
                  <c:v>7.7999999999996996</c:v>
                </c:pt>
                <c:pt idx="223">
                  <c:v>7.6999999999997</c:v>
                </c:pt>
                <c:pt idx="224">
                  <c:v>7.5999999999997003</c:v>
                </c:pt>
                <c:pt idx="225">
                  <c:v>7.4999999999996998</c:v>
                </c:pt>
                <c:pt idx="226">
                  <c:v>7.3999999999997002</c:v>
                </c:pt>
                <c:pt idx="227">
                  <c:v>7.2999999999996996</c:v>
                </c:pt>
                <c:pt idx="228">
                  <c:v>7.1999999999997</c:v>
                </c:pt>
                <c:pt idx="229">
                  <c:v>7.0999999999997003</c:v>
                </c:pt>
                <c:pt idx="230">
                  <c:v>6.9999999999996998</c:v>
                </c:pt>
                <c:pt idx="231">
                  <c:v>6.8999999999997002</c:v>
                </c:pt>
                <c:pt idx="232">
                  <c:v>6.7999999999996996</c:v>
                </c:pt>
                <c:pt idx="233">
                  <c:v>6.6999999999997</c:v>
                </c:pt>
                <c:pt idx="234">
                  <c:v>6.5999999999997003</c:v>
                </c:pt>
                <c:pt idx="235">
                  <c:v>6.4999999999996998</c:v>
                </c:pt>
                <c:pt idx="236">
                  <c:v>6.3999999999997002</c:v>
                </c:pt>
                <c:pt idx="237">
                  <c:v>6.2999999999996996</c:v>
                </c:pt>
                <c:pt idx="238">
                  <c:v>6.1999999999997</c:v>
                </c:pt>
                <c:pt idx="239">
                  <c:v>6.0999999999997003</c:v>
                </c:pt>
                <c:pt idx="240">
                  <c:v>5.9999999999996998</c:v>
                </c:pt>
                <c:pt idx="241">
                  <c:v>5.8999999999997002</c:v>
                </c:pt>
                <c:pt idx="242">
                  <c:v>5.7999999999996996</c:v>
                </c:pt>
                <c:pt idx="243">
                  <c:v>5.6999999999997</c:v>
                </c:pt>
                <c:pt idx="244">
                  <c:v>5.5999999999997003</c:v>
                </c:pt>
                <c:pt idx="245">
                  <c:v>5.4999999999996998</c:v>
                </c:pt>
                <c:pt idx="246">
                  <c:v>5.3999999999997002</c:v>
                </c:pt>
                <c:pt idx="247">
                  <c:v>5.2999999999996001</c:v>
                </c:pt>
                <c:pt idx="248">
                  <c:v>5.1999999999995996</c:v>
                </c:pt>
                <c:pt idx="249">
                  <c:v>5.0999999999996</c:v>
                </c:pt>
                <c:pt idx="250">
                  <c:v>4.9999999999996003</c:v>
                </c:pt>
                <c:pt idx="251">
                  <c:v>4.8999999999995998</c:v>
                </c:pt>
                <c:pt idx="252">
                  <c:v>4.7999999999996001</c:v>
                </c:pt>
                <c:pt idx="253">
                  <c:v>4.6999999999995996</c:v>
                </c:pt>
                <c:pt idx="254">
                  <c:v>4.5999999999996</c:v>
                </c:pt>
                <c:pt idx="255">
                  <c:v>4.4999999999996003</c:v>
                </c:pt>
                <c:pt idx="256">
                  <c:v>4.3999999999995998</c:v>
                </c:pt>
                <c:pt idx="257">
                  <c:v>4.2999999999996001</c:v>
                </c:pt>
                <c:pt idx="258">
                  <c:v>4.1999999999995996</c:v>
                </c:pt>
                <c:pt idx="259">
                  <c:v>4.0999999999996</c:v>
                </c:pt>
                <c:pt idx="260">
                  <c:v>3.9999999999995999</c:v>
                </c:pt>
                <c:pt idx="261">
                  <c:v>3.8999999999995998</c:v>
                </c:pt>
                <c:pt idx="262">
                  <c:v>3.7999999999996001</c:v>
                </c:pt>
                <c:pt idx="263">
                  <c:v>3.6999999999996001</c:v>
                </c:pt>
                <c:pt idx="264">
                  <c:v>3.5999999999996</c:v>
                </c:pt>
                <c:pt idx="265">
                  <c:v>3.4999999999995999</c:v>
                </c:pt>
                <c:pt idx="266">
                  <c:v>3.3999999999995998</c:v>
                </c:pt>
                <c:pt idx="267">
                  <c:v>3.2999999999996001</c:v>
                </c:pt>
                <c:pt idx="268">
                  <c:v>3.1999999999996001</c:v>
                </c:pt>
                <c:pt idx="269">
                  <c:v>3.0999999999996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-3.0000000000005</c:v>
                </c:pt>
                <c:pt idx="331">
                  <c:v>-3.1000000000005001</c:v>
                </c:pt>
                <c:pt idx="332">
                  <c:v>-3.2000000000004998</c:v>
                </c:pt>
                <c:pt idx="333">
                  <c:v>-3.3000000000004999</c:v>
                </c:pt>
                <c:pt idx="334">
                  <c:v>-3.4000000000005</c:v>
                </c:pt>
                <c:pt idx="335">
                  <c:v>-3.5000000000005</c:v>
                </c:pt>
                <c:pt idx="336">
                  <c:v>-3.6000000000005001</c:v>
                </c:pt>
                <c:pt idx="337">
                  <c:v>-3.7000000000004998</c:v>
                </c:pt>
                <c:pt idx="338">
                  <c:v>-3.8000000000004999</c:v>
                </c:pt>
                <c:pt idx="339">
                  <c:v>-3.9000000000005</c:v>
                </c:pt>
                <c:pt idx="340">
                  <c:v>-4.0000000000005</c:v>
                </c:pt>
                <c:pt idx="341">
                  <c:v>-4.1000000000004997</c:v>
                </c:pt>
                <c:pt idx="342">
                  <c:v>-4.2000000000005002</c:v>
                </c:pt>
                <c:pt idx="343">
                  <c:v>-4.3000000000004999</c:v>
                </c:pt>
                <c:pt idx="344">
                  <c:v>-4.4000000000005004</c:v>
                </c:pt>
                <c:pt idx="345">
                  <c:v>-4.5000000000005</c:v>
                </c:pt>
                <c:pt idx="346">
                  <c:v>-4.6000000000004997</c:v>
                </c:pt>
                <c:pt idx="347">
                  <c:v>-4.7000000000005002</c:v>
                </c:pt>
                <c:pt idx="348">
                  <c:v>-4.8000000000004999</c:v>
                </c:pt>
                <c:pt idx="349">
                  <c:v>-4.9000000000005004</c:v>
                </c:pt>
                <c:pt idx="350">
                  <c:v>-5.0000000000005</c:v>
                </c:pt>
                <c:pt idx="351">
                  <c:v>-5.1000000000004997</c:v>
                </c:pt>
                <c:pt idx="352">
                  <c:v>-5.2000000000005002</c:v>
                </c:pt>
                <c:pt idx="353">
                  <c:v>-5.3000000000004999</c:v>
                </c:pt>
                <c:pt idx="354">
                  <c:v>-5.4000000000005004</c:v>
                </c:pt>
                <c:pt idx="355">
                  <c:v>-5.5000000000005</c:v>
                </c:pt>
                <c:pt idx="356">
                  <c:v>-5.6000000000004997</c:v>
                </c:pt>
                <c:pt idx="357">
                  <c:v>-5.7000000000005002</c:v>
                </c:pt>
                <c:pt idx="358">
                  <c:v>-5.8000000000004999</c:v>
                </c:pt>
                <c:pt idx="359">
                  <c:v>-5.9000000000005004</c:v>
                </c:pt>
                <c:pt idx="360">
                  <c:v>-6.0000000000005</c:v>
                </c:pt>
                <c:pt idx="361">
                  <c:v>-6.1000000000004997</c:v>
                </c:pt>
                <c:pt idx="362">
                  <c:v>-6.2000000000005002</c:v>
                </c:pt>
                <c:pt idx="363">
                  <c:v>-6.3000000000004999</c:v>
                </c:pt>
                <c:pt idx="364">
                  <c:v>-6.4000000000005004</c:v>
                </c:pt>
                <c:pt idx="365">
                  <c:v>-6.5000000000005</c:v>
                </c:pt>
                <c:pt idx="366">
                  <c:v>-6.6000000000004997</c:v>
                </c:pt>
                <c:pt idx="367">
                  <c:v>-6.7000000000005002</c:v>
                </c:pt>
                <c:pt idx="368">
                  <c:v>-6.8000000000004999</c:v>
                </c:pt>
                <c:pt idx="369">
                  <c:v>-6.9000000000005004</c:v>
                </c:pt>
                <c:pt idx="370">
                  <c:v>-7.0000000000005</c:v>
                </c:pt>
                <c:pt idx="371">
                  <c:v>-7.1000000000004997</c:v>
                </c:pt>
                <c:pt idx="372">
                  <c:v>-7.2000000000005002</c:v>
                </c:pt>
                <c:pt idx="373">
                  <c:v>-7.3000000000004999</c:v>
                </c:pt>
                <c:pt idx="374">
                  <c:v>-7.4000000000005004</c:v>
                </c:pt>
                <c:pt idx="375">
                  <c:v>-7.5000000000005</c:v>
                </c:pt>
                <c:pt idx="376">
                  <c:v>-7.6000000000004997</c:v>
                </c:pt>
                <c:pt idx="377">
                  <c:v>-7.7000000000005002</c:v>
                </c:pt>
                <c:pt idx="378">
                  <c:v>-7.8000000000004999</c:v>
                </c:pt>
                <c:pt idx="379">
                  <c:v>-7.9000000000005004</c:v>
                </c:pt>
                <c:pt idx="380">
                  <c:v>-8.0000000000004992</c:v>
                </c:pt>
                <c:pt idx="381">
                  <c:v>-8.1000000000005006</c:v>
                </c:pt>
                <c:pt idx="382">
                  <c:v>-8.2000000000005002</c:v>
                </c:pt>
                <c:pt idx="383">
                  <c:v>-8.3000000000004999</c:v>
                </c:pt>
                <c:pt idx="384">
                  <c:v>-8.4000000000004995</c:v>
                </c:pt>
                <c:pt idx="385">
                  <c:v>-8.5000000000004992</c:v>
                </c:pt>
                <c:pt idx="386">
                  <c:v>-8.6000000000005006</c:v>
                </c:pt>
                <c:pt idx="387">
                  <c:v>-8.7000000000005002</c:v>
                </c:pt>
                <c:pt idx="388">
                  <c:v>-8.8000000000005993</c:v>
                </c:pt>
                <c:pt idx="389">
                  <c:v>-8.9000000000006008</c:v>
                </c:pt>
                <c:pt idx="390">
                  <c:v>-9.0000000000006004</c:v>
                </c:pt>
                <c:pt idx="391">
                  <c:v>-9.1000000000006001</c:v>
                </c:pt>
                <c:pt idx="392">
                  <c:v>-9.2000000000005997</c:v>
                </c:pt>
                <c:pt idx="393">
                  <c:v>-9.3000000000005993</c:v>
                </c:pt>
                <c:pt idx="394">
                  <c:v>-9.4000000000006008</c:v>
                </c:pt>
                <c:pt idx="395">
                  <c:v>-9.5000000000006004</c:v>
                </c:pt>
                <c:pt idx="396">
                  <c:v>-9.6000000000006001</c:v>
                </c:pt>
                <c:pt idx="397">
                  <c:v>-9.7000000000005997</c:v>
                </c:pt>
                <c:pt idx="398">
                  <c:v>-9.8000000000005993</c:v>
                </c:pt>
                <c:pt idx="399">
                  <c:v>-9.9000000000006008</c:v>
                </c:pt>
                <c:pt idx="400">
                  <c:v>-10.0000000000006</c:v>
                </c:pt>
                <c:pt idx="401">
                  <c:v>-10.1000000000006</c:v>
                </c:pt>
                <c:pt idx="402">
                  <c:v>-10.2000000000006</c:v>
                </c:pt>
                <c:pt idx="403">
                  <c:v>-10.300000000000599</c:v>
                </c:pt>
                <c:pt idx="404">
                  <c:v>-10.400000000000601</c:v>
                </c:pt>
                <c:pt idx="405">
                  <c:v>-10.5000000000006</c:v>
                </c:pt>
                <c:pt idx="406">
                  <c:v>-10.6000000000006</c:v>
                </c:pt>
                <c:pt idx="407">
                  <c:v>-10.7000000000006</c:v>
                </c:pt>
                <c:pt idx="408">
                  <c:v>-10.800000000000599</c:v>
                </c:pt>
                <c:pt idx="409">
                  <c:v>-10.900000000000601</c:v>
                </c:pt>
                <c:pt idx="410">
                  <c:v>-11.0000000000006</c:v>
                </c:pt>
                <c:pt idx="411">
                  <c:v>-11.1000000000006</c:v>
                </c:pt>
                <c:pt idx="412">
                  <c:v>-11.2000000000006</c:v>
                </c:pt>
                <c:pt idx="413">
                  <c:v>-11.300000000000599</c:v>
                </c:pt>
                <c:pt idx="414">
                  <c:v>-11.400000000000601</c:v>
                </c:pt>
                <c:pt idx="415">
                  <c:v>-11.5000000000006</c:v>
                </c:pt>
                <c:pt idx="416">
                  <c:v>-11.6000000000006</c:v>
                </c:pt>
                <c:pt idx="417">
                  <c:v>-11.7000000000006</c:v>
                </c:pt>
                <c:pt idx="418">
                  <c:v>-11.800000000000599</c:v>
                </c:pt>
                <c:pt idx="419">
                  <c:v>-11.900000000000601</c:v>
                </c:pt>
                <c:pt idx="420">
                  <c:v>-12.0000000000006</c:v>
                </c:pt>
                <c:pt idx="421">
                  <c:v>-12.1000000000006</c:v>
                </c:pt>
                <c:pt idx="422">
                  <c:v>-12.2000000000006</c:v>
                </c:pt>
                <c:pt idx="423">
                  <c:v>-12.300000000000599</c:v>
                </c:pt>
                <c:pt idx="424">
                  <c:v>-12.400000000000601</c:v>
                </c:pt>
                <c:pt idx="425">
                  <c:v>-12.5000000000006</c:v>
                </c:pt>
                <c:pt idx="426">
                  <c:v>-12.6000000000006</c:v>
                </c:pt>
                <c:pt idx="427">
                  <c:v>-12.7000000000006</c:v>
                </c:pt>
                <c:pt idx="428">
                  <c:v>-12.800000000000599</c:v>
                </c:pt>
                <c:pt idx="429">
                  <c:v>-12.900000000000601</c:v>
                </c:pt>
                <c:pt idx="430">
                  <c:v>-13.0000000000006</c:v>
                </c:pt>
                <c:pt idx="431">
                  <c:v>-13.1000000000006</c:v>
                </c:pt>
                <c:pt idx="432">
                  <c:v>-13.2000000000006</c:v>
                </c:pt>
                <c:pt idx="433">
                  <c:v>-13.300000000000599</c:v>
                </c:pt>
                <c:pt idx="434">
                  <c:v>-13.400000000000601</c:v>
                </c:pt>
                <c:pt idx="435">
                  <c:v>-13.5000000000006</c:v>
                </c:pt>
                <c:pt idx="436">
                  <c:v>-13.6000000000006</c:v>
                </c:pt>
                <c:pt idx="437">
                  <c:v>-13.7000000000006</c:v>
                </c:pt>
                <c:pt idx="438">
                  <c:v>-13.800000000000599</c:v>
                </c:pt>
                <c:pt idx="439">
                  <c:v>-13.900000000000601</c:v>
                </c:pt>
                <c:pt idx="440">
                  <c:v>-14.0000000000006</c:v>
                </c:pt>
                <c:pt idx="441">
                  <c:v>-14.1000000000006</c:v>
                </c:pt>
                <c:pt idx="442">
                  <c:v>-14.2000000000006</c:v>
                </c:pt>
                <c:pt idx="443">
                  <c:v>-14.300000000000599</c:v>
                </c:pt>
                <c:pt idx="444">
                  <c:v>-14.400000000000601</c:v>
                </c:pt>
                <c:pt idx="445">
                  <c:v>-14.5000000000006</c:v>
                </c:pt>
                <c:pt idx="446">
                  <c:v>-14.6000000000006</c:v>
                </c:pt>
                <c:pt idx="447">
                  <c:v>-14.7000000000006</c:v>
                </c:pt>
                <c:pt idx="448">
                  <c:v>-14.800000000000599</c:v>
                </c:pt>
                <c:pt idx="449">
                  <c:v>-14.900000000000601</c:v>
                </c:pt>
                <c:pt idx="450">
                  <c:v>-15</c:v>
                </c:pt>
                <c:pt idx="451">
                  <c:v>-15</c:v>
                </c:pt>
                <c:pt idx="452">
                  <c:v>-15</c:v>
                </c:pt>
                <c:pt idx="453">
                  <c:v>-15</c:v>
                </c:pt>
                <c:pt idx="454">
                  <c:v>-15</c:v>
                </c:pt>
                <c:pt idx="455">
                  <c:v>-15</c:v>
                </c:pt>
                <c:pt idx="456">
                  <c:v>-15</c:v>
                </c:pt>
                <c:pt idx="457">
                  <c:v>-15</c:v>
                </c:pt>
                <c:pt idx="458">
                  <c:v>-15</c:v>
                </c:pt>
                <c:pt idx="459">
                  <c:v>-15</c:v>
                </c:pt>
                <c:pt idx="460">
                  <c:v>-15</c:v>
                </c:pt>
                <c:pt idx="461">
                  <c:v>-15</c:v>
                </c:pt>
                <c:pt idx="462">
                  <c:v>-15</c:v>
                </c:pt>
                <c:pt idx="463">
                  <c:v>-15</c:v>
                </c:pt>
                <c:pt idx="464">
                  <c:v>-15</c:v>
                </c:pt>
                <c:pt idx="465">
                  <c:v>-15</c:v>
                </c:pt>
                <c:pt idx="466">
                  <c:v>-15</c:v>
                </c:pt>
                <c:pt idx="467">
                  <c:v>-15</c:v>
                </c:pt>
                <c:pt idx="468">
                  <c:v>-15</c:v>
                </c:pt>
                <c:pt idx="469">
                  <c:v>-15</c:v>
                </c:pt>
                <c:pt idx="470">
                  <c:v>-15</c:v>
                </c:pt>
                <c:pt idx="471">
                  <c:v>-15</c:v>
                </c:pt>
                <c:pt idx="472">
                  <c:v>-15</c:v>
                </c:pt>
                <c:pt idx="473">
                  <c:v>-15</c:v>
                </c:pt>
                <c:pt idx="474">
                  <c:v>-15</c:v>
                </c:pt>
                <c:pt idx="475">
                  <c:v>-15</c:v>
                </c:pt>
                <c:pt idx="476">
                  <c:v>-15</c:v>
                </c:pt>
                <c:pt idx="477">
                  <c:v>-15</c:v>
                </c:pt>
                <c:pt idx="478">
                  <c:v>-15</c:v>
                </c:pt>
                <c:pt idx="479">
                  <c:v>-15</c:v>
                </c:pt>
                <c:pt idx="480">
                  <c:v>-15</c:v>
                </c:pt>
                <c:pt idx="481">
                  <c:v>-15</c:v>
                </c:pt>
                <c:pt idx="482">
                  <c:v>-15</c:v>
                </c:pt>
                <c:pt idx="483">
                  <c:v>-15</c:v>
                </c:pt>
                <c:pt idx="484">
                  <c:v>-15</c:v>
                </c:pt>
                <c:pt idx="485">
                  <c:v>-15</c:v>
                </c:pt>
                <c:pt idx="486">
                  <c:v>-15</c:v>
                </c:pt>
                <c:pt idx="487">
                  <c:v>-15</c:v>
                </c:pt>
                <c:pt idx="488">
                  <c:v>-15</c:v>
                </c:pt>
                <c:pt idx="489">
                  <c:v>-15</c:v>
                </c:pt>
                <c:pt idx="490">
                  <c:v>-15</c:v>
                </c:pt>
                <c:pt idx="491">
                  <c:v>-15</c:v>
                </c:pt>
                <c:pt idx="492">
                  <c:v>-15</c:v>
                </c:pt>
                <c:pt idx="493">
                  <c:v>-15</c:v>
                </c:pt>
                <c:pt idx="494">
                  <c:v>-15</c:v>
                </c:pt>
                <c:pt idx="495">
                  <c:v>-15</c:v>
                </c:pt>
                <c:pt idx="496">
                  <c:v>-15</c:v>
                </c:pt>
                <c:pt idx="497">
                  <c:v>-15</c:v>
                </c:pt>
                <c:pt idx="498">
                  <c:v>-15</c:v>
                </c:pt>
                <c:pt idx="499">
                  <c:v>-15</c:v>
                </c:pt>
                <c:pt idx="500">
                  <c:v>-15</c:v>
                </c:pt>
                <c:pt idx="501">
                  <c:v>-15</c:v>
                </c:pt>
                <c:pt idx="502">
                  <c:v>-15</c:v>
                </c:pt>
                <c:pt idx="503">
                  <c:v>-15</c:v>
                </c:pt>
                <c:pt idx="504">
                  <c:v>-15</c:v>
                </c:pt>
                <c:pt idx="505">
                  <c:v>-15</c:v>
                </c:pt>
                <c:pt idx="506">
                  <c:v>-15</c:v>
                </c:pt>
                <c:pt idx="507">
                  <c:v>-15</c:v>
                </c:pt>
                <c:pt idx="508">
                  <c:v>-15</c:v>
                </c:pt>
                <c:pt idx="509">
                  <c:v>-15</c:v>
                </c:pt>
                <c:pt idx="510">
                  <c:v>-15</c:v>
                </c:pt>
                <c:pt idx="511">
                  <c:v>-15</c:v>
                </c:pt>
                <c:pt idx="512">
                  <c:v>-15</c:v>
                </c:pt>
                <c:pt idx="513">
                  <c:v>-15</c:v>
                </c:pt>
                <c:pt idx="514">
                  <c:v>-15</c:v>
                </c:pt>
                <c:pt idx="515">
                  <c:v>-15</c:v>
                </c:pt>
                <c:pt idx="516">
                  <c:v>-15</c:v>
                </c:pt>
                <c:pt idx="517">
                  <c:v>-15</c:v>
                </c:pt>
                <c:pt idx="518">
                  <c:v>-15</c:v>
                </c:pt>
                <c:pt idx="519">
                  <c:v>-15</c:v>
                </c:pt>
                <c:pt idx="520">
                  <c:v>-15</c:v>
                </c:pt>
                <c:pt idx="521">
                  <c:v>-15</c:v>
                </c:pt>
                <c:pt idx="522">
                  <c:v>-15</c:v>
                </c:pt>
                <c:pt idx="523">
                  <c:v>-15</c:v>
                </c:pt>
                <c:pt idx="524">
                  <c:v>-15</c:v>
                </c:pt>
                <c:pt idx="525">
                  <c:v>-15</c:v>
                </c:pt>
                <c:pt idx="526">
                  <c:v>-15</c:v>
                </c:pt>
                <c:pt idx="527">
                  <c:v>-15</c:v>
                </c:pt>
                <c:pt idx="528">
                  <c:v>-15</c:v>
                </c:pt>
                <c:pt idx="529">
                  <c:v>-15</c:v>
                </c:pt>
                <c:pt idx="530">
                  <c:v>-15</c:v>
                </c:pt>
                <c:pt idx="531">
                  <c:v>-15</c:v>
                </c:pt>
                <c:pt idx="532">
                  <c:v>-15</c:v>
                </c:pt>
                <c:pt idx="533">
                  <c:v>-15</c:v>
                </c:pt>
                <c:pt idx="534">
                  <c:v>-15</c:v>
                </c:pt>
                <c:pt idx="535">
                  <c:v>-15</c:v>
                </c:pt>
                <c:pt idx="536">
                  <c:v>-15</c:v>
                </c:pt>
                <c:pt idx="537">
                  <c:v>-15</c:v>
                </c:pt>
                <c:pt idx="538">
                  <c:v>-15</c:v>
                </c:pt>
                <c:pt idx="539">
                  <c:v>-15</c:v>
                </c:pt>
                <c:pt idx="540">
                  <c:v>-15</c:v>
                </c:pt>
                <c:pt idx="541">
                  <c:v>-15</c:v>
                </c:pt>
                <c:pt idx="542">
                  <c:v>-15</c:v>
                </c:pt>
                <c:pt idx="543">
                  <c:v>-15</c:v>
                </c:pt>
                <c:pt idx="544">
                  <c:v>-15</c:v>
                </c:pt>
                <c:pt idx="545">
                  <c:v>-15</c:v>
                </c:pt>
                <c:pt idx="546">
                  <c:v>-15</c:v>
                </c:pt>
                <c:pt idx="547">
                  <c:v>-15</c:v>
                </c:pt>
                <c:pt idx="548">
                  <c:v>-15</c:v>
                </c:pt>
                <c:pt idx="549">
                  <c:v>-15</c:v>
                </c:pt>
                <c:pt idx="550">
                  <c:v>-15</c:v>
                </c:pt>
                <c:pt idx="551">
                  <c:v>-15</c:v>
                </c:pt>
                <c:pt idx="552">
                  <c:v>-15</c:v>
                </c:pt>
                <c:pt idx="553">
                  <c:v>-15</c:v>
                </c:pt>
                <c:pt idx="554">
                  <c:v>-15</c:v>
                </c:pt>
                <c:pt idx="555">
                  <c:v>-15</c:v>
                </c:pt>
                <c:pt idx="556">
                  <c:v>-15</c:v>
                </c:pt>
                <c:pt idx="557">
                  <c:v>-15</c:v>
                </c:pt>
                <c:pt idx="558">
                  <c:v>-15</c:v>
                </c:pt>
                <c:pt idx="559">
                  <c:v>-15</c:v>
                </c:pt>
                <c:pt idx="560">
                  <c:v>-15</c:v>
                </c:pt>
                <c:pt idx="561">
                  <c:v>-15</c:v>
                </c:pt>
                <c:pt idx="562">
                  <c:v>-15</c:v>
                </c:pt>
                <c:pt idx="563">
                  <c:v>-15</c:v>
                </c:pt>
                <c:pt idx="564">
                  <c:v>-15</c:v>
                </c:pt>
                <c:pt idx="565">
                  <c:v>-15</c:v>
                </c:pt>
                <c:pt idx="566">
                  <c:v>-15</c:v>
                </c:pt>
                <c:pt idx="567">
                  <c:v>-15</c:v>
                </c:pt>
                <c:pt idx="568">
                  <c:v>-15</c:v>
                </c:pt>
                <c:pt idx="569">
                  <c:v>-15</c:v>
                </c:pt>
                <c:pt idx="570">
                  <c:v>-15</c:v>
                </c:pt>
                <c:pt idx="571">
                  <c:v>-15</c:v>
                </c:pt>
                <c:pt idx="572">
                  <c:v>-15</c:v>
                </c:pt>
                <c:pt idx="573">
                  <c:v>-15</c:v>
                </c:pt>
                <c:pt idx="574">
                  <c:v>-15</c:v>
                </c:pt>
                <c:pt idx="575">
                  <c:v>-15</c:v>
                </c:pt>
                <c:pt idx="576">
                  <c:v>-15</c:v>
                </c:pt>
                <c:pt idx="577">
                  <c:v>-15</c:v>
                </c:pt>
                <c:pt idx="578">
                  <c:v>-15</c:v>
                </c:pt>
                <c:pt idx="579">
                  <c:v>-15</c:v>
                </c:pt>
                <c:pt idx="580">
                  <c:v>-15</c:v>
                </c:pt>
                <c:pt idx="581">
                  <c:v>-15</c:v>
                </c:pt>
                <c:pt idx="582">
                  <c:v>-15</c:v>
                </c:pt>
                <c:pt idx="583">
                  <c:v>-15</c:v>
                </c:pt>
                <c:pt idx="584">
                  <c:v>-15</c:v>
                </c:pt>
                <c:pt idx="585">
                  <c:v>-15</c:v>
                </c:pt>
                <c:pt idx="586">
                  <c:v>-15</c:v>
                </c:pt>
                <c:pt idx="587">
                  <c:v>-15</c:v>
                </c:pt>
                <c:pt idx="588">
                  <c:v>-15</c:v>
                </c:pt>
                <c:pt idx="589">
                  <c:v>-15</c:v>
                </c:pt>
                <c:pt idx="590">
                  <c:v>-15</c:v>
                </c:pt>
                <c:pt idx="591">
                  <c:v>-15</c:v>
                </c:pt>
                <c:pt idx="592">
                  <c:v>-15</c:v>
                </c:pt>
                <c:pt idx="593">
                  <c:v>-15</c:v>
                </c:pt>
                <c:pt idx="594">
                  <c:v>-15</c:v>
                </c:pt>
                <c:pt idx="595">
                  <c:v>-15</c:v>
                </c:pt>
                <c:pt idx="596">
                  <c:v>-15</c:v>
                </c:pt>
                <c:pt idx="597">
                  <c:v>-15</c:v>
                </c:pt>
                <c:pt idx="598">
                  <c:v>-15</c:v>
                </c:pt>
                <c:pt idx="599">
                  <c:v>-15</c:v>
                </c:pt>
                <c:pt idx="600">
                  <c:v>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6C-4F81-A0A1-2276D5FA4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283823"/>
        <c:axId val="524600559"/>
      </c:scatterChart>
      <c:valAx>
        <c:axId val="529283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Glideslope Required to Intercept Commanded Altitude (deg)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00559"/>
        <c:crosses val="autoZero"/>
        <c:crossBetween val="midCat"/>
      </c:valAx>
      <c:valAx>
        <c:axId val="52460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Commanded Aircraft Glideslope (deg)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283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B061F-44DD-4AA0-B1D4-6A43504384FB}" type="doc">
      <dgm:prSet loTypeId="urn:microsoft.com/office/officeart/2005/8/layout/vProcess5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683271-5744-4211-A507-8F0ECC7CD67E}">
      <dgm:prSet phldrT="[Text]" custT="1"/>
      <dgm:spPr/>
      <dgm:t>
        <a:bodyPr/>
        <a:lstStyle/>
        <a:p>
          <a:r>
            <a:rPr lang="en-US" sz="1800" dirty="0"/>
            <a:t>Agent States Continuously Estimated</a:t>
          </a:r>
        </a:p>
      </dgm:t>
    </dgm:pt>
    <dgm:pt modelId="{50F3A096-7CAE-4A04-A98C-1BF3D18725D8}" type="parTrans" cxnId="{CBA9769F-EB2B-475D-BEF0-9FA752343E75}">
      <dgm:prSet/>
      <dgm:spPr/>
      <dgm:t>
        <a:bodyPr/>
        <a:lstStyle/>
        <a:p>
          <a:endParaRPr lang="en-US" sz="2000"/>
        </a:p>
      </dgm:t>
    </dgm:pt>
    <dgm:pt modelId="{B24D1645-078F-4BAC-9F36-A9D5B169FCAD}" type="sibTrans" cxnId="{CBA9769F-EB2B-475D-BEF0-9FA752343E75}">
      <dgm:prSet custT="1"/>
      <dgm:spPr/>
      <dgm:t>
        <a:bodyPr/>
        <a:lstStyle/>
        <a:p>
          <a:endParaRPr lang="en-US" sz="2800"/>
        </a:p>
      </dgm:t>
    </dgm:pt>
    <dgm:pt modelId="{98F21140-1BEC-41FA-AFF5-7DADA1BBF2BD}">
      <dgm:prSet phldrT="[Text]" custT="1"/>
      <dgm:spPr/>
      <dgm:t>
        <a:bodyPr/>
        <a:lstStyle/>
        <a:p>
          <a:r>
            <a:rPr lang="en-US" sz="1400" dirty="0"/>
            <a:t>User Input of Fly-Over Waypoint (applications: search &amp; rescue, surveillance, package drop)</a:t>
          </a:r>
        </a:p>
      </dgm:t>
    </dgm:pt>
    <dgm:pt modelId="{D93C8C21-01CC-4C0A-B261-A923724C443A}" type="parTrans" cxnId="{6678A0DD-2EDF-43C9-A9E3-7C68A1DE32CB}">
      <dgm:prSet/>
      <dgm:spPr/>
      <dgm:t>
        <a:bodyPr/>
        <a:lstStyle/>
        <a:p>
          <a:endParaRPr lang="en-US" sz="2000"/>
        </a:p>
      </dgm:t>
    </dgm:pt>
    <dgm:pt modelId="{CAF0E5B6-1BAC-4ED7-AB29-645D98A2D374}" type="sibTrans" cxnId="{6678A0DD-2EDF-43C9-A9E3-7C68A1DE32CB}">
      <dgm:prSet/>
      <dgm:spPr/>
      <dgm:t>
        <a:bodyPr/>
        <a:lstStyle/>
        <a:p>
          <a:endParaRPr lang="en-US" sz="2000"/>
        </a:p>
      </dgm:t>
    </dgm:pt>
    <dgm:pt modelId="{FE52562B-31EB-41CE-95B0-A5D896BE8FAD}">
      <dgm:prSet phldrT="[Text]" custT="1"/>
      <dgm:spPr/>
      <dgm:t>
        <a:bodyPr/>
        <a:lstStyle/>
        <a:p>
          <a:r>
            <a:rPr lang="en-US" sz="1400" dirty="0"/>
            <a:t>Latitude, Longitude, Altitude, Groundspeed</a:t>
          </a:r>
        </a:p>
      </dgm:t>
    </dgm:pt>
    <dgm:pt modelId="{7F5EEF58-DEBE-4A30-9A0B-0B0A57BD61FD}" type="parTrans" cxnId="{1F5F81A4-9EF2-408C-A950-891D6CF76457}">
      <dgm:prSet/>
      <dgm:spPr/>
      <dgm:t>
        <a:bodyPr/>
        <a:lstStyle/>
        <a:p>
          <a:endParaRPr lang="en-US" sz="2000"/>
        </a:p>
      </dgm:t>
    </dgm:pt>
    <dgm:pt modelId="{91C4FEFA-35AE-4808-B631-BA3674DAFA0B}" type="sibTrans" cxnId="{1F5F81A4-9EF2-408C-A950-891D6CF76457}">
      <dgm:prSet/>
      <dgm:spPr/>
      <dgm:t>
        <a:bodyPr/>
        <a:lstStyle/>
        <a:p>
          <a:endParaRPr lang="en-US" sz="2000"/>
        </a:p>
      </dgm:t>
    </dgm:pt>
    <dgm:pt modelId="{BE48891C-A1EE-4717-ACDF-1CEF5BA7FA3F}">
      <dgm:prSet phldrT="[Text]" custT="1"/>
      <dgm:spPr/>
      <dgm:t>
        <a:bodyPr/>
        <a:lstStyle/>
        <a:p>
          <a:r>
            <a:rPr lang="en-US" sz="1400" dirty="0"/>
            <a:t>Cost Estimated for Each Agent: Distance, Altitude, Heading, and Groundspeed all considered</a:t>
          </a:r>
        </a:p>
      </dgm:t>
    </dgm:pt>
    <dgm:pt modelId="{D82C618E-D025-4A83-BB3F-9F77955285C3}" type="parTrans" cxnId="{6976D0DD-2285-4038-AB79-D567EB33A1D3}">
      <dgm:prSet/>
      <dgm:spPr/>
      <dgm:t>
        <a:bodyPr/>
        <a:lstStyle/>
        <a:p>
          <a:endParaRPr lang="en-US" sz="2000"/>
        </a:p>
      </dgm:t>
    </dgm:pt>
    <dgm:pt modelId="{5A6CE8D8-46ED-4703-9B60-003EEF558336}" type="sibTrans" cxnId="{6976D0DD-2285-4038-AB79-D567EB33A1D3}">
      <dgm:prSet/>
      <dgm:spPr/>
      <dgm:t>
        <a:bodyPr/>
        <a:lstStyle/>
        <a:p>
          <a:endParaRPr lang="en-US" sz="2000"/>
        </a:p>
      </dgm:t>
    </dgm:pt>
    <dgm:pt modelId="{55CE030F-6FCF-4D09-AE5A-4144D293255A}">
      <dgm:prSet phldrT="[Text]" custT="1"/>
      <dgm:spPr/>
      <dgm:t>
        <a:bodyPr/>
        <a:lstStyle/>
        <a:p>
          <a:r>
            <a:rPr lang="en-US" sz="1800" dirty="0"/>
            <a:t>Individual Agent Controller</a:t>
          </a:r>
        </a:p>
      </dgm:t>
    </dgm:pt>
    <dgm:pt modelId="{E5556BA1-7DD7-4884-8916-966C3872D937}" type="parTrans" cxnId="{86340A57-5D10-4435-AB5D-0385B867EA5F}">
      <dgm:prSet/>
      <dgm:spPr/>
      <dgm:t>
        <a:bodyPr/>
        <a:lstStyle/>
        <a:p>
          <a:endParaRPr lang="en-US" sz="2000"/>
        </a:p>
      </dgm:t>
    </dgm:pt>
    <dgm:pt modelId="{2CA2F406-EB04-451E-82AB-F2DD59CB024C}" type="sibTrans" cxnId="{86340A57-5D10-4435-AB5D-0385B867EA5F}">
      <dgm:prSet/>
      <dgm:spPr/>
      <dgm:t>
        <a:bodyPr/>
        <a:lstStyle/>
        <a:p>
          <a:endParaRPr lang="en-US" sz="2000"/>
        </a:p>
      </dgm:t>
    </dgm:pt>
    <dgm:pt modelId="{D69E4A1F-91CA-494C-AB7D-5691AE10DC24}">
      <dgm:prSet phldrT="[Text]" custT="1"/>
      <dgm:spPr/>
      <dgm:t>
        <a:bodyPr/>
        <a:lstStyle/>
        <a:p>
          <a:r>
            <a:rPr lang="en-US" sz="1800" dirty="0"/>
            <a:t>Agent-Waypoint Assignment</a:t>
          </a:r>
          <a:endParaRPr lang="en-US" sz="1400" dirty="0"/>
        </a:p>
      </dgm:t>
    </dgm:pt>
    <dgm:pt modelId="{90ADD0A6-F1F3-42BE-BCEA-0ED21F5933A3}" type="parTrans" cxnId="{63C82273-460C-44D6-81AB-64342543CA79}">
      <dgm:prSet/>
      <dgm:spPr/>
      <dgm:t>
        <a:bodyPr/>
        <a:lstStyle/>
        <a:p>
          <a:endParaRPr lang="en-US" sz="2000"/>
        </a:p>
      </dgm:t>
    </dgm:pt>
    <dgm:pt modelId="{94E898FC-2553-4B74-93E8-024222CE9FAB}" type="sibTrans" cxnId="{63C82273-460C-44D6-81AB-64342543CA79}">
      <dgm:prSet/>
      <dgm:spPr/>
      <dgm:t>
        <a:bodyPr/>
        <a:lstStyle/>
        <a:p>
          <a:endParaRPr lang="en-US" sz="2000"/>
        </a:p>
      </dgm:t>
    </dgm:pt>
    <dgm:pt modelId="{3D0ACF14-0C32-48AE-91E0-39F2049F99F3}">
      <dgm:prSet phldrT="[Text]" custT="1"/>
      <dgm:spPr/>
      <dgm:t>
        <a:bodyPr/>
        <a:lstStyle/>
        <a:p>
          <a:r>
            <a:rPr lang="en-US" sz="1400" dirty="0"/>
            <a:t>Linear Hungarian Assignment Algorithm Used to Assign Agents and Minimize Overall Cost</a:t>
          </a:r>
        </a:p>
      </dgm:t>
    </dgm:pt>
    <dgm:pt modelId="{3FF0CEF6-AD11-461E-9866-950F13F5998E}" type="parTrans" cxnId="{DB0D0BDB-340B-4178-8E2A-652DDCDAE04C}">
      <dgm:prSet/>
      <dgm:spPr/>
      <dgm:t>
        <a:bodyPr/>
        <a:lstStyle/>
        <a:p>
          <a:endParaRPr lang="en-US" sz="2000"/>
        </a:p>
      </dgm:t>
    </dgm:pt>
    <dgm:pt modelId="{6D9E6BCF-FBD1-4F39-BC20-D6277073A915}" type="sibTrans" cxnId="{DB0D0BDB-340B-4178-8E2A-652DDCDAE04C}">
      <dgm:prSet/>
      <dgm:spPr/>
      <dgm:t>
        <a:bodyPr/>
        <a:lstStyle/>
        <a:p>
          <a:endParaRPr lang="en-US" sz="2000"/>
        </a:p>
      </dgm:t>
    </dgm:pt>
    <dgm:pt modelId="{834AA35E-8726-498A-B82C-253DA6A35995}">
      <dgm:prSet phldrT="[Text]" custT="1"/>
      <dgm:spPr/>
      <dgm:t>
        <a:bodyPr/>
        <a:lstStyle/>
        <a:p>
          <a:r>
            <a:rPr lang="en-US" sz="1400" dirty="0"/>
            <a:t>Proportional Controller Converts Waypoint Assignments to Controller Inputs At Each Time Step</a:t>
          </a:r>
        </a:p>
      </dgm:t>
    </dgm:pt>
    <dgm:pt modelId="{01D296FC-6ECA-4F3A-BE8E-60BD1CDBA490}" type="parTrans" cxnId="{536565EE-412C-435F-99E4-CA2AA2891356}">
      <dgm:prSet/>
      <dgm:spPr/>
      <dgm:t>
        <a:bodyPr/>
        <a:lstStyle/>
        <a:p>
          <a:endParaRPr lang="en-US" sz="2000"/>
        </a:p>
      </dgm:t>
    </dgm:pt>
    <dgm:pt modelId="{FCFA4133-64FA-43DE-9D30-7ABF2438C135}" type="sibTrans" cxnId="{536565EE-412C-435F-99E4-CA2AA2891356}">
      <dgm:prSet/>
      <dgm:spPr/>
      <dgm:t>
        <a:bodyPr/>
        <a:lstStyle/>
        <a:p>
          <a:endParaRPr lang="en-US" sz="2000"/>
        </a:p>
      </dgm:t>
    </dgm:pt>
    <dgm:pt modelId="{EA77CE5E-743B-49A7-BC75-B352F8B8893C}">
      <dgm:prSet phldrT="[Text]" custT="1"/>
      <dgm:spPr/>
      <dgm:t>
        <a:bodyPr/>
        <a:lstStyle/>
        <a:p>
          <a:r>
            <a:rPr lang="en-US" sz="1400" dirty="0"/>
            <a:t>Non-Linear Navigation Controller to Command Airspeed, Heading, and Rate of Climb</a:t>
          </a:r>
        </a:p>
      </dgm:t>
    </dgm:pt>
    <dgm:pt modelId="{195C6EDA-49E9-4662-9B22-B950A29DFBEB}" type="parTrans" cxnId="{BD3674F4-F5AE-48FC-BC0F-E17B0D49665C}">
      <dgm:prSet/>
      <dgm:spPr/>
      <dgm:t>
        <a:bodyPr/>
        <a:lstStyle/>
        <a:p>
          <a:endParaRPr lang="en-US" sz="2000"/>
        </a:p>
      </dgm:t>
    </dgm:pt>
    <dgm:pt modelId="{3EFA4F09-6C90-4B7D-8291-A72C35767FA5}" type="sibTrans" cxnId="{BD3674F4-F5AE-48FC-BC0F-E17B0D49665C}">
      <dgm:prSet/>
      <dgm:spPr/>
      <dgm:t>
        <a:bodyPr/>
        <a:lstStyle/>
        <a:p>
          <a:endParaRPr lang="en-US" sz="2000"/>
        </a:p>
      </dgm:t>
    </dgm:pt>
    <dgm:pt modelId="{89C1006E-9B67-4607-B9FA-F8F01457CC5C}">
      <dgm:prSet phldrT="[Text]" custT="1"/>
      <dgm:spPr/>
      <dgm:t>
        <a:bodyPr/>
        <a:lstStyle/>
        <a:p>
          <a:r>
            <a:rPr lang="en-US" sz="1400" dirty="0"/>
            <a:t>Each Agent Tracked by Command &amp; Control Aircraft</a:t>
          </a:r>
        </a:p>
      </dgm:t>
    </dgm:pt>
    <dgm:pt modelId="{EC5C1A70-A5CB-4117-BF14-14E2ED64A846}" type="parTrans" cxnId="{024220FA-ED71-42DE-ACDC-176630DAF703}">
      <dgm:prSet/>
      <dgm:spPr/>
      <dgm:t>
        <a:bodyPr/>
        <a:lstStyle/>
        <a:p>
          <a:endParaRPr lang="en-US"/>
        </a:p>
      </dgm:t>
    </dgm:pt>
    <dgm:pt modelId="{EC2E0215-4995-4D95-8C0A-1B52A81B6F8B}" type="sibTrans" cxnId="{024220FA-ED71-42DE-ACDC-176630DAF703}">
      <dgm:prSet/>
      <dgm:spPr/>
      <dgm:t>
        <a:bodyPr/>
        <a:lstStyle/>
        <a:p>
          <a:endParaRPr lang="en-US"/>
        </a:p>
      </dgm:t>
    </dgm:pt>
    <dgm:pt modelId="{BF83880E-FF21-4360-84A2-480A47341753}">
      <dgm:prSet phldrT="[Text]" custT="1"/>
      <dgm:spPr/>
      <dgm:t>
        <a:bodyPr/>
        <a:lstStyle/>
        <a:p>
          <a:r>
            <a:rPr lang="en-US" sz="1400" dirty="0"/>
            <a:t>Agent Position, Velocity, and Acceleration Estimated by Random Finite-Set Based Filter</a:t>
          </a:r>
        </a:p>
      </dgm:t>
    </dgm:pt>
    <dgm:pt modelId="{01C72323-ECF3-40A4-A9DA-6998C93DB3FE}" type="parTrans" cxnId="{0BA67CFA-ACFD-4CFD-BFB7-E603FCF7D746}">
      <dgm:prSet/>
      <dgm:spPr/>
      <dgm:t>
        <a:bodyPr/>
        <a:lstStyle/>
        <a:p>
          <a:endParaRPr lang="en-US"/>
        </a:p>
      </dgm:t>
    </dgm:pt>
    <dgm:pt modelId="{8D333E12-FD16-4556-97A6-DDA59EE4E4B3}" type="sibTrans" cxnId="{0BA67CFA-ACFD-4CFD-BFB7-E603FCF7D746}">
      <dgm:prSet/>
      <dgm:spPr/>
      <dgm:t>
        <a:bodyPr/>
        <a:lstStyle/>
        <a:p>
          <a:endParaRPr lang="en-US"/>
        </a:p>
      </dgm:t>
    </dgm:pt>
    <dgm:pt modelId="{EF2F8E22-D591-4DFC-9348-EBDD1419CC56}">
      <dgm:prSet phldrT="[Text]" custT="1"/>
      <dgm:spPr/>
      <dgm:t>
        <a:bodyPr/>
        <a:lstStyle/>
        <a:p>
          <a:r>
            <a:rPr lang="en-US" sz="1800" dirty="0"/>
            <a:t>User Input</a:t>
          </a:r>
        </a:p>
      </dgm:t>
    </dgm:pt>
    <dgm:pt modelId="{4B9A986E-F4B9-40A4-8C0C-77988BC448C6}" type="parTrans" cxnId="{8E980070-3150-4947-817A-669512D0DEE8}">
      <dgm:prSet/>
      <dgm:spPr/>
      <dgm:t>
        <a:bodyPr/>
        <a:lstStyle/>
        <a:p>
          <a:endParaRPr lang="en-US"/>
        </a:p>
      </dgm:t>
    </dgm:pt>
    <dgm:pt modelId="{9EDF929C-D71C-4031-951D-1D93C8F0195D}" type="sibTrans" cxnId="{8E980070-3150-4947-817A-669512D0DEE8}">
      <dgm:prSet/>
      <dgm:spPr/>
      <dgm:t>
        <a:bodyPr/>
        <a:lstStyle/>
        <a:p>
          <a:endParaRPr lang="en-US"/>
        </a:p>
      </dgm:t>
    </dgm:pt>
    <dgm:pt modelId="{9263A666-1A88-4986-A8A9-5497B05BA47F}" type="pres">
      <dgm:prSet presAssocID="{4DCB061F-44DD-4AA0-B1D4-6A43504384FB}" presName="outerComposite" presStyleCnt="0">
        <dgm:presLayoutVars>
          <dgm:chMax val="5"/>
          <dgm:dir/>
          <dgm:resizeHandles val="exact"/>
        </dgm:presLayoutVars>
      </dgm:prSet>
      <dgm:spPr/>
    </dgm:pt>
    <dgm:pt modelId="{7B18EC98-2C6E-4776-A3B0-12D50CE13739}" type="pres">
      <dgm:prSet presAssocID="{4DCB061F-44DD-4AA0-B1D4-6A43504384FB}" presName="dummyMaxCanvas" presStyleCnt="0">
        <dgm:presLayoutVars/>
      </dgm:prSet>
      <dgm:spPr/>
    </dgm:pt>
    <dgm:pt modelId="{63CE9DEB-241C-4393-9C0D-F50507B9EA4D}" type="pres">
      <dgm:prSet presAssocID="{4DCB061F-44DD-4AA0-B1D4-6A43504384FB}" presName="FourNodes_1" presStyleLbl="node1" presStyleIdx="0" presStyleCnt="4">
        <dgm:presLayoutVars>
          <dgm:bulletEnabled val="1"/>
        </dgm:presLayoutVars>
      </dgm:prSet>
      <dgm:spPr/>
    </dgm:pt>
    <dgm:pt modelId="{6013BBB1-69DB-424F-A615-58286F098725}" type="pres">
      <dgm:prSet presAssocID="{4DCB061F-44DD-4AA0-B1D4-6A43504384FB}" presName="FourNodes_2" presStyleLbl="node1" presStyleIdx="1" presStyleCnt="4">
        <dgm:presLayoutVars>
          <dgm:bulletEnabled val="1"/>
        </dgm:presLayoutVars>
      </dgm:prSet>
      <dgm:spPr/>
    </dgm:pt>
    <dgm:pt modelId="{82228747-C28C-4783-A498-161FBD87237F}" type="pres">
      <dgm:prSet presAssocID="{4DCB061F-44DD-4AA0-B1D4-6A43504384FB}" presName="FourNodes_3" presStyleLbl="node1" presStyleIdx="2" presStyleCnt="4">
        <dgm:presLayoutVars>
          <dgm:bulletEnabled val="1"/>
        </dgm:presLayoutVars>
      </dgm:prSet>
      <dgm:spPr/>
    </dgm:pt>
    <dgm:pt modelId="{D2C3C6ED-3F0F-4522-A8CD-3A980A4BE09C}" type="pres">
      <dgm:prSet presAssocID="{4DCB061F-44DD-4AA0-B1D4-6A43504384FB}" presName="FourNodes_4" presStyleLbl="node1" presStyleIdx="3" presStyleCnt="4">
        <dgm:presLayoutVars>
          <dgm:bulletEnabled val="1"/>
        </dgm:presLayoutVars>
      </dgm:prSet>
      <dgm:spPr/>
    </dgm:pt>
    <dgm:pt modelId="{850E1D2B-0E3F-480E-BD47-3FFEBBCEB4A5}" type="pres">
      <dgm:prSet presAssocID="{4DCB061F-44DD-4AA0-B1D4-6A43504384FB}" presName="FourConn_1-2" presStyleLbl="fgAccFollowNode1" presStyleIdx="0" presStyleCnt="3">
        <dgm:presLayoutVars>
          <dgm:bulletEnabled val="1"/>
        </dgm:presLayoutVars>
      </dgm:prSet>
      <dgm:spPr/>
    </dgm:pt>
    <dgm:pt modelId="{C34D35EB-0FBF-42E1-92CE-795361F71751}" type="pres">
      <dgm:prSet presAssocID="{4DCB061F-44DD-4AA0-B1D4-6A43504384FB}" presName="FourConn_2-3" presStyleLbl="fgAccFollowNode1" presStyleIdx="1" presStyleCnt="3">
        <dgm:presLayoutVars>
          <dgm:bulletEnabled val="1"/>
        </dgm:presLayoutVars>
      </dgm:prSet>
      <dgm:spPr/>
    </dgm:pt>
    <dgm:pt modelId="{53C72E66-8451-4EBC-9514-9D514839CDC9}" type="pres">
      <dgm:prSet presAssocID="{4DCB061F-44DD-4AA0-B1D4-6A43504384FB}" presName="FourConn_3-4" presStyleLbl="fgAccFollowNode1" presStyleIdx="2" presStyleCnt="3">
        <dgm:presLayoutVars>
          <dgm:bulletEnabled val="1"/>
        </dgm:presLayoutVars>
      </dgm:prSet>
      <dgm:spPr/>
    </dgm:pt>
    <dgm:pt modelId="{AB44AE2C-7B5B-40F6-A11B-E081C31D93D8}" type="pres">
      <dgm:prSet presAssocID="{4DCB061F-44DD-4AA0-B1D4-6A43504384FB}" presName="FourNodes_1_text" presStyleLbl="node1" presStyleIdx="3" presStyleCnt="4">
        <dgm:presLayoutVars>
          <dgm:bulletEnabled val="1"/>
        </dgm:presLayoutVars>
      </dgm:prSet>
      <dgm:spPr/>
    </dgm:pt>
    <dgm:pt modelId="{9D3F08B9-AFAA-4BA0-BB06-C092AC034734}" type="pres">
      <dgm:prSet presAssocID="{4DCB061F-44DD-4AA0-B1D4-6A43504384FB}" presName="FourNodes_2_text" presStyleLbl="node1" presStyleIdx="3" presStyleCnt="4">
        <dgm:presLayoutVars>
          <dgm:bulletEnabled val="1"/>
        </dgm:presLayoutVars>
      </dgm:prSet>
      <dgm:spPr/>
    </dgm:pt>
    <dgm:pt modelId="{214C3D4A-782E-487D-A9A8-5B94326C6D58}" type="pres">
      <dgm:prSet presAssocID="{4DCB061F-44DD-4AA0-B1D4-6A43504384FB}" presName="FourNodes_3_text" presStyleLbl="node1" presStyleIdx="3" presStyleCnt="4">
        <dgm:presLayoutVars>
          <dgm:bulletEnabled val="1"/>
        </dgm:presLayoutVars>
      </dgm:prSet>
      <dgm:spPr/>
    </dgm:pt>
    <dgm:pt modelId="{3009B9E8-3F63-4763-B85E-C773BA4B3351}" type="pres">
      <dgm:prSet presAssocID="{4DCB061F-44DD-4AA0-B1D4-6A43504384F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42A200-D593-44A1-9E1F-5D7443572C0F}" type="presOf" srcId="{9EDF929C-D71C-4031-951D-1D93C8F0195D}" destId="{C34D35EB-0FBF-42E1-92CE-795361F71751}" srcOrd="0" destOrd="0" presId="urn:microsoft.com/office/officeart/2005/8/layout/vProcess5"/>
    <dgm:cxn modelId="{250D4D1B-8CDE-403E-B377-C82E4A966F76}" type="presOf" srcId="{EF2F8E22-D591-4DFC-9348-EBDD1419CC56}" destId="{9D3F08B9-AFAA-4BA0-BB06-C092AC034734}" srcOrd="1" destOrd="0" presId="urn:microsoft.com/office/officeart/2005/8/layout/vProcess5"/>
    <dgm:cxn modelId="{2E0D831C-26A0-4181-8245-570817365148}" type="presOf" srcId="{5E683271-5744-4211-A507-8F0ECC7CD67E}" destId="{AB44AE2C-7B5B-40F6-A11B-E081C31D93D8}" srcOrd="1" destOrd="0" presId="urn:microsoft.com/office/officeart/2005/8/layout/vProcess5"/>
    <dgm:cxn modelId="{F2D7C51F-81CC-4F3C-9074-F6D3D51958DA}" type="presOf" srcId="{94E898FC-2553-4B74-93E8-024222CE9FAB}" destId="{53C72E66-8451-4EBC-9514-9D514839CDC9}" srcOrd="0" destOrd="0" presId="urn:microsoft.com/office/officeart/2005/8/layout/vProcess5"/>
    <dgm:cxn modelId="{B4C10824-0FF4-47C6-9F84-A122DE4C52D5}" type="presOf" srcId="{FE52562B-31EB-41CE-95B0-A5D896BE8FAD}" destId="{9D3F08B9-AFAA-4BA0-BB06-C092AC034734}" srcOrd="1" destOrd="2" presId="urn:microsoft.com/office/officeart/2005/8/layout/vProcess5"/>
    <dgm:cxn modelId="{10354427-AE40-4D5A-A195-339E6815504C}" type="presOf" srcId="{89C1006E-9B67-4607-B9FA-F8F01457CC5C}" destId="{AB44AE2C-7B5B-40F6-A11B-E081C31D93D8}" srcOrd="1" destOrd="1" presId="urn:microsoft.com/office/officeart/2005/8/layout/vProcess5"/>
    <dgm:cxn modelId="{57B81E36-FA96-4B50-A67F-A432A0A7F5AD}" type="presOf" srcId="{3D0ACF14-0C32-48AE-91E0-39F2049F99F3}" destId="{82228747-C28C-4783-A498-161FBD87237F}" srcOrd="0" destOrd="2" presId="urn:microsoft.com/office/officeart/2005/8/layout/vProcess5"/>
    <dgm:cxn modelId="{AE6E6843-A72D-4FB2-B674-A5C8C3E9FA3E}" type="presOf" srcId="{834AA35E-8726-498A-B82C-253DA6A35995}" destId="{3009B9E8-3F63-4763-B85E-C773BA4B3351}" srcOrd="1" destOrd="2" presId="urn:microsoft.com/office/officeart/2005/8/layout/vProcess5"/>
    <dgm:cxn modelId="{DD8E5843-C33F-4918-BC35-2FFDD86B1ED7}" type="presOf" srcId="{BE48891C-A1EE-4717-ACDF-1CEF5BA7FA3F}" destId="{214C3D4A-782E-487D-A9A8-5B94326C6D58}" srcOrd="1" destOrd="1" presId="urn:microsoft.com/office/officeart/2005/8/layout/vProcess5"/>
    <dgm:cxn modelId="{23072E49-7BCC-4DE9-8929-969DA03EA7ED}" type="presOf" srcId="{EF2F8E22-D591-4DFC-9348-EBDD1419CC56}" destId="{6013BBB1-69DB-424F-A615-58286F098725}" srcOrd="0" destOrd="0" presId="urn:microsoft.com/office/officeart/2005/8/layout/vProcess5"/>
    <dgm:cxn modelId="{19254C6B-283C-4122-9160-F3FF30DA464C}" type="presOf" srcId="{89C1006E-9B67-4607-B9FA-F8F01457CC5C}" destId="{63CE9DEB-241C-4393-9C0D-F50507B9EA4D}" srcOrd="0" destOrd="1" presId="urn:microsoft.com/office/officeart/2005/8/layout/vProcess5"/>
    <dgm:cxn modelId="{C1BCB14D-5100-4724-A5E2-734FB2FC5584}" type="presOf" srcId="{5E683271-5744-4211-A507-8F0ECC7CD67E}" destId="{63CE9DEB-241C-4393-9C0D-F50507B9EA4D}" srcOrd="0" destOrd="0" presId="urn:microsoft.com/office/officeart/2005/8/layout/vProcess5"/>
    <dgm:cxn modelId="{E556A74F-291B-4716-B514-6AD12C75341F}" type="presOf" srcId="{BF83880E-FF21-4360-84A2-480A47341753}" destId="{AB44AE2C-7B5B-40F6-A11B-E081C31D93D8}" srcOrd="1" destOrd="2" presId="urn:microsoft.com/office/officeart/2005/8/layout/vProcess5"/>
    <dgm:cxn modelId="{8E980070-3150-4947-817A-669512D0DEE8}" srcId="{4DCB061F-44DD-4AA0-B1D4-6A43504384FB}" destId="{EF2F8E22-D591-4DFC-9348-EBDD1419CC56}" srcOrd="1" destOrd="0" parTransId="{4B9A986E-F4B9-40A4-8C0C-77988BC448C6}" sibTransId="{9EDF929C-D71C-4031-951D-1D93C8F0195D}"/>
    <dgm:cxn modelId="{63C82273-460C-44D6-81AB-64342543CA79}" srcId="{4DCB061F-44DD-4AA0-B1D4-6A43504384FB}" destId="{D69E4A1F-91CA-494C-AB7D-5691AE10DC24}" srcOrd="2" destOrd="0" parTransId="{90ADD0A6-F1F3-42BE-BCEA-0ED21F5933A3}" sibTransId="{94E898FC-2553-4B74-93E8-024222CE9FAB}"/>
    <dgm:cxn modelId="{86340A57-5D10-4435-AB5D-0385B867EA5F}" srcId="{4DCB061F-44DD-4AA0-B1D4-6A43504384FB}" destId="{55CE030F-6FCF-4D09-AE5A-4144D293255A}" srcOrd="3" destOrd="0" parTransId="{E5556BA1-7DD7-4884-8916-966C3872D937}" sibTransId="{2CA2F406-EB04-451E-82AB-F2DD59CB024C}"/>
    <dgm:cxn modelId="{55C7FC58-AFFE-4708-BD0C-72EA222F95CB}" type="presOf" srcId="{98F21140-1BEC-41FA-AFF5-7DADA1BBF2BD}" destId="{6013BBB1-69DB-424F-A615-58286F098725}" srcOrd="0" destOrd="1" presId="urn:microsoft.com/office/officeart/2005/8/layout/vProcess5"/>
    <dgm:cxn modelId="{66CEF57B-1CAC-4C68-B42B-71B147C2E2C1}" type="presOf" srcId="{BE48891C-A1EE-4717-ACDF-1CEF5BA7FA3F}" destId="{82228747-C28C-4783-A498-161FBD87237F}" srcOrd="0" destOrd="1" presId="urn:microsoft.com/office/officeart/2005/8/layout/vProcess5"/>
    <dgm:cxn modelId="{335E459B-9F76-4EAE-8D3A-A10009B1532C}" type="presOf" srcId="{55CE030F-6FCF-4D09-AE5A-4144D293255A}" destId="{3009B9E8-3F63-4763-B85E-C773BA4B3351}" srcOrd="1" destOrd="0" presId="urn:microsoft.com/office/officeart/2005/8/layout/vProcess5"/>
    <dgm:cxn modelId="{CBA9769F-EB2B-475D-BEF0-9FA752343E75}" srcId="{4DCB061F-44DD-4AA0-B1D4-6A43504384FB}" destId="{5E683271-5744-4211-A507-8F0ECC7CD67E}" srcOrd="0" destOrd="0" parTransId="{50F3A096-7CAE-4A04-A98C-1BF3D18725D8}" sibTransId="{B24D1645-078F-4BAC-9F36-A9D5B169FCAD}"/>
    <dgm:cxn modelId="{1F5F81A4-9EF2-408C-A950-891D6CF76457}" srcId="{EF2F8E22-D591-4DFC-9348-EBDD1419CC56}" destId="{FE52562B-31EB-41CE-95B0-A5D896BE8FAD}" srcOrd="1" destOrd="0" parTransId="{7F5EEF58-DEBE-4A30-9A0B-0B0A57BD61FD}" sibTransId="{91C4FEFA-35AE-4808-B631-BA3674DAFA0B}"/>
    <dgm:cxn modelId="{8ECD28B9-A614-4C1F-8D65-DC6AF54B12C6}" type="presOf" srcId="{55CE030F-6FCF-4D09-AE5A-4144D293255A}" destId="{D2C3C6ED-3F0F-4522-A8CD-3A980A4BE09C}" srcOrd="0" destOrd="0" presId="urn:microsoft.com/office/officeart/2005/8/layout/vProcess5"/>
    <dgm:cxn modelId="{E4C291B9-BA3C-4DA0-8B35-532B28F5F62F}" type="presOf" srcId="{EA77CE5E-743B-49A7-BC75-B352F8B8893C}" destId="{3009B9E8-3F63-4763-B85E-C773BA4B3351}" srcOrd="1" destOrd="1" presId="urn:microsoft.com/office/officeart/2005/8/layout/vProcess5"/>
    <dgm:cxn modelId="{E64CC5BA-205C-4517-B2A7-6D8C6B63AD19}" type="presOf" srcId="{EA77CE5E-743B-49A7-BC75-B352F8B8893C}" destId="{D2C3C6ED-3F0F-4522-A8CD-3A980A4BE09C}" srcOrd="0" destOrd="1" presId="urn:microsoft.com/office/officeart/2005/8/layout/vProcess5"/>
    <dgm:cxn modelId="{70CC8AC3-7ED4-4F69-8728-1D0B7DBF6630}" type="presOf" srcId="{BF83880E-FF21-4360-84A2-480A47341753}" destId="{63CE9DEB-241C-4393-9C0D-F50507B9EA4D}" srcOrd="0" destOrd="2" presId="urn:microsoft.com/office/officeart/2005/8/layout/vProcess5"/>
    <dgm:cxn modelId="{6A12FDCD-80B5-4FE5-9882-B22C049E41B7}" type="presOf" srcId="{D69E4A1F-91CA-494C-AB7D-5691AE10DC24}" destId="{82228747-C28C-4783-A498-161FBD87237F}" srcOrd="0" destOrd="0" presId="urn:microsoft.com/office/officeart/2005/8/layout/vProcess5"/>
    <dgm:cxn modelId="{4F0AF5D0-44D7-4C3A-A0F6-04367DCAE965}" type="presOf" srcId="{834AA35E-8726-498A-B82C-253DA6A35995}" destId="{D2C3C6ED-3F0F-4522-A8CD-3A980A4BE09C}" srcOrd="0" destOrd="2" presId="urn:microsoft.com/office/officeart/2005/8/layout/vProcess5"/>
    <dgm:cxn modelId="{21BFCADA-38FD-483F-A7FC-DA0DC3640C8A}" type="presOf" srcId="{FE52562B-31EB-41CE-95B0-A5D896BE8FAD}" destId="{6013BBB1-69DB-424F-A615-58286F098725}" srcOrd="0" destOrd="2" presId="urn:microsoft.com/office/officeart/2005/8/layout/vProcess5"/>
    <dgm:cxn modelId="{DB0D0BDB-340B-4178-8E2A-652DDCDAE04C}" srcId="{D69E4A1F-91CA-494C-AB7D-5691AE10DC24}" destId="{3D0ACF14-0C32-48AE-91E0-39F2049F99F3}" srcOrd="1" destOrd="0" parTransId="{3FF0CEF6-AD11-461E-9866-950F13F5998E}" sibTransId="{6D9E6BCF-FBD1-4F39-BC20-D6277073A915}"/>
    <dgm:cxn modelId="{6678A0DD-2EDF-43C9-A9E3-7C68A1DE32CB}" srcId="{EF2F8E22-D591-4DFC-9348-EBDD1419CC56}" destId="{98F21140-1BEC-41FA-AFF5-7DADA1BBF2BD}" srcOrd="0" destOrd="0" parTransId="{D93C8C21-01CC-4C0A-B261-A923724C443A}" sibTransId="{CAF0E5B6-1BAC-4ED7-AB29-645D98A2D374}"/>
    <dgm:cxn modelId="{6976D0DD-2285-4038-AB79-D567EB33A1D3}" srcId="{D69E4A1F-91CA-494C-AB7D-5691AE10DC24}" destId="{BE48891C-A1EE-4717-ACDF-1CEF5BA7FA3F}" srcOrd="0" destOrd="0" parTransId="{D82C618E-D025-4A83-BB3F-9F77955285C3}" sibTransId="{5A6CE8D8-46ED-4703-9B60-003EEF558336}"/>
    <dgm:cxn modelId="{CC8559E3-776A-4E17-BA5B-052FA8A96885}" type="presOf" srcId="{B24D1645-078F-4BAC-9F36-A9D5B169FCAD}" destId="{850E1D2B-0E3F-480E-BD47-3FFEBBCEB4A5}" srcOrd="0" destOrd="0" presId="urn:microsoft.com/office/officeart/2005/8/layout/vProcess5"/>
    <dgm:cxn modelId="{470759E7-BFB6-4371-8DD2-779D0033D952}" type="presOf" srcId="{3D0ACF14-0C32-48AE-91E0-39F2049F99F3}" destId="{214C3D4A-782E-487D-A9A8-5B94326C6D58}" srcOrd="1" destOrd="2" presId="urn:microsoft.com/office/officeart/2005/8/layout/vProcess5"/>
    <dgm:cxn modelId="{B03696E7-761C-4459-8528-358A7CE51122}" type="presOf" srcId="{98F21140-1BEC-41FA-AFF5-7DADA1BBF2BD}" destId="{9D3F08B9-AFAA-4BA0-BB06-C092AC034734}" srcOrd="1" destOrd="1" presId="urn:microsoft.com/office/officeart/2005/8/layout/vProcess5"/>
    <dgm:cxn modelId="{13AD2CEA-241D-415E-9B44-BF1E91C45A98}" type="presOf" srcId="{D69E4A1F-91CA-494C-AB7D-5691AE10DC24}" destId="{214C3D4A-782E-487D-A9A8-5B94326C6D58}" srcOrd="1" destOrd="0" presId="urn:microsoft.com/office/officeart/2005/8/layout/vProcess5"/>
    <dgm:cxn modelId="{536565EE-412C-435F-99E4-CA2AA2891356}" srcId="{55CE030F-6FCF-4D09-AE5A-4144D293255A}" destId="{834AA35E-8726-498A-B82C-253DA6A35995}" srcOrd="1" destOrd="0" parTransId="{01D296FC-6ECA-4F3A-BE8E-60BD1CDBA490}" sibTransId="{FCFA4133-64FA-43DE-9D30-7ABF2438C135}"/>
    <dgm:cxn modelId="{BD3674F4-F5AE-48FC-BC0F-E17B0D49665C}" srcId="{55CE030F-6FCF-4D09-AE5A-4144D293255A}" destId="{EA77CE5E-743B-49A7-BC75-B352F8B8893C}" srcOrd="0" destOrd="0" parTransId="{195C6EDA-49E9-4662-9B22-B950A29DFBEB}" sibTransId="{3EFA4F09-6C90-4B7D-8291-A72C35767FA5}"/>
    <dgm:cxn modelId="{024220FA-ED71-42DE-ACDC-176630DAF703}" srcId="{5E683271-5744-4211-A507-8F0ECC7CD67E}" destId="{89C1006E-9B67-4607-B9FA-F8F01457CC5C}" srcOrd="0" destOrd="0" parTransId="{EC5C1A70-A5CB-4117-BF14-14E2ED64A846}" sibTransId="{EC2E0215-4995-4D95-8C0A-1B52A81B6F8B}"/>
    <dgm:cxn modelId="{0BA67CFA-ACFD-4CFD-BFB7-E603FCF7D746}" srcId="{5E683271-5744-4211-A507-8F0ECC7CD67E}" destId="{BF83880E-FF21-4360-84A2-480A47341753}" srcOrd="1" destOrd="0" parTransId="{01C72323-ECF3-40A4-A9DA-6998C93DB3FE}" sibTransId="{8D333E12-FD16-4556-97A6-DDA59EE4E4B3}"/>
    <dgm:cxn modelId="{759E08FB-4F89-4F65-BF8C-84EE47F262EA}" type="presOf" srcId="{4DCB061F-44DD-4AA0-B1D4-6A43504384FB}" destId="{9263A666-1A88-4986-A8A9-5497B05BA47F}" srcOrd="0" destOrd="0" presId="urn:microsoft.com/office/officeart/2005/8/layout/vProcess5"/>
    <dgm:cxn modelId="{ABAD442B-2897-41F5-89E0-A6C647ED332F}" type="presParOf" srcId="{9263A666-1A88-4986-A8A9-5497B05BA47F}" destId="{7B18EC98-2C6E-4776-A3B0-12D50CE13739}" srcOrd="0" destOrd="0" presId="urn:microsoft.com/office/officeart/2005/8/layout/vProcess5"/>
    <dgm:cxn modelId="{BE139B58-0D3C-4A92-81AA-29B6AF07BA8E}" type="presParOf" srcId="{9263A666-1A88-4986-A8A9-5497B05BA47F}" destId="{63CE9DEB-241C-4393-9C0D-F50507B9EA4D}" srcOrd="1" destOrd="0" presId="urn:microsoft.com/office/officeart/2005/8/layout/vProcess5"/>
    <dgm:cxn modelId="{75532D39-ACF1-45E8-AEC6-D94EC911644C}" type="presParOf" srcId="{9263A666-1A88-4986-A8A9-5497B05BA47F}" destId="{6013BBB1-69DB-424F-A615-58286F098725}" srcOrd="2" destOrd="0" presId="urn:microsoft.com/office/officeart/2005/8/layout/vProcess5"/>
    <dgm:cxn modelId="{5D64A8C5-9645-4808-9922-EF1009355701}" type="presParOf" srcId="{9263A666-1A88-4986-A8A9-5497B05BA47F}" destId="{82228747-C28C-4783-A498-161FBD87237F}" srcOrd="3" destOrd="0" presId="urn:microsoft.com/office/officeart/2005/8/layout/vProcess5"/>
    <dgm:cxn modelId="{25384487-58C7-4C64-9DBF-565998852661}" type="presParOf" srcId="{9263A666-1A88-4986-A8A9-5497B05BA47F}" destId="{D2C3C6ED-3F0F-4522-A8CD-3A980A4BE09C}" srcOrd="4" destOrd="0" presId="urn:microsoft.com/office/officeart/2005/8/layout/vProcess5"/>
    <dgm:cxn modelId="{FCE831AB-F116-4F06-B198-E6A74F534AB0}" type="presParOf" srcId="{9263A666-1A88-4986-A8A9-5497B05BA47F}" destId="{850E1D2B-0E3F-480E-BD47-3FFEBBCEB4A5}" srcOrd="5" destOrd="0" presId="urn:microsoft.com/office/officeart/2005/8/layout/vProcess5"/>
    <dgm:cxn modelId="{DB44F175-E5D7-4486-9491-7A1D9582FE66}" type="presParOf" srcId="{9263A666-1A88-4986-A8A9-5497B05BA47F}" destId="{C34D35EB-0FBF-42E1-92CE-795361F71751}" srcOrd="6" destOrd="0" presId="urn:microsoft.com/office/officeart/2005/8/layout/vProcess5"/>
    <dgm:cxn modelId="{D5102BDF-9497-46DE-92FF-2BFD63983AB6}" type="presParOf" srcId="{9263A666-1A88-4986-A8A9-5497B05BA47F}" destId="{53C72E66-8451-4EBC-9514-9D514839CDC9}" srcOrd="7" destOrd="0" presId="urn:microsoft.com/office/officeart/2005/8/layout/vProcess5"/>
    <dgm:cxn modelId="{E5BBDA6A-B3AD-4EC5-9F0D-9F976295FB82}" type="presParOf" srcId="{9263A666-1A88-4986-A8A9-5497B05BA47F}" destId="{AB44AE2C-7B5B-40F6-A11B-E081C31D93D8}" srcOrd="8" destOrd="0" presId="urn:microsoft.com/office/officeart/2005/8/layout/vProcess5"/>
    <dgm:cxn modelId="{F3F86D72-8056-44CE-9C17-E4C984004441}" type="presParOf" srcId="{9263A666-1A88-4986-A8A9-5497B05BA47F}" destId="{9D3F08B9-AFAA-4BA0-BB06-C092AC034734}" srcOrd="9" destOrd="0" presId="urn:microsoft.com/office/officeart/2005/8/layout/vProcess5"/>
    <dgm:cxn modelId="{369F8089-5697-48DE-8203-B5CE1E6D08EF}" type="presParOf" srcId="{9263A666-1A88-4986-A8A9-5497B05BA47F}" destId="{214C3D4A-782E-487D-A9A8-5B94326C6D58}" srcOrd="10" destOrd="0" presId="urn:microsoft.com/office/officeart/2005/8/layout/vProcess5"/>
    <dgm:cxn modelId="{36FB6DA8-9B95-497A-9F85-29A2DD6DAF0A}" type="presParOf" srcId="{9263A666-1A88-4986-A8A9-5497B05BA47F}" destId="{3009B9E8-3F63-4763-B85E-C773BA4B335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9DEB-241C-4393-9C0D-F50507B9EA4D}">
      <dsp:nvSpPr>
        <dsp:cNvPr id="0" name=""/>
        <dsp:cNvSpPr/>
      </dsp:nvSpPr>
      <dsp:spPr>
        <a:xfrm>
          <a:off x="0" y="0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 States Continuously Estimated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Agent Tracked by Command &amp; Control Aircraft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Agent Position, Velocity, and Acceleration Estimated by Random Finite-Set Based Filter</a:t>
          </a:r>
        </a:p>
      </dsp:txBody>
      <dsp:txXfrm>
        <a:off x="25440" y="25440"/>
        <a:ext cx="7401813" cy="817704"/>
      </dsp:txXfrm>
    </dsp:sp>
    <dsp:sp modelId="{6013BBB1-69DB-424F-A615-58286F098725}">
      <dsp:nvSpPr>
        <dsp:cNvPr id="0" name=""/>
        <dsp:cNvSpPr/>
      </dsp:nvSpPr>
      <dsp:spPr>
        <a:xfrm>
          <a:off x="704545" y="1026509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Input of Fly-Over Waypoint (applications: search &amp; rescue, surveillance, package drop)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Latitude, Longitude, Altitude, Groundspeed</a:t>
          </a:r>
        </a:p>
      </dsp:txBody>
      <dsp:txXfrm>
        <a:off x="729985" y="1051949"/>
        <a:ext cx="7092474" cy="817704"/>
      </dsp:txXfrm>
    </dsp:sp>
    <dsp:sp modelId="{82228747-C28C-4783-A498-161FBD87237F}">
      <dsp:nvSpPr>
        <dsp:cNvPr id="0" name=""/>
        <dsp:cNvSpPr/>
      </dsp:nvSpPr>
      <dsp:spPr>
        <a:xfrm>
          <a:off x="1398574" y="205301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Agent-Waypoint Assignment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Estimated for Each Agent: Distance, Altitude, Heading, and Groundspeed all considered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Linear Hungarian Assignment Algorithm Used to Assign Agents and Minimize Overall Cost</a:t>
          </a:r>
        </a:p>
      </dsp:txBody>
      <dsp:txXfrm>
        <a:off x="1424014" y="2078458"/>
        <a:ext cx="7102990" cy="817704"/>
      </dsp:txXfrm>
    </dsp:sp>
    <dsp:sp modelId="{D2C3C6ED-3F0F-4522-A8CD-3A980A4BE09C}">
      <dsp:nvSpPr>
        <dsp:cNvPr id="0" name=""/>
        <dsp:cNvSpPr/>
      </dsp:nvSpPr>
      <dsp:spPr>
        <a:xfrm>
          <a:off x="2103119" y="307952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Individual Agent 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Non-Linear Navigation Controller to Command Airspeed, Heading, and Rate of Climb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Proportional Controller Converts Waypoint Assignments to Controller Inputs At Each Time Step</a:t>
          </a:r>
        </a:p>
      </dsp:txBody>
      <dsp:txXfrm>
        <a:off x="2128559" y="3104968"/>
        <a:ext cx="7092474" cy="817704"/>
      </dsp:txXfrm>
    </dsp:sp>
    <dsp:sp modelId="{850E1D2B-0E3F-480E-BD47-3FFEBBCEB4A5}">
      <dsp:nvSpPr>
        <dsp:cNvPr id="0" name=""/>
        <dsp:cNvSpPr/>
      </dsp:nvSpPr>
      <dsp:spPr>
        <a:xfrm>
          <a:off x="7847899" y="665257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74930" y="665257"/>
        <a:ext cx="310519" cy="424846"/>
      </dsp:txXfrm>
    </dsp:sp>
    <dsp:sp modelId="{C34D35EB-0FBF-42E1-92CE-795361F71751}">
      <dsp:nvSpPr>
        <dsp:cNvPr id="0" name=""/>
        <dsp:cNvSpPr/>
      </dsp:nvSpPr>
      <dsp:spPr>
        <a:xfrm>
          <a:off x="8552445" y="1691766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79476" y="1691766"/>
        <a:ext cx="310519" cy="424846"/>
      </dsp:txXfrm>
    </dsp:sp>
    <dsp:sp modelId="{53C72E66-8451-4EBC-9514-9D514839CDC9}">
      <dsp:nvSpPr>
        <dsp:cNvPr id="0" name=""/>
        <dsp:cNvSpPr/>
      </dsp:nvSpPr>
      <dsp:spPr>
        <a:xfrm>
          <a:off x="9246474" y="2718275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73505" y="2718275"/>
        <a:ext cx="310519" cy="42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B3C7-2132-4D31-8CF4-DF01775E664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B6FB3-EFBF-403E-92D7-4E98038B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816677"/>
            <a:ext cx="7595507" cy="2387600"/>
          </a:xfrm>
        </p:spPr>
        <p:txBody>
          <a:bodyPr anchor="b"/>
          <a:lstStyle>
            <a:lvl1pPr algn="l">
              <a:defRPr sz="6000"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5286598"/>
            <a:ext cx="7595507" cy="48169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82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0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4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7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5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3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95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7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4" y="6127115"/>
            <a:ext cx="3908532" cy="59436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08014" y="5904729"/>
            <a:ext cx="11720007" cy="91440"/>
          </a:xfrm>
          <a:prstGeom prst="rect">
            <a:avLst/>
          </a:prstGeom>
          <a:gradFill flip="none" rotWithShape="1">
            <a:gsLst>
              <a:gs pos="17000">
                <a:srgbClr val="A51E36"/>
              </a:gs>
              <a:gs pos="33000">
                <a:srgbClr val="A51E3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0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51E3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588054"/>
            <a:ext cx="10956860" cy="2387600"/>
          </a:xfrm>
        </p:spPr>
        <p:txBody>
          <a:bodyPr>
            <a:normAutofit/>
          </a:bodyPr>
          <a:lstStyle/>
          <a:p>
            <a:r>
              <a:rPr lang="en-US" dirty="0"/>
              <a:t>Autonomous Control of Air-Launched Fixed-Wing Drone Swarm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4975654"/>
            <a:ext cx="11933464" cy="7349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Culminating Experience Project in the Pursuit of Mechanical Engineering Master’s Degree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Alex Springer, June 2021 - May 2024</a:t>
            </a:r>
          </a:p>
        </p:txBody>
      </p:sp>
    </p:spTree>
    <p:extLst>
      <p:ext uri="{BB962C8B-B14F-4D97-AF65-F5344CB8AC3E}">
        <p14:creationId xmlns:p14="http://schemas.microsoft.com/office/powerpoint/2010/main" val="245502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3429-D282-0EAC-9DFB-F12C5C64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Engine and Airframe Responses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First-Order Differential Equations Used to Approximate the Engine and Airframe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Limits imposed on the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1/time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en-US" b="1" dirty="0"/>
                  <a:t> set to 2.0 s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, 0.5 s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, and 1.0 s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, respectively, in simulation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0AC90-1212-3B3B-E7B7-B34B7E069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10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44EE-C2BB-B121-63EA-2AD7EBF2DB79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F71-B38B-EF1D-31B8-7282A33B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Aerodynamic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model used in the ideal equations of motion for aerodynamic lift and drag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Note: FANGS is designed to operate within the presence of wind,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EA83-CDF3-3C30-87E1-D21DDF78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0B298-5E1E-5BBA-936C-25E30B200ED1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5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0EF-430E-9039-B517-49ACE77B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Angle of Attack and Drag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Invert the prior equations to find the inferred Angle of Attack and Drag given a Lift command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2BCC7-025A-03BD-693C-E2ACC17A9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12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8BFEA-C023-2F72-90E1-C4B843E8CCCE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3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657-1FB8-DDD5-B825-644E66D0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–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Inputs: Commanded </a:t>
                </a:r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Outputs: Commanded </a:t>
                </a:r>
                <a:r>
                  <a:rPr lang="en-US" b="1" dirty="0"/>
                  <a:t>Thrust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Lift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Bank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44C93-4231-AEFF-1D53-A037C5D60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13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4FDBA-19C6-B7CE-6A7C-12B446F14CB7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6F2B-1BA1-7F9F-7AA9-FC87520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- 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the transfer functions to ODEs to be programmed in Python 3 and solved using </a:t>
                </a:r>
                <a:r>
                  <a:rPr lang="en-US" dirty="0" err="1"/>
                  <a:t>scipy.integrate.solve_ivp</a:t>
                </a:r>
                <a:r>
                  <a:rPr lang="en-US" dirty="0"/>
                  <a:t> with the RK45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D5539-90EF-90E4-4D08-F905B9522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14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6531A-6531-9163-B4E5-D6C8B94F745E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4291-456D-14A3-AE2D-C53B017E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FANGS.py</a:t>
                </a:r>
              </a:p>
              <a:p>
                <a:pPr lvl="1"/>
                <a:r>
                  <a:rPr lang="en-US" dirty="0"/>
                  <a:t>Create an object of class </a:t>
                </a:r>
                <a:r>
                  <a:rPr lang="en-US" dirty="0" err="1"/>
                  <a:t>GuidanceSystem</a:t>
                </a:r>
                <a:endParaRPr lang="en-US" dirty="0"/>
              </a:p>
              <a:p>
                <a:pPr lvl="2"/>
                <a:r>
                  <a:rPr lang="en-US" dirty="0"/>
                  <a:t>Initialization inputs:</a:t>
                </a:r>
              </a:p>
              <a:p>
                <a:pPr lvl="3"/>
                <a:r>
                  <a:rPr lang="en-US" dirty="0"/>
                  <a:t>vehicle: Object of type </a:t>
                </a:r>
                <a:r>
                  <a:rPr lang="en-US" dirty="0" err="1"/>
                  <a:t>FixedWingVehicle</a:t>
                </a:r>
                <a:endParaRPr lang="en-US" dirty="0"/>
              </a:p>
              <a:p>
                <a:pPr lvl="3"/>
                <a:r>
                  <a:rPr lang="en-US" dirty="0" err="1"/>
                  <a:t>TF_constants</a:t>
                </a:r>
                <a:r>
                  <a:rPr lang="en-US" dirty="0"/>
                  <a:t>: Dictionary of PI Controller transfer function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 err="1"/>
                  <a:t>InitialConditions</a:t>
                </a:r>
                <a:r>
                  <a:rPr lang="en-US" dirty="0"/>
                  <a:t>: Dictionary of initial conditions</a:t>
                </a:r>
              </a:p>
              <a:p>
                <a:pPr lvl="2"/>
                <a:r>
                  <a:rPr lang="en-US" dirty="0"/>
                  <a:t>User-Accessible Functions:</a:t>
                </a:r>
              </a:p>
              <a:p>
                <a:pPr lvl="3"/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setFlyoverCommand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getGuidanceCommands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updateSystemState</a:t>
                </a:r>
                <a:r>
                  <a:rPr lang="en-US" dirty="0"/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0C97-6CDF-1520-5C1F-7E56BDC6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07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A2A1-05E3-CA07-D8EB-A014BF1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1FC7-A246-6CBD-1197-57640730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initialization, the drone is commanded to fly at initial conditions.</a:t>
            </a:r>
          </a:p>
          <a:p>
            <a:r>
              <a:rPr lang="en-US" dirty="0"/>
              <a:t>The user may give any drone a command of either:</a:t>
            </a:r>
          </a:p>
          <a:p>
            <a:pPr lvl="1"/>
            <a:r>
              <a:rPr lang="en-US" dirty="0"/>
              <a:t>Trajectory</a:t>
            </a:r>
          </a:p>
          <a:p>
            <a:pPr lvl="2"/>
            <a:r>
              <a:rPr lang="en-US" dirty="0"/>
              <a:t>The user will supply a desired airspeed, heading, and rate of climb.</a:t>
            </a:r>
          </a:p>
          <a:p>
            <a:pPr lvl="1"/>
            <a:r>
              <a:rPr lang="en-US" dirty="0"/>
              <a:t>Flyover</a:t>
            </a:r>
          </a:p>
          <a:p>
            <a:pPr lvl="2"/>
            <a:r>
              <a:rPr lang="en-US" dirty="0"/>
              <a:t>The user will supply a desired waypoint, altitude, and groundspeed.</a:t>
            </a:r>
          </a:p>
          <a:p>
            <a:r>
              <a:rPr lang="en-US" dirty="0"/>
              <a:t>Alternatively, the user may give the swarm a list of Flyover commands</a:t>
            </a:r>
          </a:p>
          <a:p>
            <a:pPr lvl="1"/>
            <a:r>
              <a:rPr lang="en-US" dirty="0"/>
              <a:t>See ATAMS section for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71356-25C6-55E1-3E80-69A7751E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2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D61C-85B6-FC60-7003-CDCE6671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User may request a trajectory command at any time:</a:t>
                </a:r>
              </a:p>
              <a:p>
                <a:pPr lvl="1"/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</a:t>
                </a:r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r>
                  <a:rPr lang="en-US" dirty="0"/>
                  <a:t>Guidance Laws calculated when </a:t>
                </a:r>
                <a:r>
                  <a:rPr lang="en-US" dirty="0" err="1"/>
                  <a:t>getGuidanceCommands</a:t>
                </a:r>
                <a:r>
                  <a:rPr lang="en-US" dirty="0"/>
                  <a:t>() is called</a:t>
                </a:r>
              </a:p>
              <a:p>
                <a:pPr lvl="1"/>
                <a:r>
                  <a:rPr lang="en-US" dirty="0"/>
                  <a:t>Run this each time step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Use-Case: Loiter, Send-To-Home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389F5-7E80-9E01-E653-E4E5BABAC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72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9A27-FE75-C047-D772-7A636743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AB30-ECBA-1ED1-88F9-774D942A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7350-1DB0-2F86-85EE-C5D873FA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may request a flyover command at any time:</a:t>
            </a:r>
          </a:p>
          <a:p>
            <a:pPr lvl="1"/>
            <a:r>
              <a:rPr lang="en-US" b="1" dirty="0"/>
              <a:t>Groundspeed</a:t>
            </a:r>
            <a:r>
              <a:rPr lang="en-US" dirty="0"/>
              <a:t> (feet/sec), </a:t>
            </a:r>
            <a:r>
              <a:rPr lang="en-US" b="1" dirty="0"/>
              <a:t>Altitude</a:t>
            </a:r>
            <a:r>
              <a:rPr lang="en-US" dirty="0"/>
              <a:t> (ft, MSL), </a:t>
            </a:r>
            <a:r>
              <a:rPr lang="en-US" b="1" dirty="0"/>
              <a:t>Waypoint</a:t>
            </a:r>
            <a:r>
              <a:rPr lang="en-US" dirty="0"/>
              <a:t> (latitude, longitude)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setCommandFlyover</a:t>
            </a:r>
            <a:r>
              <a:rPr lang="en-US" dirty="0"/>
              <a:t>()</a:t>
            </a:r>
          </a:p>
          <a:p>
            <a:r>
              <a:rPr lang="en-US" dirty="0"/>
              <a:t>An internal flag will note that a flyover has been requested</a:t>
            </a:r>
          </a:p>
          <a:p>
            <a:r>
              <a:rPr lang="en-US" dirty="0"/>
              <a:t>At each timestep, when </a:t>
            </a:r>
            <a:r>
              <a:rPr lang="en-US" dirty="0" err="1"/>
              <a:t>getGuidanceCommands</a:t>
            </a:r>
            <a:r>
              <a:rPr lang="en-US" dirty="0"/>
              <a:t>() is run, FANGS will internally convert flyover commands to trajectory commands for the aircraft guidance logic</a:t>
            </a:r>
          </a:p>
          <a:p>
            <a:pPr lvl="1"/>
            <a:r>
              <a:rPr lang="en-US" dirty="0"/>
              <a:t>Proportional Controller: see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A80C-CBC8-0B7B-D4A4-1C8FECCE1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64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F0CB-9729-C810-24BD-3CB03AC0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5571226" cy="394815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Get to the commanded aircraft altitude</a:t>
                </a:r>
              </a:p>
              <a:p>
                <a:pPr marL="914400" lvl="2" indent="0">
                  <a:buNone/>
                </a:pPr>
                <a:r>
                  <a:rPr lang="en-US" sz="1600" dirty="0"/>
                  <a:t>Calculate required glideslope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to reach commanded altitude using 1 mile </a:t>
                </a:r>
                <a:r>
                  <a:rPr lang="en-US" sz="1600"/>
                  <a:t>as the adjacent</a:t>
                </a:r>
                <a:r>
                  <a:rPr lang="en-US" sz="1600" dirty="0"/>
                  <a:t>:</a:t>
                </a: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abs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&gt;15°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∗15°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marL="914400" lvl="2" indent="0">
                  <a:buNone/>
                </a:pPr>
                <a:r>
                  <a:rPr lang="en-US" sz="1600" dirty="0"/>
                  <a:t>It will then send the commanded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/>
                        </m:ctrlPr>
                      </m:sSubPr>
                      <m:e>
                        <m:r>
                          <a:rPr lang="en-US" sz="1600"/>
                          <m:t>𝛾</m:t>
                        </m:r>
                      </m:e>
                      <m:sub>
                        <m:r>
                          <a:rPr lang="en-US" sz="1600"/>
                          <m:t>𝑐</m:t>
                        </m:r>
                      </m:sub>
                    </m:sSub>
                  </m:oMath>
                </a14:m>
                <a:r>
                  <a:rPr lang="en-US" sz="1600" dirty="0"/>
                  <a:t> to the trajectory controller logic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5571226" cy="3948158"/>
              </a:xfrm>
              <a:blipFill>
                <a:blip r:embed="rId2"/>
                <a:stretch>
                  <a:fillRect l="-2300" t="-3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DEB53-0925-4C6D-3DE3-8F8AA5FC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19</a:t>
            </a:fld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4E6B4E-A791-B521-1B0C-46AF411C2039}"/>
              </a:ext>
            </a:extLst>
          </p:cNvPr>
          <p:cNvGrpSpPr/>
          <p:nvPr/>
        </p:nvGrpSpPr>
        <p:grpSpPr>
          <a:xfrm>
            <a:off x="6331788" y="1690688"/>
            <a:ext cx="5743931" cy="3948158"/>
            <a:chOff x="6331788" y="1690688"/>
            <a:chExt cx="5743931" cy="3948158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" name="Chart 5">
                  <a:extLst>
                    <a:ext uri="{FF2B5EF4-FFF2-40B4-BE49-F238E27FC236}">
                      <a16:creationId xmlns:a16="http://schemas.microsoft.com/office/drawing/2014/main" id="{9373974D-533F-A4E4-89B9-F030ABD0B9A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99279724"/>
                    </p:ext>
                  </p:extLst>
                </p:nvPr>
              </p:nvGraphicFramePr>
              <p:xfrm>
                <a:off x="6331788" y="1690688"/>
                <a:ext cx="5743931" cy="39481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>
            <p:graphicFrame>
              <p:nvGraphicFramePr>
                <p:cNvPr id="6" name="Chart 5">
                  <a:extLst>
                    <a:ext uri="{FF2B5EF4-FFF2-40B4-BE49-F238E27FC236}">
                      <a16:creationId xmlns:a16="http://schemas.microsoft.com/office/drawing/2014/main" id="{9373974D-533F-A4E4-89B9-F030ABD0B9A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99279724"/>
                    </p:ext>
                  </p:extLst>
                </p:nvPr>
              </p:nvGraphicFramePr>
              <p:xfrm>
                <a:off x="6331788" y="1690688"/>
                <a:ext cx="5743931" cy="39481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A188C0-BE90-EA89-8A57-C64A136102CE}"/>
                    </a:ext>
                  </a:extLst>
                </p:cNvPr>
                <p:cNvSpPr txBox="1"/>
                <p:nvPr/>
              </p:nvSpPr>
              <p:spPr>
                <a:xfrm>
                  <a:off x="10170543" y="4104410"/>
                  <a:ext cx="1672263" cy="577081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Saturated Commands at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±</m:t>
                      </m:r>
                    </m:oMath>
                  </a14:m>
                  <a:r>
                    <a:rPr lang="en-US" sz="1050" dirty="0"/>
                    <a:t> 15</a:t>
                  </a:r>
                  <a:r>
                    <a:rPr lang="en-US" sz="1050" baseline="30000" dirty="0"/>
                    <a:t>o</a:t>
                  </a:r>
                  <a:r>
                    <a:rPr lang="en-US" sz="1050" dirty="0"/>
                    <a:t> to avoid excessive dive/climb angles</a:t>
                  </a:r>
                  <a:endParaRPr lang="en-US" sz="1050" baseline="30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A188C0-BE90-EA89-8A57-C64A13610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0543" y="4104410"/>
                  <a:ext cx="1672263" cy="577081"/>
                </a:xfrm>
                <a:prstGeom prst="rect">
                  <a:avLst/>
                </a:prstGeom>
                <a:blipFill>
                  <a:blip r:embed="rId4"/>
                  <a:stretch>
                    <a:fillRect b="-41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4E60D5-D904-1CDE-A35F-05D797A5C3FC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10481094" y="2596551"/>
              <a:ext cx="525581" cy="1507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B6710F-367F-EC9A-BB9C-02B8BBC25954}"/>
                </a:ext>
              </a:extLst>
            </p:cNvPr>
            <p:cNvSpPr txBox="1"/>
            <p:nvPr/>
          </p:nvSpPr>
          <p:spPr>
            <a:xfrm>
              <a:off x="6772997" y="2487521"/>
              <a:ext cx="1974188" cy="4154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/>
                <a:t>Dead-Band for Glideslope Commands to Reduce Overshoot</a:t>
              </a:r>
              <a:endParaRPr lang="en-US" sz="1050" baseline="30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A80C79-EB70-44A6-F699-B8A5506E33D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7760091" y="2903019"/>
              <a:ext cx="1332151" cy="727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00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75" y="368167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Project Definition 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3475" y="2160252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Air-Launched Drone Swarms</a:t>
            </a:r>
          </a:p>
          <a:p>
            <a:r>
              <a:rPr lang="en-US" sz="2000" dirty="0"/>
              <a:t>Independent Non-Linear Agent Control System</a:t>
            </a:r>
          </a:p>
          <a:p>
            <a:r>
              <a:rPr lang="en-US" sz="2000" dirty="0"/>
              <a:t>User-Specified Commands:</a:t>
            </a:r>
          </a:p>
          <a:p>
            <a:pPr lvl="1"/>
            <a:r>
              <a:rPr lang="en-US" sz="1600" dirty="0"/>
              <a:t>Fly-Over Waypoints</a:t>
            </a:r>
          </a:p>
          <a:p>
            <a:pPr lvl="1"/>
            <a:r>
              <a:rPr lang="en-US" sz="1600" dirty="0"/>
              <a:t>Drone trajectories</a:t>
            </a:r>
          </a:p>
          <a:p>
            <a:r>
              <a:rPr lang="en-US" sz="2000" dirty="0"/>
              <a:t>Agents Tracked by C2 Aircraft</a:t>
            </a:r>
          </a:p>
          <a:p>
            <a:r>
              <a:rPr lang="en-US" sz="2000" dirty="0"/>
              <a:t>Agents Autonomously Assigned to User Commands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Slide </a:t>
            </a:r>
            <a:fld id="{D25CC4C9-840B-4943-B0F1-A0347AD4FE3E}" type="slidenum">
              <a:rPr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9F623-D1EE-CED7-D9C7-333B5D9AB451}"/>
              </a:ext>
            </a:extLst>
          </p:cNvPr>
          <p:cNvSpPr txBox="1"/>
          <p:nvPr/>
        </p:nvSpPr>
        <p:spPr>
          <a:xfrm>
            <a:off x="4966283" y="4646354"/>
            <a:ext cx="637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Use-Case: Search and Rescue in Mountainous Terrain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BCA26-EDCE-2E7C-C6DE-0EA46D04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24" y="1665643"/>
            <a:ext cx="5871560" cy="29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4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2F7D-5AF6-463A-B9DA-AA8BB320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01C-2918-330F-701D-1F6BE8AB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While altitude is stabilizing, fly as fast as possible until within 2 miles of the flyover point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distance from target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miles: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maximum allowable velocity - 15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𝑣𝑒𝑙𝑜𝑐𝑖𝑡𝑦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𝑎𝑖𝑟𝑠𝑝𝑒𝑒𝑑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𝑎𝑖𝑟𝑠𝑝𝑒𝑒𝑑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C5B83-7B2D-96A1-34B7-86044BCA3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636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486C1-6703-71EE-99C9-FB377BF47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A9C-88AB-B47D-8AAC-EA97935D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9737-960D-FB81-6DF7-97AAF701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While changing velocity and altitude, continually adjust heading to intercept flyover point</a:t>
            </a:r>
          </a:p>
          <a:p>
            <a:pPr marL="914400" lvl="2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heading = bearing between(current latitude/longitude, target latitude/longitude)</a:t>
            </a:r>
          </a:p>
          <a:p>
            <a:pPr marL="914400" lvl="2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If the aircraft is within 300 feet of the target, “let go” of the flyover waypoint and switch to a trajectory controller holding the current flight path for intercept.</a:t>
            </a:r>
          </a:p>
          <a:p>
            <a:pPr lvl="1"/>
            <a:r>
              <a:rPr lang="en-US" dirty="0"/>
              <a:t>Aircraft will maintain this flight path until the user specifies a new trajectory or flyover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8EE36-03D6-7574-95A3-6517A67E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789-1FC7-BEA7-6790-8CE4E1D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681C-AD83-DE48-A482-FCBF1793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 Conditions</a:t>
            </a:r>
          </a:p>
          <a:p>
            <a:pPr lvl="1"/>
            <a:r>
              <a:rPr lang="en-US" sz="1600" dirty="0"/>
              <a:t>Airspeed = 50 knots</a:t>
            </a:r>
          </a:p>
          <a:p>
            <a:pPr lvl="1"/>
            <a:r>
              <a:rPr lang="en-US" sz="1600" dirty="0"/>
              <a:t>Altitude = 7000 feet above mean sea level</a:t>
            </a:r>
          </a:p>
          <a:p>
            <a:pPr lvl="1"/>
            <a:r>
              <a:rPr lang="en-US" sz="1600" dirty="0"/>
              <a:t>Ascent = 0 degrees</a:t>
            </a:r>
          </a:p>
          <a:p>
            <a:pPr lvl="1"/>
            <a:r>
              <a:rPr lang="en-US" sz="1600" dirty="0"/>
              <a:t>Heading = 0 degrees (North)</a:t>
            </a:r>
          </a:p>
          <a:p>
            <a:pPr lvl="1"/>
            <a:r>
              <a:rPr lang="en-US" sz="1600" dirty="0"/>
              <a:t>(Latitude, Longitude) = (36.2434, -112.2822) degrees</a:t>
            </a:r>
          </a:p>
          <a:p>
            <a:pPr lvl="1"/>
            <a:r>
              <a:rPr lang="en-US" sz="1600" dirty="0"/>
              <a:t>Weight = 80 pounds</a:t>
            </a:r>
          </a:p>
          <a:p>
            <a:pPr lvl="1"/>
            <a:r>
              <a:rPr lang="en-US" sz="1600" dirty="0"/>
              <a:t>Wind = 15 knots east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F5F5-7A2F-D63D-88D6-0B81E286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164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2B6A7-CAED-FEFD-1CE4-B8FA9DB89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E10F-F0C3-7FE4-EC7F-E4BA1E30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Drone Parameters</a:t>
                </a:r>
              </a:p>
              <a:p>
                <a:pPr lvl="1"/>
                <a:r>
                  <a:rPr lang="en-US" sz="1600" dirty="0"/>
                  <a:t>Max speed = 75 knots</a:t>
                </a:r>
              </a:p>
              <a:p>
                <a:pPr lvl="1"/>
                <a:r>
                  <a:rPr lang="en-US" sz="1600" dirty="0"/>
                  <a:t>Min speed = 25 knots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600" dirty="0"/>
                  <a:t> = (2.0, 0.5, 1.0)</a:t>
                </a:r>
              </a:p>
              <a:p>
                <a:pPr lvl="1"/>
                <a:r>
                  <a:rPr lang="en-US" sz="1600" dirty="0"/>
                  <a:t>Max thrust = 45 pounds</a:t>
                </a:r>
              </a:p>
              <a:p>
                <a:pPr lvl="1"/>
                <a:r>
                  <a:rPr lang="en-US" sz="1600" dirty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 = 0.26</a:t>
                </a:r>
              </a:p>
              <a:p>
                <a:pPr lvl="1"/>
                <a:r>
                  <a:rPr lang="en-US" sz="1600" dirty="0"/>
                  <a:t>Max bank angle = 45 degrees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0.05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0.5 radians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= -0.1 degrees</a:t>
                </a:r>
              </a:p>
              <a:p>
                <a:pPr lvl="1"/>
                <a:r>
                  <a:rPr lang="en-US" sz="1600" dirty="0"/>
                  <a:t>Wing area = 8 square feet</a:t>
                </a:r>
              </a:p>
              <a:p>
                <a:pPr lvl="1"/>
                <a:r>
                  <a:rPr lang="en-US" sz="1600" dirty="0"/>
                  <a:t>Aspect ratio = 12</a:t>
                </a:r>
              </a:p>
              <a:p>
                <a:pPr lvl="1"/>
                <a:r>
                  <a:rPr lang="en-US" sz="1600" dirty="0"/>
                  <a:t>Wing efficiency factor = 0.8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CDEB-900B-ACA2-7B7B-875A27629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45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B85B-88E7-6F5B-6F69-16F44CCE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C668-C5DB-E240-D8D7-C321ECE2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Controller Transfer Function Gains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0411-2ACD-4ABD-BC77-42B7DA50D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93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CDEB5-9E1C-3307-CD64-E507ED316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FA0E-4090-E373-8992-73EB52BF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AD42-448C-1EC1-96C5-C2CEDBB1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 conditions: 50 knots, level flight, North heading (0</a:t>
            </a:r>
            <a:r>
              <a:rPr lang="en-US" sz="2000" baseline="30000" dirty="0"/>
              <a:t>o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15 knot wind out of the west</a:t>
            </a:r>
          </a:p>
          <a:p>
            <a:r>
              <a:rPr lang="en-US" sz="2000" dirty="0"/>
              <a:t>After 120 seconds, command trajectory: 95 knots, 6-degree ascent, West heading (270</a:t>
            </a:r>
            <a:r>
              <a:rPr lang="en-US" sz="2000" baseline="30000" dirty="0"/>
              <a:t>o</a:t>
            </a:r>
            <a:r>
              <a:rPr lang="en-US" sz="2000" dirty="0"/>
              <a:t>)</a:t>
            </a:r>
          </a:p>
          <a:p>
            <a:r>
              <a:rPr lang="en-US" sz="2000" dirty="0"/>
              <a:t>After 600 seconds, command flyover: 50 knots, 11000 feet MSL, (36.530367, -112.057600)</a:t>
            </a:r>
          </a:p>
          <a:p>
            <a:r>
              <a:rPr lang="en-US" sz="2000" dirty="0"/>
              <a:t>After 1800 seconds, command flyover: 50 knots, 7700 feet MSL, (36.449291, -112.399009)</a:t>
            </a:r>
          </a:p>
          <a:p>
            <a:r>
              <a:rPr lang="en-US" sz="2000" dirty="0"/>
              <a:t>Simulate 45 total minutes of flight time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0201-E648-C7D0-922C-34839E5A2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565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466D-0B17-3690-0B8D-14CBC0D2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6" y="171694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atellite view of a mountain range&#10;&#10;Description automatically generated">
            <a:extLst>
              <a:ext uri="{FF2B5EF4-FFF2-40B4-BE49-F238E27FC236}">
                <a16:creationId xmlns:a16="http://schemas.microsoft.com/office/drawing/2014/main" id="{E278EF40-98E6-265C-340B-D5999C526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9906001" cy="59057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5B0C-C6E1-EA6C-BD3B-93E23896B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6BB92-0566-A876-1C49-DF657AB4390D}"/>
              </a:ext>
            </a:extLst>
          </p:cNvPr>
          <p:cNvSpPr txBox="1"/>
          <p:nvPr/>
        </p:nvSpPr>
        <p:spPr>
          <a:xfrm>
            <a:off x="7435970" y="4830350"/>
            <a:ext cx="1785668" cy="646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1. Agent launched at C2 location with North-Bound Heading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8C088-DA23-B64F-E629-BFC96DBE801E}"/>
              </a:ext>
            </a:extLst>
          </p:cNvPr>
          <p:cNvSpPr txBox="1"/>
          <p:nvPr/>
        </p:nvSpPr>
        <p:spPr>
          <a:xfrm>
            <a:off x="5419726" y="5059357"/>
            <a:ext cx="1687902" cy="83099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2. Agent Assigned West-Bound Heading with Climb (“Trajectory Command”)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B9B04-8973-5F6D-24A2-A6274417F1B3}"/>
              </a:ext>
            </a:extLst>
          </p:cNvPr>
          <p:cNvSpPr txBox="1"/>
          <p:nvPr/>
        </p:nvSpPr>
        <p:spPr>
          <a:xfrm>
            <a:off x="3785557" y="4065413"/>
            <a:ext cx="1890623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3. Agent Assigned Target 1 (“Flyover Command”)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2B236-5B45-F094-4E07-02F90760DEB8}"/>
              </a:ext>
            </a:extLst>
          </p:cNvPr>
          <p:cNvSpPr txBox="1"/>
          <p:nvPr/>
        </p:nvSpPr>
        <p:spPr>
          <a:xfrm>
            <a:off x="7064495" y="919654"/>
            <a:ext cx="1890623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4. Agent Assigned Target 2 (“Flyover Command”) </a:t>
            </a:r>
          </a:p>
        </p:txBody>
      </p:sp>
    </p:spTree>
    <p:extLst>
      <p:ext uri="{BB962C8B-B14F-4D97-AF65-F5344CB8AC3E}">
        <p14:creationId xmlns:p14="http://schemas.microsoft.com/office/powerpoint/2010/main" val="266739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007B-AD81-D9F7-F8EB-B8A04B58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A947-9475-7DD6-729B-8F191467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Altitude and Airspeed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D57D6C-3685-8495-D5BA-22DA85FC2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74374"/>
            <a:ext cx="5181600" cy="3886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5400-1403-6784-AF82-A3A2895C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27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4760D-8A18-C374-5EF9-56AFA1808FCC}"/>
              </a:ext>
            </a:extLst>
          </p:cNvPr>
          <p:cNvSpPr txBox="1"/>
          <p:nvPr/>
        </p:nvSpPr>
        <p:spPr>
          <a:xfrm>
            <a:off x="1587890" y="3809666"/>
            <a:ext cx="2337758" cy="1015663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Dives commanded to match flyover altitudes. Extreme dives are intermittently commanded within FANGS to force strong aircraft dive response.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93EE7-341D-E3D7-2067-222BB3EF989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587925" y="3571336"/>
            <a:ext cx="168844" cy="23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 descr="A graph with blue lines and text&#10;&#10;Description automatically generated">
            <a:extLst>
              <a:ext uri="{FF2B5EF4-FFF2-40B4-BE49-F238E27FC236}">
                <a16:creationId xmlns:a16="http://schemas.microsoft.com/office/drawing/2014/main" id="{99F7BD67-DF65-1C3D-6AD0-B7760FC86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4374"/>
            <a:ext cx="5181600" cy="3886200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C05DF-C478-10F7-B194-7C57D463457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925648" y="4317498"/>
            <a:ext cx="143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F38F55-46EC-6BB9-3905-5309352E0555}"/>
              </a:ext>
            </a:extLst>
          </p:cNvPr>
          <p:cNvSpPr txBox="1"/>
          <p:nvPr/>
        </p:nvSpPr>
        <p:spPr>
          <a:xfrm>
            <a:off x="9972675" y="3757910"/>
            <a:ext cx="1903095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Airspeed response overshoot before settling due to proportional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E1287A-FCDE-1579-FB97-CA14618B538A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972425" y="3757910"/>
            <a:ext cx="200025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C5ACC0-CBB5-64FC-06A4-ACC7E332312B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9582150" y="3757910"/>
            <a:ext cx="390525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8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7DD6-0955-ACDD-532A-9CEB1E96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Thrust, Drag, and Flight Path Angle</a:t>
            </a:r>
          </a:p>
        </p:txBody>
      </p:sp>
      <p:pic>
        <p:nvPicPr>
          <p:cNvPr id="7" name="Content Placeholder 6" descr="A graph with green and orange lines&#10;&#10;Description automatically generated">
            <a:extLst>
              <a:ext uri="{FF2B5EF4-FFF2-40B4-BE49-F238E27FC236}">
                <a16:creationId xmlns:a16="http://schemas.microsoft.com/office/drawing/2014/main" id="{F3628576-B0FF-09E8-8D45-6CA59538DE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744"/>
            <a:ext cx="5181600" cy="3886200"/>
          </a:xfrm>
        </p:spPr>
      </p:pic>
      <p:pic>
        <p:nvPicPr>
          <p:cNvPr id="9" name="Content Placeholder 8" descr="A graph of a flight path&#10;&#10;Description automatically generated">
            <a:extLst>
              <a:ext uri="{FF2B5EF4-FFF2-40B4-BE49-F238E27FC236}">
                <a16:creationId xmlns:a16="http://schemas.microsoft.com/office/drawing/2014/main" id="{FAC696FB-F325-955E-969A-BEDC6E146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86744"/>
            <a:ext cx="5181600" cy="38862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10087-175F-E07E-8873-4DE821FB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947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Tracking and Assignment Management System (ATAMS)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Agent-Waypoint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65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D949-B081-2799-0A08-727E310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CC9A3-4765-8125-0E3A-D08E1F06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</a:t>
            </a:fld>
            <a:endParaRPr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AC4359-F761-7902-FB10-CA95F385B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25373"/>
              </p:ext>
            </p:extLst>
          </p:nvPr>
        </p:nvGraphicFramePr>
        <p:xfrm>
          <a:off x="838200" y="1690688"/>
          <a:ext cx="10515600" cy="394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953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A77900-FE53-BB43-58CF-33D9F47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value assigned to each target-agent assignment</a:t>
                </a:r>
              </a:p>
              <a:p>
                <a:pPr lvl="1"/>
                <a:r>
                  <a:rPr lang="en-US" dirty="0"/>
                  <a:t>Each calculation uses a weighting that can be user-defined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Weighting of Distance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: Weighting of Altitude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: Weighting of Velocity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: Weighting of Heading Cost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Calculate the cost of each possible agent-target assignment</a:t>
                </a:r>
              </a:p>
              <a:p>
                <a:pPr lvl="1"/>
                <a:r>
                  <a:rPr lang="en-US" dirty="0"/>
                  <a:t>Ex: If 8 active agents and 4 assignments, 32 total cost calculations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79CF-FB0A-1290-639D-428E3CF10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240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179B-3F4E-6AA9-C515-EB97262A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Distance Cost:</a:t>
                </a:r>
              </a:p>
              <a:p>
                <a:pPr lvl="1"/>
                <a:r>
                  <a:rPr lang="en-US" dirty="0"/>
                  <a:t>Simply multiply the distance between the agent and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Heading Cost:</a:t>
                </a:r>
              </a:p>
              <a:p>
                <a:pPr lvl="1"/>
                <a:r>
                  <a:rPr lang="en-US" dirty="0"/>
                  <a:t>Simply multiply the heading change required to intercept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Altitude Cost: </a:t>
                </a:r>
              </a:p>
              <a:p>
                <a:pPr lvl="1"/>
                <a:r>
                  <a:rPr lang="en-US" dirty="0"/>
                  <a:t>Multiply the required change in altitude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 required altitude is lower than the current agent altitude, multiply the cost by 0.75</a:t>
                </a:r>
              </a:p>
              <a:p>
                <a:pPr lvl="2"/>
                <a:r>
                  <a:rPr lang="en-US" dirty="0"/>
                  <a:t>It is cheaper to lower an agent’s altitude than raise it</a:t>
                </a:r>
              </a:p>
              <a:p>
                <a:r>
                  <a:rPr lang="en-US" dirty="0"/>
                  <a:t>Velocity Cost:</a:t>
                </a:r>
              </a:p>
              <a:p>
                <a:pPr lvl="1"/>
                <a:r>
                  <a:rPr lang="en-US" dirty="0"/>
                  <a:t>Simply multiply the velocity change required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Total Assignment Cost: Sum the Distance, Heading, Altitude, and Velocity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A6807-64FF-5597-7472-CD5100150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445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823D3-729B-4641-45E1-05307366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C15-9558-2F55-E28E-AE336560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2BA7-02F1-BE54-6669-8E9F9394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Matrix calculated using Hungarian Algorithm</a:t>
            </a:r>
          </a:p>
          <a:p>
            <a:pPr lvl="1"/>
            <a:r>
              <a:rPr lang="en-US" dirty="0"/>
              <a:t>Use Python 3 </a:t>
            </a:r>
            <a:r>
              <a:rPr lang="en-US" dirty="0" err="1"/>
              <a:t>scipy</a:t>
            </a:r>
            <a:r>
              <a:rPr lang="en-US" dirty="0"/>
              <a:t> package </a:t>
            </a:r>
            <a:r>
              <a:rPr lang="en-US" dirty="0" err="1"/>
              <a:t>scipy.optimize.linear_sum_assignment</a:t>
            </a:r>
            <a:endParaRPr lang="en-US" dirty="0"/>
          </a:p>
          <a:p>
            <a:pPr lvl="1"/>
            <a:r>
              <a:rPr lang="en-US" dirty="0"/>
              <a:t>Returns cost matrix of n targets to m agents</a:t>
            </a:r>
          </a:p>
          <a:p>
            <a:r>
              <a:rPr lang="en-US" dirty="0"/>
              <a:t>Targets assigned by Cost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C491-B8A5-0B64-8E1D-4822909F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09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F669-2AF6-4DA3-2506-255E6DB9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FD47-C275-7818-90C7-FF08E80B2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active airborne agents</a:t>
            </a:r>
          </a:p>
          <a:p>
            <a:pPr lvl="1"/>
            <a:r>
              <a:rPr lang="en-US" dirty="0"/>
              <a:t>Each defined using parameters in Single Agent example (slides 21-26)</a:t>
            </a:r>
          </a:p>
          <a:p>
            <a:pPr lvl="1"/>
            <a:r>
              <a:rPr lang="en-US" dirty="0"/>
              <a:t>Launched from C2 helicopter ~5 seconds apart</a:t>
            </a:r>
          </a:p>
          <a:p>
            <a:pPr lvl="1"/>
            <a:r>
              <a:rPr lang="en-US" dirty="0"/>
              <a:t>Each given unique random trajectory 30 seconds after initialization</a:t>
            </a:r>
          </a:p>
          <a:p>
            <a:pPr lvl="2"/>
            <a:r>
              <a:rPr lang="en-US" dirty="0"/>
              <a:t>All agents given a 10 degree rate of climb</a:t>
            </a:r>
          </a:p>
          <a:p>
            <a:r>
              <a:rPr lang="en-US" dirty="0"/>
              <a:t>Define 8 target flyovers</a:t>
            </a:r>
          </a:p>
          <a:p>
            <a:pPr lvl="1"/>
            <a:r>
              <a:rPr lang="en-US" dirty="0"/>
              <a:t>Command flyovers to swarm 120 seconds after 1</a:t>
            </a:r>
            <a:r>
              <a:rPr lang="en-US" baseline="30000" dirty="0"/>
              <a:t>st</a:t>
            </a:r>
            <a:r>
              <a:rPr lang="en-US" dirty="0"/>
              <a:t> drone initialization</a:t>
            </a:r>
          </a:p>
          <a:p>
            <a:pPr lvl="1"/>
            <a:r>
              <a:rPr lang="en-US" dirty="0"/>
              <a:t>Target flyovers defined on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316D-097E-F0BC-5260-9D769D1C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416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8834-A0E3-3E2D-C310-F71202E5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72EE4-40B9-7EAE-D211-9A44436F7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Weights used in assignment: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10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: 1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: 0.1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: 100</a:t>
                </a:r>
              </a:p>
              <a:p>
                <a:pPr lvl="2"/>
                <a:r>
                  <a:rPr lang="en-US" dirty="0"/>
                  <a:t>Assumptions:</a:t>
                </a:r>
              </a:p>
              <a:p>
                <a:pPr lvl="3"/>
                <a:r>
                  <a:rPr lang="en-US" dirty="0"/>
                  <a:t>Distance from target is more important than altitude change required</a:t>
                </a:r>
              </a:p>
              <a:p>
                <a:pPr lvl="3"/>
                <a:r>
                  <a:rPr lang="en-US" dirty="0"/>
                  <a:t>Velocity change required is not very important because FANGS will speed each aircraft up before intercept</a:t>
                </a:r>
              </a:p>
              <a:p>
                <a:pPr lvl="3"/>
                <a:r>
                  <a:rPr lang="en-US" dirty="0"/>
                  <a:t>Heading change is very important because turning induces instability and costs a lot of flight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72EE4-40B9-7EAE-D211-9A44436F7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2D06-B60D-74F2-4000-9D409593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649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AB2-0639-531A-1329-16A65111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577550-C536-A20C-CBE1-41AA84E60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59546"/>
              </p:ext>
            </p:extLst>
          </p:nvPr>
        </p:nvGraphicFramePr>
        <p:xfrm>
          <a:off x="1188720" y="2435225"/>
          <a:ext cx="98145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 (Deg, North)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 (Deg, West)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36.530367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112.057600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36.179491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111.951595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36.276756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112.687766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36.542782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112.124202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36.089355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112.409598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36.218540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111.969167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36.449291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112.399009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36.580698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111.866192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755DA-35AE-25FE-0470-2501F13E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35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C11248-7A99-AFDA-4D0C-C17DF6E73D09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8 Flyover Assignments</a:t>
            </a:r>
          </a:p>
        </p:txBody>
      </p:sp>
    </p:spTree>
    <p:extLst>
      <p:ext uri="{BB962C8B-B14F-4D97-AF65-F5344CB8AC3E}">
        <p14:creationId xmlns:p14="http://schemas.microsoft.com/office/powerpoint/2010/main" val="287787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75338-6543-232D-1E43-24B4CFA8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4CA8-439E-F1C6-EA3C-F91F8105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41CB4E-2F71-EC44-487F-8051DA95D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746682"/>
              </p:ext>
            </p:extLst>
          </p:nvPr>
        </p:nvGraphicFramePr>
        <p:xfrm>
          <a:off x="236219" y="2245690"/>
          <a:ext cx="1171956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57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5556452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10876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  <a:p>
                      <a:pPr algn="ctr"/>
                      <a:r>
                        <a:rPr lang="en-US" dirty="0"/>
                        <a:t>(Deg, North)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</a:t>
                      </a:r>
                    </a:p>
                    <a:p>
                      <a:pPr algn="ctr"/>
                      <a:r>
                        <a:rPr lang="en-US" dirty="0"/>
                        <a:t>(Deg, West)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(Deg)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 Path Angle</a:t>
                      </a:r>
                    </a:p>
                    <a:p>
                      <a:pPr algn="ctr"/>
                      <a:r>
                        <a:rPr lang="en-US" dirty="0"/>
                        <a:t>(Deg)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-112.27017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8525.751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10.00212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36.25135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-112.24750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9046.887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99.566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10.00093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-112.29225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8535.040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268.649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10.01889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36.26619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8425.689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9.999995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-112.27546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8424.269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208.198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10.02664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36.25800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-112.26417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8195.515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10.00612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8077.037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225.048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10.03656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8047.320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245.432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10.07828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59B6-1397-B4F4-71AD-1BAE3F4A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36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1C6E53-0D7E-A8EE-6004-A820C68ADC3E}"/>
              </a:ext>
            </a:extLst>
          </p:cNvPr>
          <p:cNvSpPr txBox="1">
            <a:spLocks/>
          </p:cNvSpPr>
          <p:nvPr/>
        </p:nvSpPr>
        <p:spPr>
          <a:xfrm>
            <a:off x="838200" y="1670358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 States at 120 seconds (time of cost estimate)</a:t>
            </a:r>
          </a:p>
        </p:txBody>
      </p:sp>
    </p:spTree>
    <p:extLst>
      <p:ext uri="{BB962C8B-B14F-4D97-AF65-F5344CB8AC3E}">
        <p14:creationId xmlns:p14="http://schemas.microsoft.com/office/powerpoint/2010/main" val="1436118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1073-97E6-82A3-5C9F-764F0BA9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9C22-BCA2-4F1B-A9AD-5707BED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C00C-3C38-6A4B-AA35-5627516B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37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4C1E98-7656-AC05-BF14-E3B7C4853D19}"/>
              </a:ext>
            </a:extLst>
          </p:cNvPr>
          <p:cNvSpPr txBox="1">
            <a:spLocks/>
          </p:cNvSpPr>
          <p:nvPr/>
        </p:nvSpPr>
        <p:spPr>
          <a:xfrm>
            <a:off x="838200" y="1591761"/>
            <a:ext cx="10515600" cy="4205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Agent-Target Cost Matrix with Optimal Assignments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Total assignment cost = </a:t>
            </a:r>
            <a:r>
              <a:rPr lang="en-US" sz="18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20784.93</a:t>
            </a:r>
            <a:r>
              <a:rPr lang="en-US" sz="1400" b="1" dirty="0"/>
              <a:t> </a:t>
            </a:r>
            <a:endParaRPr lang="en-US" sz="2000" b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8C5007A-7CDF-CE7D-BBA7-B8210DE00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8325"/>
              </p:ext>
            </p:extLst>
          </p:nvPr>
        </p:nvGraphicFramePr>
        <p:xfrm>
          <a:off x="838200" y="2057587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6296858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416194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751279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51002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4699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645491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503339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705543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89446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8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1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2980.23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3798.31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1475.21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3988.04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1661.90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4399.78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1051.47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1049.03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6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2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2298.85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3139.92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3309.01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1307.57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3714.36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1401.93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447.31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87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3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2923.33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3951.30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3897.66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1685.80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4551.22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905.93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1038.87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88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4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2852.11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3953.20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1558.17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3824.42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4524.15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969.83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36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5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3124.64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3947.58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1529.54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4108.66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1717.72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4548.34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929.64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1194.79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863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6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3114.98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4031.45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1936.90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4123.21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2178.88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4601.87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719.90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1185.37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57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7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3450.58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1842.07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4425.55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2065.54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4925.22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1565.91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332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8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3446.11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1834.55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4992.35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1561.64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649441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D4538EC-29F4-5FC1-51E2-6D0AFD205151}"/>
              </a:ext>
            </a:extLst>
          </p:cNvPr>
          <p:cNvSpPr/>
          <p:nvPr/>
        </p:nvSpPr>
        <p:spPr>
          <a:xfrm>
            <a:off x="1981200" y="2777997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745B3-81AA-17F5-E65D-AA26DDF52955}"/>
              </a:ext>
            </a:extLst>
          </p:cNvPr>
          <p:cNvSpPr/>
          <p:nvPr/>
        </p:nvSpPr>
        <p:spPr>
          <a:xfrm>
            <a:off x="4358640" y="3171625"/>
            <a:ext cx="1143000" cy="369371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99B07-4080-F893-E4D3-337ABBE3F35B}"/>
              </a:ext>
            </a:extLst>
          </p:cNvPr>
          <p:cNvSpPr/>
          <p:nvPr/>
        </p:nvSpPr>
        <p:spPr>
          <a:xfrm>
            <a:off x="5501640" y="3538525"/>
            <a:ext cx="1182106" cy="364623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D387A-D47F-3C99-4893-22EFD7AE0E51}"/>
              </a:ext>
            </a:extLst>
          </p:cNvPr>
          <p:cNvSpPr/>
          <p:nvPr/>
        </p:nvSpPr>
        <p:spPr>
          <a:xfrm>
            <a:off x="6683746" y="3904097"/>
            <a:ext cx="1149614" cy="393319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EC79AE-6D0B-85A7-E9C7-249CAADDE86C}"/>
              </a:ext>
            </a:extLst>
          </p:cNvPr>
          <p:cNvSpPr/>
          <p:nvPr/>
        </p:nvSpPr>
        <p:spPr>
          <a:xfrm>
            <a:off x="9006840" y="242804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D0692-C057-FDE3-8166-365AB7747E84}"/>
              </a:ext>
            </a:extLst>
          </p:cNvPr>
          <p:cNvSpPr/>
          <p:nvPr/>
        </p:nvSpPr>
        <p:spPr>
          <a:xfrm>
            <a:off x="7833360" y="499936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EA4093-7B60-7228-A79F-E58CF96C7168}"/>
              </a:ext>
            </a:extLst>
          </p:cNvPr>
          <p:cNvSpPr/>
          <p:nvPr/>
        </p:nvSpPr>
        <p:spPr>
          <a:xfrm>
            <a:off x="10165080" y="4636589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E67B8-772E-B5E9-9CF4-D6258B24E600}"/>
              </a:ext>
            </a:extLst>
          </p:cNvPr>
          <p:cNvSpPr/>
          <p:nvPr/>
        </p:nvSpPr>
        <p:spPr>
          <a:xfrm>
            <a:off x="3169920" y="4255089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3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94A-54C1-0742-5D68-E60D87A1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1" y="171750"/>
            <a:ext cx="4837981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map of a desert&#10;&#10;Description automatically generated">
            <a:extLst>
              <a:ext uri="{FF2B5EF4-FFF2-40B4-BE49-F238E27FC236}">
                <a16:creationId xmlns:a16="http://schemas.microsoft.com/office/drawing/2014/main" id="{2FA79016-1362-26F7-1348-B16E0B7B2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47" y="-1"/>
            <a:ext cx="9897153" cy="59004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EA93-F2F2-0AA5-0EF8-7B164B70D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54F86-8B82-3DCC-CBE2-C3BED2600A71}"/>
              </a:ext>
            </a:extLst>
          </p:cNvPr>
          <p:cNvSpPr txBox="1"/>
          <p:nvPr/>
        </p:nvSpPr>
        <p:spPr>
          <a:xfrm>
            <a:off x="9256143" y="1934570"/>
            <a:ext cx="2493034" cy="10156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Future Development:</a:t>
            </a:r>
          </a:p>
          <a:p>
            <a:r>
              <a:rPr lang="en-US" sz="1200" dirty="0"/>
              <a:t>Post-Flyby Behavior?</a:t>
            </a:r>
          </a:p>
          <a:p>
            <a:pPr marL="342900" indent="-342900">
              <a:buAutoNum type="arabicPeriod"/>
            </a:pPr>
            <a:r>
              <a:rPr lang="en-US" sz="1200" dirty="0"/>
              <a:t>Loiter</a:t>
            </a:r>
          </a:p>
          <a:p>
            <a:pPr marL="342900" indent="-342900">
              <a:buAutoNum type="arabicPeriod"/>
            </a:pPr>
            <a:r>
              <a:rPr lang="en-US" sz="1200" dirty="0"/>
              <a:t>Return to C2</a:t>
            </a:r>
          </a:p>
          <a:p>
            <a:pPr marL="342900" indent="-342900">
              <a:buAutoNum type="arabicPeriod"/>
            </a:pPr>
            <a:r>
              <a:rPr lang="en-US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487425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64FD-D70B-F2B7-D288-EFB776CA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- Agent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6724-7657-D4D4-64F3-18EDB375B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agent tracked by the C2</a:t>
            </a:r>
          </a:p>
          <a:p>
            <a:pPr lvl="1"/>
            <a:r>
              <a:rPr lang="en-US" dirty="0"/>
              <a:t>Assumption: onboard radar, infrared, or other sensor system</a:t>
            </a:r>
          </a:p>
          <a:p>
            <a:r>
              <a:rPr lang="en-US" dirty="0"/>
              <a:t>Raw track data output by FANGS</a:t>
            </a:r>
          </a:p>
          <a:p>
            <a:pPr lvl="1"/>
            <a:r>
              <a:rPr lang="en-US" dirty="0"/>
              <a:t>Target bearing, elevation, and range relative to C2</a:t>
            </a:r>
          </a:p>
          <a:p>
            <a:pPr lvl="1"/>
            <a:r>
              <a:rPr lang="en-US" dirty="0"/>
              <a:t>Simulated sensor noise</a:t>
            </a:r>
          </a:p>
          <a:p>
            <a:pPr lvl="2"/>
            <a:r>
              <a:rPr lang="en-US" dirty="0"/>
              <a:t>Gaussian noise</a:t>
            </a:r>
          </a:p>
          <a:p>
            <a:pPr lvl="2"/>
            <a:r>
              <a:rPr lang="en-US" dirty="0"/>
              <a:t>Future iterations may simulate false tracks, track drop-outs, non-Gaussian noise, and range-dependent noise</a:t>
            </a:r>
          </a:p>
        </p:txBody>
      </p:sp>
      <p:pic>
        <p:nvPicPr>
          <p:cNvPr id="7" name="Content Placeholder 6" descr="A graph of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D8B88C19-EB7E-D3D2-FF00-5E024FB36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94428"/>
            <a:ext cx="5181600" cy="3886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A635-3368-FC69-C77C-714051B7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91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Fixed-Wing Aircraft Non-Linear Guidance System (FANGS)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Agent Flight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836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44FA0-D7A7-848C-AAE1-EB3242E7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5BC1-0C54-9DB4-6646-7110E68B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- Agent Tracking,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8E9B9-73E2-AA70-F23C-A91F26C2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Development: Implement random finite-set based tracking algorithms from University of Alabama LAGER Python package CARBS.</a:t>
            </a:r>
          </a:p>
          <a:p>
            <a:r>
              <a:rPr lang="en-US" dirty="0"/>
              <a:t>Add air-to-air targets and track these targets</a:t>
            </a:r>
          </a:p>
          <a:p>
            <a:pPr lvl="1"/>
            <a:r>
              <a:rPr lang="en-US" dirty="0"/>
              <a:t>Intercept air-to-air targets with drones commanded by FANGS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ECEF-F1C5-246C-1EE7-28285415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3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C95DA2-1B1C-C43C-5018-BD18957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Underlying Controller for Each UAS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4F8B-AEC5-1284-BFBB-EE089D11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Nonlinear Aircraft-Performance Simulation by Dr. John Schierman in his Modern Flight Dynamics textbook</a:t>
            </a:r>
          </a:p>
          <a:p>
            <a:r>
              <a:rPr lang="en-US" dirty="0"/>
              <a:t>Rigid fixed-wing aircraft operating in steady wind</a:t>
            </a:r>
          </a:p>
          <a:p>
            <a:r>
              <a:rPr lang="en-US" dirty="0"/>
              <a:t>Uses a default state estimator with ideal equations of motion</a:t>
            </a:r>
          </a:p>
          <a:p>
            <a:pPr lvl="1"/>
            <a:r>
              <a:rPr lang="en-US" dirty="0"/>
              <a:t>User can provide a state solution at any time step; any unprovided state variables are estimated using the default ideal estimator</a:t>
            </a:r>
          </a:p>
          <a:p>
            <a:r>
              <a:rPr lang="en-US" dirty="0"/>
              <a:t>Input: desired flight profile</a:t>
            </a:r>
          </a:p>
          <a:p>
            <a:pPr lvl="1"/>
            <a:r>
              <a:rPr lang="en-US" dirty="0"/>
              <a:t>Velocity, rate of climb, and 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4CD2-94A4-CBD3-8A5C-727102C10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0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38AE-097D-B5E1-2785-F20E15F3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5A5E-7A64-5B18-31DB-78E06F1B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Drones initially modelled loosely from a C-130 fixed-wing aircraft</a:t>
            </a:r>
          </a:p>
          <a:p>
            <a:pPr lvl="1"/>
            <a:r>
              <a:rPr lang="en-US" dirty="0"/>
              <a:t>Long flight-time and/or range</a:t>
            </a:r>
          </a:p>
          <a:p>
            <a:pPr lvl="1"/>
            <a:r>
              <a:rPr lang="en-US" dirty="0"/>
              <a:t>Heavy payload (cameras, telemetry, first-aid package drop, etc.)</a:t>
            </a:r>
          </a:p>
          <a:p>
            <a:pPr lvl="1"/>
            <a:r>
              <a:rPr lang="en-US" dirty="0"/>
              <a:t>Modified for quicker/more responsive flight dynamics</a:t>
            </a:r>
          </a:p>
          <a:p>
            <a:r>
              <a:rPr lang="en-US" dirty="0"/>
              <a:t>Each drone launched from a C2 helicopter</a:t>
            </a:r>
          </a:p>
          <a:p>
            <a:r>
              <a:rPr lang="en-US" dirty="0"/>
              <a:t>Flight controller in operation 150 feet after launch</a:t>
            </a:r>
          </a:p>
          <a:p>
            <a:pPr lvl="1"/>
            <a:r>
              <a:rPr lang="en-US" dirty="0"/>
              <a:t>Assume wings deploy during first 150 feet</a:t>
            </a:r>
          </a:p>
          <a:p>
            <a:pPr lvl="1"/>
            <a:r>
              <a:rPr lang="en-US" dirty="0"/>
              <a:t>After 150 feet, assumed 50 kts airspeed with no ascent or descent</a:t>
            </a:r>
          </a:p>
          <a:p>
            <a:r>
              <a:rPr lang="en-US" dirty="0"/>
              <a:t>8 drones launched ~5 seconds apart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3EFE4-735F-A5DB-B029-6370D94D6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07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F223-D217-01E7-A003-FFEC0B03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Governing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A04A-EF69-57F0-AC35-4E7D7144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07" y="1825626"/>
            <a:ext cx="11085786" cy="3948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latin typeface="+mj-lt"/>
              </a:rPr>
              <a:t>Translational equations of motion for a vehicle with propulsive thrust aligned with the fuselage x-axis:</a:t>
            </a:r>
            <a:endParaRPr lang="en-US" sz="2400" b="1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6AB57-A596-362E-0917-4D137514B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7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99E59-58BF-39B9-F0FD-C07CCF9D9C28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2F937-1785-20E8-DE99-F1A4F72D99B8}"/>
                  </a:ext>
                </a:extLst>
              </p:cNvPr>
              <p:cNvSpPr txBox="1"/>
              <p:nvPr/>
            </p:nvSpPr>
            <p:spPr>
              <a:xfrm>
                <a:off x="-187625" y="2626866"/>
                <a:ext cx="6094562" cy="2111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𝑇𝑠𝑖𝑛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𝑚𝑔𝑐𝑜𝑠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2F937-1785-20E8-DE99-F1A4F72D9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625" y="2626866"/>
                <a:ext cx="6094562" cy="2111284"/>
              </a:xfrm>
              <a:prstGeom prst="rect">
                <a:avLst/>
              </a:prstGeom>
              <a:blipFill>
                <a:blip r:embed="rId2"/>
                <a:stretch>
                  <a:fillRect b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3901FA-B099-201A-9430-69C8BDF7684D}"/>
              </a:ext>
            </a:extLst>
          </p:cNvPr>
          <p:cNvSpPr txBox="1"/>
          <p:nvPr/>
        </p:nvSpPr>
        <p:spPr>
          <a:xfrm>
            <a:off x="5906937" y="5311331"/>
            <a:ext cx="61894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Image from: By </a:t>
            </a:r>
            <a:r>
              <a:rPr lang="en-US" sz="1100" dirty="0" err="1"/>
              <a:t>Yaw_Axis.svg</a:t>
            </a:r>
            <a:r>
              <a:rPr lang="en-US" sz="1100" dirty="0"/>
              <a:t>: </a:t>
            </a:r>
            <a:r>
              <a:rPr lang="en-US" sz="1100" dirty="0" err="1"/>
              <a:t>Auawisederivative</a:t>
            </a:r>
            <a:r>
              <a:rPr lang="en-US" sz="1100" dirty="0"/>
              <a:t> work: </a:t>
            </a:r>
            <a:r>
              <a:rPr lang="en-US" sz="1100" dirty="0" err="1"/>
              <a:t>Jrvz</a:t>
            </a:r>
            <a:r>
              <a:rPr lang="en-US" sz="1100" dirty="0"/>
              <a:t> (talk) - </a:t>
            </a:r>
            <a:r>
              <a:rPr lang="en-US" sz="1100" dirty="0" err="1"/>
              <a:t>Yaw_Axis.svg</a:t>
            </a:r>
            <a:r>
              <a:rPr lang="en-US" sz="1100" dirty="0"/>
              <a:t>, CC BY-SA 3.0, https://commons.wikimedia.org/w/index.php?curid=9441238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ACFFE8-E1B3-AAF4-E217-B49125C0B669}"/>
              </a:ext>
            </a:extLst>
          </p:cNvPr>
          <p:cNvGrpSpPr/>
          <p:nvPr/>
        </p:nvGrpSpPr>
        <p:grpSpPr>
          <a:xfrm>
            <a:off x="7434554" y="2672953"/>
            <a:ext cx="3919246" cy="2638378"/>
            <a:chOff x="7434554" y="2672953"/>
            <a:chExt cx="3919246" cy="2638378"/>
          </a:xfrm>
        </p:grpSpPr>
        <p:pic>
          <p:nvPicPr>
            <p:cNvPr id="2050" name="Picture 2" descr="undefined">
              <a:extLst>
                <a:ext uri="{FF2B5EF4-FFF2-40B4-BE49-F238E27FC236}">
                  <a16:creationId xmlns:a16="http://schemas.microsoft.com/office/drawing/2014/main" id="{9C37E208-27CF-63B9-527C-F34134F8A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3291" y="2672953"/>
              <a:ext cx="3510509" cy="2638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6672F1-4E67-BA2F-FA3F-C4424A5C3A7A}"/>
                </a:ext>
              </a:extLst>
            </p:cNvPr>
            <p:cNvSpPr txBox="1"/>
            <p:nvPr/>
          </p:nvSpPr>
          <p:spPr>
            <a:xfrm>
              <a:off x="7434554" y="4703002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352E55-B849-E714-177E-7524A6A3778D}"/>
                </a:ext>
              </a:extLst>
            </p:cNvPr>
            <p:cNvSpPr txBox="1"/>
            <p:nvPr/>
          </p:nvSpPr>
          <p:spPr>
            <a:xfrm>
              <a:off x="7932011" y="3244334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2DB9AD-ACB7-4D1C-D184-712DE79CA9CF}"/>
                </a:ext>
              </a:extLst>
            </p:cNvPr>
            <p:cNvSpPr txBox="1"/>
            <p:nvPr/>
          </p:nvSpPr>
          <p:spPr>
            <a:xfrm>
              <a:off x="9598545" y="468516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6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6678E-B213-CB6B-D0CC-FC21E6C1A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8BB0-6A82-1CC0-3BD6-BA34490D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EAB93-6089-3850-2760-9C62156A1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3" spcCol="274320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– Flight-Path angle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2400" dirty="0"/>
                  <a:t> - Wind-Axes bank angle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2400" dirty="0"/>
                  <a:t> - Heading angle (CCW from North)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- Inertial velocity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– Side-Slip angle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– Aerodynamic side force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– Angle of attack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– Thrust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– Drag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– Lift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2400" dirty="0"/>
                  <a:t> - Rate of climb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– Weight (also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EAB93-6089-3850-2760-9C62156A1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F9A5F-831E-D802-10B8-51D8BC5E6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8</a:t>
            </a:fld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6CDC120-A0E4-4FF1-21D2-9CA3C293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35" y="2297924"/>
            <a:ext cx="4314053" cy="316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078005-55C0-6DB9-559D-09BFC0936542}"/>
              </a:ext>
            </a:extLst>
          </p:cNvPr>
          <p:cNvSpPr txBox="1"/>
          <p:nvPr/>
        </p:nvSpPr>
        <p:spPr>
          <a:xfrm>
            <a:off x="5827863" y="5512174"/>
            <a:ext cx="61894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Image from: Large-Scale Path-Dependent Optimization of Supersonic Aircraft (researchgate.net)</a:t>
            </a:r>
          </a:p>
        </p:txBody>
      </p:sp>
    </p:spTree>
    <p:extLst>
      <p:ext uri="{BB962C8B-B14F-4D97-AF65-F5344CB8AC3E}">
        <p14:creationId xmlns:p14="http://schemas.microsoft.com/office/powerpoint/2010/main" val="35932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B27B-2231-B53E-93A2-5839F63C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Simplifying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Steady level flight or coordinated turns (sideslip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side force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zero)</a:t>
                </a:r>
              </a:p>
              <a:p>
                <a:r>
                  <a:rPr lang="en-US" dirty="0"/>
                  <a:t>Assume sufficiently small angles of attack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governing equations become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𝑔𝑠𝑖𝑛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𝑚𝑔𝑐𝑜𝑠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𝐿𝑠𝑖𝑛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930AA-1DAC-B0E5-512F-E1549931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9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1855B-9721-0EC5-83D7-6234F577D9F5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2664</Words>
  <Application>Microsoft Office PowerPoint</Application>
  <PresentationFormat>Widescreen</PresentationFormat>
  <Paragraphs>543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Autonomous Control of Air-Launched Fixed-Wing Drone Swarm</vt:lpstr>
      <vt:lpstr>Project Definition and Overview</vt:lpstr>
      <vt:lpstr>Control System Hierarchy</vt:lpstr>
      <vt:lpstr>Fixed-Wing Aircraft Non-Linear Guidance System (FANGS)</vt:lpstr>
      <vt:lpstr>The Underlying Controller for Each UAS Agent</vt:lpstr>
      <vt:lpstr>Simulation Setup</vt:lpstr>
      <vt:lpstr>Ideal EOM: Governing Equations</vt:lpstr>
      <vt:lpstr>Ideal EOM: Definitions</vt:lpstr>
      <vt:lpstr>Ideal EOM: Simplifying Assumptions</vt:lpstr>
      <vt:lpstr>Ideal EOM: Engine and Airframe Responses</vt:lpstr>
      <vt:lpstr>Ideal EOM: Aerodynamic Responses</vt:lpstr>
      <vt:lpstr>Ideal EOM: Angle of Attack and Drag</vt:lpstr>
      <vt:lpstr>Guidance Laws – Transfer Functions</vt:lpstr>
      <vt:lpstr>Guidance Laws - ODEs</vt:lpstr>
      <vt:lpstr>Implementation (Python 3)</vt:lpstr>
      <vt:lpstr>Implementation (Python 3), continued</vt:lpstr>
      <vt:lpstr>User Commands: Trajectory</vt:lpstr>
      <vt:lpstr>User Commands: Flyover</vt:lpstr>
      <vt:lpstr>User Commands: Flyover, continued</vt:lpstr>
      <vt:lpstr>User Commands: Flyover, continued</vt:lpstr>
      <vt:lpstr>User Commands: Flyover, continued</vt:lpstr>
      <vt:lpstr>Example Simulation – Single Agent</vt:lpstr>
      <vt:lpstr>Example Simulation – Single Agent</vt:lpstr>
      <vt:lpstr>Example Simulation – Single Agent</vt:lpstr>
      <vt:lpstr>Example Simulation – Inputs</vt:lpstr>
      <vt:lpstr>Results</vt:lpstr>
      <vt:lpstr>Example Simulation Results, Altitude and Airspeed</vt:lpstr>
      <vt:lpstr>Example Simulation Results, Thrust, Drag, and Flight Path Angle</vt:lpstr>
      <vt:lpstr>Agent Tracking and Assignment Management System (ATAMS)</vt:lpstr>
      <vt:lpstr>Target Assignments – Cost</vt:lpstr>
      <vt:lpstr>Target Assignments – Cost, Continued</vt:lpstr>
      <vt:lpstr>Target Assignments – Cost Matrix</vt:lpstr>
      <vt:lpstr>Target Assignments - Example</vt:lpstr>
      <vt:lpstr>Target Assignments – Example, Continued</vt:lpstr>
      <vt:lpstr>Target Assignments – Example, Continued</vt:lpstr>
      <vt:lpstr>Target Assignments – Example, Continued</vt:lpstr>
      <vt:lpstr>Target Assignments – Example, Continued</vt:lpstr>
      <vt:lpstr>Results</vt:lpstr>
      <vt:lpstr>Future Development - Agent Tracking</vt:lpstr>
      <vt:lpstr>Future Development - Agent Tracking,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ME575 Project Dynamics</dc:title>
  <dc:creator>Alexander Springer</dc:creator>
  <cp:lastModifiedBy>Alex Springer</cp:lastModifiedBy>
  <cp:revision>117</cp:revision>
  <dcterms:created xsi:type="dcterms:W3CDTF">2023-04-12T19:20:20Z</dcterms:created>
  <dcterms:modified xsi:type="dcterms:W3CDTF">2024-03-31T23:21:09Z</dcterms:modified>
</cp:coreProperties>
</file>