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forest.ai/blog/constant-readiness-or-what-is-ci-cd-in-devops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frontastic-developers/customer-twou/pull/119" TargetMode="External"/><Relationship Id="rId3" Type="http://schemas.openxmlformats.org/officeDocument/2006/relationships/hyperlink" Target="https://app.netlify.com/sites/stage-checkout-twou/deploys/663a5bcce707560008c9cf9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ithub.com/en/actions/automating-builds-and-tests/building-and-testing-python#testing-with-pytest-and-pytest-cov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Question: What is best approach for software development process?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Article: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https://dataforest.ai/blog/constant-readiness-or-what-is-ci-cd-in-devops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9d9e5acd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9d9e5a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9d9e5acd6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9d9e5acd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customer we don’t mean only one person, but we could be launching something for a large number of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toil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can wrong, nothing delivered to end users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feedback incorporation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9d9e5acd6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9d9e5ac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example: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https://github.com/frontastic-developers/customer-twou/pull/119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 failure: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https://app.netlify.com/sites/stage-checkout-twou/deploys/663a5bcce707560008c9cf92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9d9e5acd6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9d9e5acd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of CI/CD, 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Incremental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one size fits all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 -&gt; Deployment or Delivery??? What you want to do depends on complexity.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time to market is short, user feedback is required for future iterations.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for small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for Legacy systems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9d9e5acd6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9d9e5ac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 tour: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https://docs.github.com/en/actions/automating-builds-and-tests/building-and-testing-python#testing-with-pytest-and-pytest-cov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beginner’s guide to CI/CD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Mohammad Ahtasham ul Hassan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amet(Gotcha)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4294967295" type="title"/>
          </p:nvPr>
        </p:nvSpPr>
        <p:spPr>
          <a:xfrm>
            <a:off x="512700" y="1910875"/>
            <a:ext cx="61035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Full stack Engineer on project edX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Expertise in Web development with Django and React.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A wanna be AI expert :P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Participant in PyCON PK 24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Occasional</a:t>
            </a:r>
            <a:r>
              <a:rPr lang="en" sz="2600">
                <a:solidFill>
                  <a:srgbClr val="FFFFFF"/>
                </a:solidFill>
              </a:rPr>
              <a:t> Gamer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512700" y="1637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9125" y="3542300"/>
            <a:ext cx="468300" cy="10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4294967295" type="title"/>
          </p:nvPr>
        </p:nvSpPr>
        <p:spPr>
          <a:xfrm>
            <a:off x="512700" y="1910875"/>
            <a:ext cx="61035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Introduction to CI/CD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Traditional Software d</a:t>
            </a:r>
            <a:r>
              <a:rPr lang="en" sz="2600">
                <a:solidFill>
                  <a:srgbClr val="FFFFFF"/>
                </a:solidFill>
              </a:rPr>
              <a:t>evelopment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CI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CD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When to use CI/CD?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CI/CD Tooling &amp; real world examples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Conclusion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73" name="Google Shape;73;p15"/>
          <p:cNvSpPr txBox="1"/>
          <p:nvPr>
            <p:ph type="ctrTitle"/>
          </p:nvPr>
        </p:nvSpPr>
        <p:spPr>
          <a:xfrm>
            <a:off x="512700" y="1637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89125" y="3542300"/>
            <a:ext cx="468300" cy="10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SO….?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CI/CD???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550" y="1438963"/>
            <a:ext cx="2744950" cy="226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Software Development</a:t>
            </a:r>
            <a:endParaRPr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 School Approach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Emphasize Extensive planning and documentation at </a:t>
            </a:r>
            <a:r>
              <a:rPr lang="en"/>
              <a:t>beginning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Testing is typically performed at the very end.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heavily on manual tasks.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in Nature, release cycles tend to be longer.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Limited customer/user involvement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</a:t>
            </a:r>
            <a:endParaRPr/>
          </a:p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Validate the state of codebase through Automated testing.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achieved through shared version control system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Build and test process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errors in early stages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Increases collaboration among developers.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Extends CI(Pre req) by automating the release process.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2" type="body"/>
          </p:nvPr>
        </p:nvSpPr>
        <p:spPr>
          <a:xfrm>
            <a:off x="4939500" y="626900"/>
            <a:ext cx="3837000" cy="379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releases reliable, repeatable and low risk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or little manual intervention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frequently, Ship frequently.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Rollbacks are super easy and just a click away.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Consistent and reproducible environments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CI/CD?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4294967295" type="title"/>
          </p:nvPr>
        </p:nvSpPr>
        <p:spPr>
          <a:xfrm>
            <a:off x="512700" y="1910875"/>
            <a:ext cx="6103500" cy="29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Github Actions(Free tier available)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Jenkins(Open source)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Travis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CircleCI</a:t>
            </a:r>
            <a:endParaRPr sz="2600">
              <a:solidFill>
                <a:srgbClr val="FFFFFF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Char char="●"/>
            </a:pPr>
            <a:r>
              <a:rPr lang="en" sz="2600">
                <a:solidFill>
                  <a:srgbClr val="FFFFFF"/>
                </a:solidFill>
              </a:rPr>
              <a:t>GoCD and ArgoCD</a:t>
            </a:r>
            <a:endParaRPr sz="2600">
              <a:solidFill>
                <a:srgbClr val="FFFFFF"/>
              </a:solidFill>
            </a:endParaRPr>
          </a:p>
        </p:txBody>
      </p:sp>
      <p:sp>
        <p:nvSpPr>
          <p:cNvPr id="112" name="Google Shape;112;p21"/>
          <p:cNvSpPr txBox="1"/>
          <p:nvPr>
            <p:ph type="ctrTitle"/>
          </p:nvPr>
        </p:nvSpPr>
        <p:spPr>
          <a:xfrm>
            <a:off x="512700" y="1637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FFFFFF"/>
                </a:solidFill>
              </a:rPr>
              <a:t>CI/CD Tooling &amp; Real world examples</a:t>
            </a:r>
            <a:endParaRPr sz="3700"/>
          </a:p>
        </p:txBody>
      </p:sp>
      <p:sp>
        <p:nvSpPr>
          <p:cNvPr id="113" name="Google Shape;113;p21"/>
          <p:cNvSpPr/>
          <p:nvPr/>
        </p:nvSpPr>
        <p:spPr>
          <a:xfrm>
            <a:off x="589125" y="3542300"/>
            <a:ext cx="468300" cy="10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