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26" y="6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3F617-D092-485C-AC91-EA3023BA8923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3957-F4C2-442C-9D22-C6DB46B53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3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3F617-D092-485C-AC91-EA3023BA8923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3957-F4C2-442C-9D22-C6DB46B53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9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3F617-D092-485C-AC91-EA3023BA8923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3957-F4C2-442C-9D22-C6DB46B53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2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3F617-D092-485C-AC91-EA3023BA8923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3957-F4C2-442C-9D22-C6DB46B53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7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3F617-D092-485C-AC91-EA3023BA8923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3957-F4C2-442C-9D22-C6DB46B53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1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3F617-D092-485C-AC91-EA3023BA8923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3957-F4C2-442C-9D22-C6DB46B53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5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3F617-D092-485C-AC91-EA3023BA8923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3957-F4C2-442C-9D22-C6DB46B53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6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3F617-D092-485C-AC91-EA3023BA8923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3957-F4C2-442C-9D22-C6DB46B53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3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3F617-D092-485C-AC91-EA3023BA8923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3957-F4C2-442C-9D22-C6DB46B53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98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3F617-D092-485C-AC91-EA3023BA8923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3957-F4C2-442C-9D22-C6DB46B53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55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3F617-D092-485C-AC91-EA3023BA8923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3957-F4C2-442C-9D22-C6DB46B53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1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3F617-D092-485C-AC91-EA3023BA8923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53957-F4C2-442C-9D22-C6DB46B53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9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/>
          <p:cNvGrpSpPr/>
          <p:nvPr/>
        </p:nvGrpSpPr>
        <p:grpSpPr>
          <a:xfrm>
            <a:off x="2753550" y="432558"/>
            <a:ext cx="5738218" cy="4878331"/>
            <a:chOff x="2753550" y="432558"/>
            <a:chExt cx="5738218" cy="4878331"/>
          </a:xfrm>
        </p:grpSpPr>
        <p:cxnSp>
          <p:nvCxnSpPr>
            <p:cNvPr id="88" name="Straight Connector 87"/>
            <p:cNvCxnSpPr>
              <a:stCxn id="28" idx="1"/>
            </p:cNvCxnSpPr>
            <p:nvPr/>
          </p:nvCxnSpPr>
          <p:spPr>
            <a:xfrm>
              <a:off x="2768065" y="1898589"/>
              <a:ext cx="107687" cy="2658583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73" idx="1"/>
            </p:cNvCxnSpPr>
            <p:nvPr/>
          </p:nvCxnSpPr>
          <p:spPr>
            <a:xfrm flipH="1">
              <a:off x="7495753" y="487067"/>
              <a:ext cx="944397" cy="4823822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2871453" y="3210006"/>
              <a:ext cx="3973030" cy="1387072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2753550" y="1094939"/>
              <a:ext cx="2249974" cy="782258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5004165" y="1114927"/>
              <a:ext cx="1805262" cy="2101960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6793179" y="432558"/>
              <a:ext cx="1698589" cy="2768838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820769" y="3163483"/>
              <a:ext cx="681762" cy="2112680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09600" y="2076450"/>
            <a:ext cx="433388" cy="438150"/>
            <a:chOff x="609600" y="2076450"/>
            <a:chExt cx="433388" cy="438150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09600" y="2076450"/>
              <a:ext cx="0" cy="438150"/>
            </a:xfrm>
            <a:prstGeom prst="straightConnector1">
              <a:avLst/>
            </a:prstGeom>
            <a:ln w="1905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09600" y="2514600"/>
              <a:ext cx="433388" cy="0"/>
            </a:xfrm>
            <a:prstGeom prst="straightConnector1">
              <a:avLst/>
            </a:prstGeom>
            <a:ln w="1905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 rot="1649793">
            <a:off x="2297283" y="1342357"/>
            <a:ext cx="1637248" cy="852203"/>
            <a:chOff x="2297283" y="1342357"/>
            <a:chExt cx="1637248" cy="852203"/>
          </a:xfrm>
        </p:grpSpPr>
        <p:grpSp>
          <p:nvGrpSpPr>
            <p:cNvPr id="27" name="Group 26"/>
            <p:cNvGrpSpPr/>
            <p:nvPr/>
          </p:nvGrpSpPr>
          <p:grpSpPr>
            <a:xfrm>
              <a:off x="2565605" y="1609725"/>
              <a:ext cx="684324" cy="584835"/>
              <a:chOff x="2565605" y="1609725"/>
              <a:chExt cx="684324" cy="584835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000084" y="1886673"/>
                <a:ext cx="99880" cy="28473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565605" y="1879074"/>
                <a:ext cx="99880" cy="28473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647950" y="1828800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2816541" y="1609725"/>
                <a:ext cx="433388" cy="438150"/>
                <a:chOff x="609600" y="2076450"/>
                <a:chExt cx="433388" cy="438150"/>
              </a:xfrm>
            </p:grpSpPr>
            <p:cxnSp>
              <p:nvCxnSpPr>
                <p:cNvPr id="25" name="Straight Arrow Connector 24"/>
                <p:cNvCxnSpPr/>
                <p:nvPr/>
              </p:nvCxnSpPr>
              <p:spPr>
                <a:xfrm flipV="1">
                  <a:off x="609600" y="2076450"/>
                  <a:ext cx="0" cy="438150"/>
                </a:xfrm>
                <a:prstGeom prst="straightConnector1">
                  <a:avLst/>
                </a:prstGeom>
                <a:ln w="19050">
                  <a:tailEnd type="stealth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609600" y="2514600"/>
                  <a:ext cx="433388" cy="0"/>
                </a:xfrm>
                <a:prstGeom prst="straightConnector1">
                  <a:avLst/>
                </a:prstGeom>
                <a:ln w="19050">
                  <a:tailEnd type="stealth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867438" y="1905986"/>
                  <a:ext cx="106709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7438" y="1905986"/>
                  <a:ext cx="1067093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297283" y="1342357"/>
                  <a:ext cx="106709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7283" y="1342357"/>
                  <a:ext cx="106709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 rot="15482592">
            <a:off x="5686605" y="2562283"/>
            <a:ext cx="1637248" cy="852203"/>
            <a:chOff x="2297283" y="1342357"/>
            <a:chExt cx="1637248" cy="852203"/>
          </a:xfrm>
        </p:grpSpPr>
        <p:grpSp>
          <p:nvGrpSpPr>
            <p:cNvPr id="32" name="Group 31"/>
            <p:cNvGrpSpPr/>
            <p:nvPr/>
          </p:nvGrpSpPr>
          <p:grpSpPr>
            <a:xfrm>
              <a:off x="2565605" y="1609725"/>
              <a:ext cx="684324" cy="584835"/>
              <a:chOff x="2565605" y="1609725"/>
              <a:chExt cx="684324" cy="584835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000084" y="1886673"/>
                <a:ext cx="99880" cy="28473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565605" y="1879074"/>
                <a:ext cx="99880" cy="28473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2647950" y="1828800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2816541" y="1609725"/>
                <a:ext cx="433388" cy="438150"/>
                <a:chOff x="609600" y="2076450"/>
                <a:chExt cx="433388" cy="438150"/>
              </a:xfrm>
            </p:grpSpPr>
            <p:cxnSp>
              <p:nvCxnSpPr>
                <p:cNvPr id="39" name="Straight Arrow Connector 38"/>
                <p:cNvCxnSpPr/>
                <p:nvPr/>
              </p:nvCxnSpPr>
              <p:spPr>
                <a:xfrm flipV="1">
                  <a:off x="609600" y="2076450"/>
                  <a:ext cx="0" cy="438150"/>
                </a:xfrm>
                <a:prstGeom prst="straightConnector1">
                  <a:avLst/>
                </a:prstGeom>
                <a:ln w="19050">
                  <a:tailEnd type="stealth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>
                  <a:off x="609600" y="2514600"/>
                  <a:ext cx="433388" cy="0"/>
                </a:xfrm>
                <a:prstGeom prst="straightConnector1">
                  <a:avLst/>
                </a:prstGeom>
                <a:ln w="19050">
                  <a:tailEnd type="stealth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867438" y="1905986"/>
                  <a:ext cx="106709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7438" y="1905986"/>
                  <a:ext cx="1067093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297283" y="1342357"/>
                  <a:ext cx="106709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7283" y="1342357"/>
                  <a:ext cx="106709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 rot="2240640">
            <a:off x="2431305" y="4110635"/>
            <a:ext cx="1637248" cy="852203"/>
            <a:chOff x="2297283" y="1342357"/>
            <a:chExt cx="1637248" cy="852203"/>
          </a:xfrm>
        </p:grpSpPr>
        <p:grpSp>
          <p:nvGrpSpPr>
            <p:cNvPr id="42" name="Group 41"/>
            <p:cNvGrpSpPr/>
            <p:nvPr/>
          </p:nvGrpSpPr>
          <p:grpSpPr>
            <a:xfrm>
              <a:off x="2565605" y="1609725"/>
              <a:ext cx="684324" cy="584835"/>
              <a:chOff x="2565605" y="1609725"/>
              <a:chExt cx="684324" cy="584835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000084" y="1886673"/>
                <a:ext cx="99880" cy="28473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565605" y="1879074"/>
                <a:ext cx="99880" cy="28473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647950" y="1828800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2816541" y="1609725"/>
                <a:ext cx="433388" cy="438150"/>
                <a:chOff x="609600" y="2076450"/>
                <a:chExt cx="433388" cy="438150"/>
              </a:xfrm>
            </p:grpSpPr>
            <p:cxnSp>
              <p:nvCxnSpPr>
                <p:cNvPr id="49" name="Straight Arrow Connector 48"/>
                <p:cNvCxnSpPr/>
                <p:nvPr/>
              </p:nvCxnSpPr>
              <p:spPr>
                <a:xfrm flipV="1">
                  <a:off x="609600" y="2076450"/>
                  <a:ext cx="0" cy="438150"/>
                </a:xfrm>
                <a:prstGeom prst="straightConnector1">
                  <a:avLst/>
                </a:prstGeom>
                <a:ln w="19050">
                  <a:tailEnd type="stealth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609600" y="2514600"/>
                  <a:ext cx="433388" cy="0"/>
                </a:xfrm>
                <a:prstGeom prst="straightConnector1">
                  <a:avLst/>
                </a:prstGeom>
                <a:ln w="19050">
                  <a:tailEnd type="stealth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867438" y="1905986"/>
                  <a:ext cx="106709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7438" y="1905986"/>
                  <a:ext cx="1067093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297283" y="1342357"/>
                  <a:ext cx="106709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7283" y="1342357"/>
                  <a:ext cx="1067093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 rot="19706069">
            <a:off x="4278483" y="325714"/>
            <a:ext cx="1637248" cy="852203"/>
            <a:chOff x="2297283" y="1342357"/>
            <a:chExt cx="1637248" cy="852203"/>
          </a:xfrm>
        </p:grpSpPr>
        <p:grpSp>
          <p:nvGrpSpPr>
            <p:cNvPr id="52" name="Group 51"/>
            <p:cNvGrpSpPr/>
            <p:nvPr/>
          </p:nvGrpSpPr>
          <p:grpSpPr>
            <a:xfrm>
              <a:off x="2565605" y="1609725"/>
              <a:ext cx="684324" cy="584835"/>
              <a:chOff x="2565605" y="1609725"/>
              <a:chExt cx="684324" cy="584835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3000084" y="1886673"/>
                <a:ext cx="99880" cy="28473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565605" y="1879074"/>
                <a:ext cx="99880" cy="28473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647950" y="1828800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2816541" y="1609725"/>
                <a:ext cx="433388" cy="438150"/>
                <a:chOff x="609600" y="2076450"/>
                <a:chExt cx="433388" cy="438150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 flipV="1">
                  <a:off x="609600" y="2076450"/>
                  <a:ext cx="0" cy="438150"/>
                </a:xfrm>
                <a:prstGeom prst="straightConnector1">
                  <a:avLst/>
                </a:prstGeom>
                <a:ln w="19050">
                  <a:tailEnd type="stealth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/>
                <p:nvPr/>
              </p:nvCxnSpPr>
              <p:spPr>
                <a:xfrm>
                  <a:off x="609600" y="2514600"/>
                  <a:ext cx="433388" cy="0"/>
                </a:xfrm>
                <a:prstGeom prst="straightConnector1">
                  <a:avLst/>
                </a:prstGeom>
                <a:ln w="19050">
                  <a:tailEnd type="stealth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2867438" y="1905986"/>
                  <a:ext cx="106709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7438" y="1905986"/>
                  <a:ext cx="1067093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2297283" y="1342357"/>
                  <a:ext cx="106709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7283" y="1342357"/>
                  <a:ext cx="1067093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/>
          <p:cNvGrpSpPr/>
          <p:nvPr/>
        </p:nvGrpSpPr>
        <p:grpSpPr>
          <a:xfrm>
            <a:off x="6962207" y="4597078"/>
            <a:ext cx="1637248" cy="852203"/>
            <a:chOff x="2297283" y="1342357"/>
            <a:chExt cx="1637248" cy="852203"/>
          </a:xfrm>
        </p:grpSpPr>
        <p:grpSp>
          <p:nvGrpSpPr>
            <p:cNvPr id="62" name="Group 61"/>
            <p:cNvGrpSpPr/>
            <p:nvPr/>
          </p:nvGrpSpPr>
          <p:grpSpPr>
            <a:xfrm>
              <a:off x="2565605" y="1609725"/>
              <a:ext cx="684324" cy="584835"/>
              <a:chOff x="2565605" y="1609725"/>
              <a:chExt cx="684324" cy="584835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3000084" y="1886673"/>
                <a:ext cx="99880" cy="28473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565605" y="1879074"/>
                <a:ext cx="99880" cy="28473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647950" y="1828800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2816541" y="1609725"/>
                <a:ext cx="433388" cy="438150"/>
                <a:chOff x="609600" y="2076450"/>
                <a:chExt cx="433388" cy="438150"/>
              </a:xfrm>
            </p:grpSpPr>
            <p:cxnSp>
              <p:nvCxnSpPr>
                <p:cNvPr id="69" name="Straight Arrow Connector 68"/>
                <p:cNvCxnSpPr/>
                <p:nvPr/>
              </p:nvCxnSpPr>
              <p:spPr>
                <a:xfrm flipV="1">
                  <a:off x="609600" y="2076450"/>
                  <a:ext cx="0" cy="438150"/>
                </a:xfrm>
                <a:prstGeom prst="straightConnector1">
                  <a:avLst/>
                </a:prstGeom>
                <a:ln w="19050">
                  <a:tailEnd type="stealth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/>
                <p:nvPr/>
              </p:nvCxnSpPr>
              <p:spPr>
                <a:xfrm>
                  <a:off x="609600" y="2514600"/>
                  <a:ext cx="433388" cy="0"/>
                </a:xfrm>
                <a:prstGeom prst="straightConnector1">
                  <a:avLst/>
                </a:prstGeom>
                <a:ln w="19050">
                  <a:tailEnd type="stealth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2867438" y="1905986"/>
                  <a:ext cx="106709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7438" y="1905986"/>
                  <a:ext cx="1067093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2297283" y="1342357"/>
                  <a:ext cx="106709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7283" y="1342357"/>
                  <a:ext cx="1067093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/>
          <p:cNvGrpSpPr/>
          <p:nvPr/>
        </p:nvGrpSpPr>
        <p:grpSpPr>
          <a:xfrm rot="6756422">
            <a:off x="7780831" y="396450"/>
            <a:ext cx="1637248" cy="852203"/>
            <a:chOff x="2297283" y="1342357"/>
            <a:chExt cx="1637248" cy="852203"/>
          </a:xfrm>
        </p:grpSpPr>
        <p:grpSp>
          <p:nvGrpSpPr>
            <p:cNvPr id="72" name="Group 71"/>
            <p:cNvGrpSpPr/>
            <p:nvPr/>
          </p:nvGrpSpPr>
          <p:grpSpPr>
            <a:xfrm>
              <a:off x="2565605" y="1609725"/>
              <a:ext cx="684324" cy="584835"/>
              <a:chOff x="2565605" y="1609725"/>
              <a:chExt cx="684324" cy="584835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3000084" y="1886673"/>
                <a:ext cx="99880" cy="28473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565605" y="1879074"/>
                <a:ext cx="99880" cy="28473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2647950" y="1828800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2816541" y="1609725"/>
                <a:ext cx="433388" cy="438150"/>
                <a:chOff x="609600" y="2076450"/>
                <a:chExt cx="433388" cy="438150"/>
              </a:xfrm>
            </p:grpSpPr>
            <p:cxnSp>
              <p:nvCxnSpPr>
                <p:cNvPr id="79" name="Straight Arrow Connector 78"/>
                <p:cNvCxnSpPr/>
                <p:nvPr/>
              </p:nvCxnSpPr>
              <p:spPr>
                <a:xfrm flipV="1">
                  <a:off x="609600" y="2076450"/>
                  <a:ext cx="0" cy="438150"/>
                </a:xfrm>
                <a:prstGeom prst="straightConnector1">
                  <a:avLst/>
                </a:prstGeom>
                <a:ln w="19050">
                  <a:tailEnd type="stealth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/>
                <p:nvPr/>
              </p:nvCxnSpPr>
              <p:spPr>
                <a:xfrm>
                  <a:off x="609600" y="2514600"/>
                  <a:ext cx="433388" cy="0"/>
                </a:xfrm>
                <a:prstGeom prst="straightConnector1">
                  <a:avLst/>
                </a:prstGeom>
                <a:ln w="19050">
                  <a:tailEnd type="stealth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2867438" y="1905986"/>
                  <a:ext cx="106709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7438" y="1905986"/>
                  <a:ext cx="1067093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2297283" y="1342357"/>
                  <a:ext cx="106709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7283" y="1342357"/>
                  <a:ext cx="106709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3" name="Freeform 82"/>
          <p:cNvSpPr/>
          <p:nvPr/>
        </p:nvSpPr>
        <p:spPr>
          <a:xfrm>
            <a:off x="3588152" y="1562582"/>
            <a:ext cx="1632029" cy="2129742"/>
          </a:xfrm>
          <a:custGeom>
            <a:avLst/>
            <a:gdLst>
              <a:gd name="connsiteX0" fmla="*/ 381964 w 1632029"/>
              <a:gd name="connsiteY0" fmla="*/ 416689 h 2129742"/>
              <a:gd name="connsiteX1" fmla="*/ 381964 w 1632029"/>
              <a:gd name="connsiteY1" fmla="*/ 416689 h 2129742"/>
              <a:gd name="connsiteX2" fmla="*/ 474562 w 1632029"/>
              <a:gd name="connsiteY2" fmla="*/ 381965 h 2129742"/>
              <a:gd name="connsiteX3" fmla="*/ 520861 w 1632029"/>
              <a:gd name="connsiteY3" fmla="*/ 370390 h 2129742"/>
              <a:gd name="connsiteX4" fmla="*/ 636607 w 1632029"/>
              <a:gd name="connsiteY4" fmla="*/ 312517 h 2129742"/>
              <a:gd name="connsiteX5" fmla="*/ 671332 w 1632029"/>
              <a:gd name="connsiteY5" fmla="*/ 300942 h 2129742"/>
              <a:gd name="connsiteX6" fmla="*/ 706056 w 1632029"/>
              <a:gd name="connsiteY6" fmla="*/ 277793 h 2129742"/>
              <a:gd name="connsiteX7" fmla="*/ 740780 w 1632029"/>
              <a:gd name="connsiteY7" fmla="*/ 266218 h 2129742"/>
              <a:gd name="connsiteX8" fmla="*/ 775504 w 1632029"/>
              <a:gd name="connsiteY8" fmla="*/ 243069 h 2129742"/>
              <a:gd name="connsiteX9" fmla="*/ 856526 w 1632029"/>
              <a:gd name="connsiteY9" fmla="*/ 150471 h 2129742"/>
              <a:gd name="connsiteX10" fmla="*/ 868101 w 1632029"/>
              <a:gd name="connsiteY10" fmla="*/ 115747 h 2129742"/>
              <a:gd name="connsiteX11" fmla="*/ 1250066 w 1632029"/>
              <a:gd name="connsiteY11" fmla="*/ 23150 h 2129742"/>
              <a:gd name="connsiteX12" fmla="*/ 1319514 w 1632029"/>
              <a:gd name="connsiteY12" fmla="*/ 0 h 2129742"/>
              <a:gd name="connsiteX13" fmla="*/ 1365813 w 1632029"/>
              <a:gd name="connsiteY13" fmla="*/ 46299 h 2129742"/>
              <a:gd name="connsiteX14" fmla="*/ 1400537 w 1632029"/>
              <a:gd name="connsiteY14" fmla="*/ 81023 h 2129742"/>
              <a:gd name="connsiteX15" fmla="*/ 1423686 w 1632029"/>
              <a:gd name="connsiteY15" fmla="*/ 115747 h 2129742"/>
              <a:gd name="connsiteX16" fmla="*/ 1435261 w 1632029"/>
              <a:gd name="connsiteY16" fmla="*/ 150471 h 2129742"/>
              <a:gd name="connsiteX17" fmla="*/ 1458410 w 1632029"/>
              <a:gd name="connsiteY17" fmla="*/ 173621 h 2129742"/>
              <a:gd name="connsiteX18" fmla="*/ 1516283 w 1632029"/>
              <a:gd name="connsiteY18" fmla="*/ 243069 h 2129742"/>
              <a:gd name="connsiteX19" fmla="*/ 1539433 w 1632029"/>
              <a:gd name="connsiteY19" fmla="*/ 347241 h 2129742"/>
              <a:gd name="connsiteX20" fmla="*/ 1562582 w 1632029"/>
              <a:gd name="connsiteY20" fmla="*/ 416689 h 2129742"/>
              <a:gd name="connsiteX21" fmla="*/ 1574157 w 1632029"/>
              <a:gd name="connsiteY21" fmla="*/ 451413 h 2129742"/>
              <a:gd name="connsiteX22" fmla="*/ 1585732 w 1632029"/>
              <a:gd name="connsiteY22" fmla="*/ 544010 h 2129742"/>
              <a:gd name="connsiteX23" fmla="*/ 1597306 w 1632029"/>
              <a:gd name="connsiteY23" fmla="*/ 590309 h 2129742"/>
              <a:gd name="connsiteX24" fmla="*/ 1608881 w 1632029"/>
              <a:gd name="connsiteY24" fmla="*/ 648183 h 2129742"/>
              <a:gd name="connsiteX25" fmla="*/ 1620456 w 1632029"/>
              <a:gd name="connsiteY25" fmla="*/ 740780 h 2129742"/>
              <a:gd name="connsiteX26" fmla="*/ 1620456 w 1632029"/>
              <a:gd name="connsiteY26" fmla="*/ 1053296 h 2129742"/>
              <a:gd name="connsiteX27" fmla="*/ 1597306 w 1632029"/>
              <a:gd name="connsiteY27" fmla="*/ 1076446 h 2129742"/>
              <a:gd name="connsiteX28" fmla="*/ 1585732 w 1632029"/>
              <a:gd name="connsiteY28" fmla="*/ 1111170 h 2129742"/>
              <a:gd name="connsiteX29" fmla="*/ 1539433 w 1632029"/>
              <a:gd name="connsiteY29" fmla="*/ 1192193 h 2129742"/>
              <a:gd name="connsiteX30" fmla="*/ 1516283 w 1632029"/>
              <a:gd name="connsiteY30" fmla="*/ 1261641 h 2129742"/>
              <a:gd name="connsiteX31" fmla="*/ 1458410 w 1632029"/>
              <a:gd name="connsiteY31" fmla="*/ 1342664 h 2129742"/>
              <a:gd name="connsiteX32" fmla="*/ 1412111 w 1632029"/>
              <a:gd name="connsiteY32" fmla="*/ 1423686 h 2129742"/>
              <a:gd name="connsiteX33" fmla="*/ 1400537 w 1632029"/>
              <a:gd name="connsiteY33" fmla="*/ 1469985 h 2129742"/>
              <a:gd name="connsiteX34" fmla="*/ 1365813 w 1632029"/>
              <a:gd name="connsiteY34" fmla="*/ 1516284 h 2129742"/>
              <a:gd name="connsiteX35" fmla="*/ 1342663 w 1632029"/>
              <a:gd name="connsiteY35" fmla="*/ 1551008 h 2129742"/>
              <a:gd name="connsiteX36" fmla="*/ 1307939 w 1632029"/>
              <a:gd name="connsiteY36" fmla="*/ 1620456 h 2129742"/>
              <a:gd name="connsiteX37" fmla="*/ 1296364 w 1632029"/>
              <a:gd name="connsiteY37" fmla="*/ 1655180 h 2129742"/>
              <a:gd name="connsiteX38" fmla="*/ 1203767 w 1632029"/>
              <a:gd name="connsiteY38" fmla="*/ 1770927 h 2129742"/>
              <a:gd name="connsiteX39" fmla="*/ 1157468 w 1632029"/>
              <a:gd name="connsiteY39" fmla="*/ 1828800 h 2129742"/>
              <a:gd name="connsiteX40" fmla="*/ 1134319 w 1632029"/>
              <a:gd name="connsiteY40" fmla="*/ 1863524 h 2129742"/>
              <a:gd name="connsiteX41" fmla="*/ 1111170 w 1632029"/>
              <a:gd name="connsiteY41" fmla="*/ 1886674 h 2129742"/>
              <a:gd name="connsiteX42" fmla="*/ 1088020 w 1632029"/>
              <a:gd name="connsiteY42" fmla="*/ 1932972 h 2129742"/>
              <a:gd name="connsiteX43" fmla="*/ 1041721 w 1632029"/>
              <a:gd name="connsiteY43" fmla="*/ 1979271 h 2129742"/>
              <a:gd name="connsiteX44" fmla="*/ 1018572 w 1632029"/>
              <a:gd name="connsiteY44" fmla="*/ 2013995 h 2129742"/>
              <a:gd name="connsiteX45" fmla="*/ 949124 w 1632029"/>
              <a:gd name="connsiteY45" fmla="*/ 2060294 h 2129742"/>
              <a:gd name="connsiteX46" fmla="*/ 879676 w 1632029"/>
              <a:gd name="connsiteY46" fmla="*/ 2095018 h 2129742"/>
              <a:gd name="connsiteX47" fmla="*/ 810228 w 1632029"/>
              <a:gd name="connsiteY47" fmla="*/ 2129742 h 2129742"/>
              <a:gd name="connsiteX48" fmla="*/ 335666 w 1632029"/>
              <a:gd name="connsiteY48" fmla="*/ 2118167 h 2129742"/>
              <a:gd name="connsiteX49" fmla="*/ 185195 w 1632029"/>
              <a:gd name="connsiteY49" fmla="*/ 2083443 h 2129742"/>
              <a:gd name="connsiteX50" fmla="*/ 138896 w 1632029"/>
              <a:gd name="connsiteY50" fmla="*/ 2071869 h 2129742"/>
              <a:gd name="connsiteX51" fmla="*/ 23149 w 1632029"/>
              <a:gd name="connsiteY51" fmla="*/ 2048719 h 2129742"/>
              <a:gd name="connsiteX52" fmla="*/ 0 w 1632029"/>
              <a:gd name="connsiteY52" fmla="*/ 1967696 h 2129742"/>
              <a:gd name="connsiteX53" fmla="*/ 11575 w 1632029"/>
              <a:gd name="connsiteY53" fmla="*/ 1828800 h 2129742"/>
              <a:gd name="connsiteX54" fmla="*/ 34724 w 1632029"/>
              <a:gd name="connsiteY54" fmla="*/ 1678329 h 2129742"/>
              <a:gd name="connsiteX55" fmla="*/ 57873 w 1632029"/>
              <a:gd name="connsiteY55" fmla="*/ 1608881 h 2129742"/>
              <a:gd name="connsiteX56" fmla="*/ 115747 w 1632029"/>
              <a:gd name="connsiteY56" fmla="*/ 1493134 h 2129742"/>
              <a:gd name="connsiteX57" fmla="*/ 196770 w 1632029"/>
              <a:gd name="connsiteY57" fmla="*/ 1435261 h 2129742"/>
              <a:gd name="connsiteX58" fmla="*/ 231494 w 1632029"/>
              <a:gd name="connsiteY58" fmla="*/ 1423686 h 2129742"/>
              <a:gd name="connsiteX59" fmla="*/ 277792 w 1632029"/>
              <a:gd name="connsiteY59" fmla="*/ 1400537 h 2129742"/>
              <a:gd name="connsiteX60" fmla="*/ 347240 w 1632029"/>
              <a:gd name="connsiteY60" fmla="*/ 1377388 h 2129742"/>
              <a:gd name="connsiteX61" fmla="*/ 381964 w 1632029"/>
              <a:gd name="connsiteY61" fmla="*/ 1354238 h 2129742"/>
              <a:gd name="connsiteX62" fmla="*/ 416689 w 1632029"/>
              <a:gd name="connsiteY62" fmla="*/ 1342664 h 2129742"/>
              <a:gd name="connsiteX63" fmla="*/ 486137 w 1632029"/>
              <a:gd name="connsiteY63" fmla="*/ 1296365 h 2129742"/>
              <a:gd name="connsiteX64" fmla="*/ 520861 w 1632029"/>
              <a:gd name="connsiteY64" fmla="*/ 1284790 h 2129742"/>
              <a:gd name="connsiteX65" fmla="*/ 555585 w 1632029"/>
              <a:gd name="connsiteY65" fmla="*/ 1261641 h 2129742"/>
              <a:gd name="connsiteX66" fmla="*/ 578734 w 1632029"/>
              <a:gd name="connsiteY66" fmla="*/ 1238491 h 2129742"/>
              <a:gd name="connsiteX67" fmla="*/ 613458 w 1632029"/>
              <a:gd name="connsiteY67" fmla="*/ 1226917 h 2129742"/>
              <a:gd name="connsiteX68" fmla="*/ 682906 w 1632029"/>
              <a:gd name="connsiteY68" fmla="*/ 1180618 h 2129742"/>
              <a:gd name="connsiteX69" fmla="*/ 752354 w 1632029"/>
              <a:gd name="connsiteY69" fmla="*/ 1099595 h 2129742"/>
              <a:gd name="connsiteX70" fmla="*/ 763929 w 1632029"/>
              <a:gd name="connsiteY70" fmla="*/ 1064871 h 2129742"/>
              <a:gd name="connsiteX71" fmla="*/ 740780 w 1632029"/>
              <a:gd name="connsiteY71" fmla="*/ 937550 h 2129742"/>
              <a:gd name="connsiteX72" fmla="*/ 729205 w 1632029"/>
              <a:gd name="connsiteY72" fmla="*/ 879676 h 2129742"/>
              <a:gd name="connsiteX73" fmla="*/ 717630 w 1632029"/>
              <a:gd name="connsiteY73" fmla="*/ 844952 h 2129742"/>
              <a:gd name="connsiteX74" fmla="*/ 682906 w 1632029"/>
              <a:gd name="connsiteY74" fmla="*/ 833377 h 2129742"/>
              <a:gd name="connsiteX75" fmla="*/ 636607 w 1632029"/>
              <a:gd name="connsiteY75" fmla="*/ 821803 h 2129742"/>
              <a:gd name="connsiteX76" fmla="*/ 544010 w 1632029"/>
              <a:gd name="connsiteY76" fmla="*/ 787079 h 2129742"/>
              <a:gd name="connsiteX77" fmla="*/ 486137 w 1632029"/>
              <a:gd name="connsiteY77" fmla="*/ 706056 h 2129742"/>
              <a:gd name="connsiteX78" fmla="*/ 462987 w 1632029"/>
              <a:gd name="connsiteY78" fmla="*/ 567160 h 2129742"/>
              <a:gd name="connsiteX79" fmla="*/ 451413 w 1632029"/>
              <a:gd name="connsiteY79" fmla="*/ 520861 h 2129742"/>
              <a:gd name="connsiteX80" fmla="*/ 428263 w 1632029"/>
              <a:gd name="connsiteY80" fmla="*/ 497712 h 2129742"/>
              <a:gd name="connsiteX81" fmla="*/ 381964 w 1632029"/>
              <a:gd name="connsiteY81" fmla="*/ 416689 h 2129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1632029" h="2129742">
                <a:moveTo>
                  <a:pt x="381964" y="416689"/>
                </a:moveTo>
                <a:lnTo>
                  <a:pt x="381964" y="416689"/>
                </a:lnTo>
                <a:cubicBezTo>
                  <a:pt x="412830" y="405114"/>
                  <a:pt x="443289" y="392389"/>
                  <a:pt x="474562" y="381965"/>
                </a:cubicBezTo>
                <a:cubicBezTo>
                  <a:pt x="489654" y="376934"/>
                  <a:pt x="506239" y="376656"/>
                  <a:pt x="520861" y="370390"/>
                </a:cubicBezTo>
                <a:cubicBezTo>
                  <a:pt x="560509" y="353398"/>
                  <a:pt x="595685" y="326158"/>
                  <a:pt x="636607" y="312517"/>
                </a:cubicBezTo>
                <a:cubicBezTo>
                  <a:pt x="648182" y="308659"/>
                  <a:pt x="660419" y="306398"/>
                  <a:pt x="671332" y="300942"/>
                </a:cubicBezTo>
                <a:cubicBezTo>
                  <a:pt x="683774" y="294721"/>
                  <a:pt x="693614" y="284014"/>
                  <a:pt x="706056" y="277793"/>
                </a:cubicBezTo>
                <a:cubicBezTo>
                  <a:pt x="716969" y="272337"/>
                  <a:pt x="729867" y="271674"/>
                  <a:pt x="740780" y="266218"/>
                </a:cubicBezTo>
                <a:cubicBezTo>
                  <a:pt x="753222" y="259997"/>
                  <a:pt x="765035" y="252229"/>
                  <a:pt x="775504" y="243069"/>
                </a:cubicBezTo>
                <a:cubicBezTo>
                  <a:pt x="802323" y="219602"/>
                  <a:pt x="839094" y="185335"/>
                  <a:pt x="856526" y="150471"/>
                </a:cubicBezTo>
                <a:cubicBezTo>
                  <a:pt x="861982" y="139558"/>
                  <a:pt x="864243" y="127322"/>
                  <a:pt x="868101" y="115747"/>
                </a:cubicBezTo>
                <a:cubicBezTo>
                  <a:pt x="897751" y="-91795"/>
                  <a:pt x="849667" y="54760"/>
                  <a:pt x="1250066" y="23150"/>
                </a:cubicBezTo>
                <a:cubicBezTo>
                  <a:pt x="1274392" y="21230"/>
                  <a:pt x="1319514" y="0"/>
                  <a:pt x="1319514" y="0"/>
                </a:cubicBezTo>
                <a:lnTo>
                  <a:pt x="1365813" y="46299"/>
                </a:lnTo>
                <a:cubicBezTo>
                  <a:pt x="1377388" y="57874"/>
                  <a:pt x="1391457" y="67403"/>
                  <a:pt x="1400537" y="81023"/>
                </a:cubicBezTo>
                <a:cubicBezTo>
                  <a:pt x="1408253" y="92598"/>
                  <a:pt x="1417465" y="103305"/>
                  <a:pt x="1423686" y="115747"/>
                </a:cubicBezTo>
                <a:cubicBezTo>
                  <a:pt x="1429142" y="126660"/>
                  <a:pt x="1428984" y="140009"/>
                  <a:pt x="1435261" y="150471"/>
                </a:cubicBezTo>
                <a:cubicBezTo>
                  <a:pt x="1440876" y="159829"/>
                  <a:pt x="1451424" y="165238"/>
                  <a:pt x="1458410" y="173621"/>
                </a:cubicBezTo>
                <a:cubicBezTo>
                  <a:pt x="1527196" y="256164"/>
                  <a:pt x="1463929" y="190713"/>
                  <a:pt x="1516283" y="243069"/>
                </a:cubicBezTo>
                <a:cubicBezTo>
                  <a:pt x="1522892" y="276113"/>
                  <a:pt x="1529625" y="314547"/>
                  <a:pt x="1539433" y="347241"/>
                </a:cubicBezTo>
                <a:cubicBezTo>
                  <a:pt x="1546445" y="370613"/>
                  <a:pt x="1554866" y="393540"/>
                  <a:pt x="1562582" y="416689"/>
                </a:cubicBezTo>
                <a:lnTo>
                  <a:pt x="1574157" y="451413"/>
                </a:lnTo>
                <a:cubicBezTo>
                  <a:pt x="1578015" y="482279"/>
                  <a:pt x="1580618" y="513327"/>
                  <a:pt x="1585732" y="544010"/>
                </a:cubicBezTo>
                <a:cubicBezTo>
                  <a:pt x="1588347" y="559701"/>
                  <a:pt x="1593855" y="574780"/>
                  <a:pt x="1597306" y="590309"/>
                </a:cubicBezTo>
                <a:cubicBezTo>
                  <a:pt x="1601574" y="609514"/>
                  <a:pt x="1605889" y="628738"/>
                  <a:pt x="1608881" y="648183"/>
                </a:cubicBezTo>
                <a:cubicBezTo>
                  <a:pt x="1613611" y="678927"/>
                  <a:pt x="1616598" y="709914"/>
                  <a:pt x="1620456" y="740780"/>
                </a:cubicBezTo>
                <a:cubicBezTo>
                  <a:pt x="1625538" y="827178"/>
                  <a:pt x="1643742" y="960151"/>
                  <a:pt x="1620456" y="1053296"/>
                </a:cubicBezTo>
                <a:cubicBezTo>
                  <a:pt x="1617809" y="1063883"/>
                  <a:pt x="1605023" y="1068729"/>
                  <a:pt x="1597306" y="1076446"/>
                </a:cubicBezTo>
                <a:cubicBezTo>
                  <a:pt x="1593448" y="1088021"/>
                  <a:pt x="1591188" y="1100257"/>
                  <a:pt x="1585732" y="1111170"/>
                </a:cubicBezTo>
                <a:cubicBezTo>
                  <a:pt x="1543963" y="1194708"/>
                  <a:pt x="1580025" y="1090712"/>
                  <a:pt x="1539433" y="1192193"/>
                </a:cubicBezTo>
                <a:cubicBezTo>
                  <a:pt x="1530370" y="1214849"/>
                  <a:pt x="1530924" y="1242120"/>
                  <a:pt x="1516283" y="1261641"/>
                </a:cubicBezTo>
                <a:cubicBezTo>
                  <a:pt x="1501376" y="1281517"/>
                  <a:pt x="1471951" y="1318967"/>
                  <a:pt x="1458410" y="1342664"/>
                </a:cubicBezTo>
                <a:cubicBezTo>
                  <a:pt x="1399677" y="1445447"/>
                  <a:pt x="1468506" y="1339097"/>
                  <a:pt x="1412111" y="1423686"/>
                </a:cubicBezTo>
                <a:cubicBezTo>
                  <a:pt x="1408253" y="1439119"/>
                  <a:pt x="1407651" y="1455756"/>
                  <a:pt x="1400537" y="1469985"/>
                </a:cubicBezTo>
                <a:cubicBezTo>
                  <a:pt x="1391910" y="1487240"/>
                  <a:pt x="1377026" y="1500586"/>
                  <a:pt x="1365813" y="1516284"/>
                </a:cubicBezTo>
                <a:cubicBezTo>
                  <a:pt x="1357727" y="1527604"/>
                  <a:pt x="1350380" y="1539433"/>
                  <a:pt x="1342663" y="1551008"/>
                </a:cubicBezTo>
                <a:cubicBezTo>
                  <a:pt x="1313574" y="1638280"/>
                  <a:pt x="1352812" y="1530713"/>
                  <a:pt x="1307939" y="1620456"/>
                </a:cubicBezTo>
                <a:cubicBezTo>
                  <a:pt x="1302483" y="1631369"/>
                  <a:pt x="1302206" y="1644469"/>
                  <a:pt x="1296364" y="1655180"/>
                </a:cubicBezTo>
                <a:cubicBezTo>
                  <a:pt x="1244167" y="1750874"/>
                  <a:pt x="1263789" y="1730911"/>
                  <a:pt x="1203767" y="1770927"/>
                </a:cubicBezTo>
                <a:cubicBezTo>
                  <a:pt x="1132517" y="1877803"/>
                  <a:pt x="1223440" y="1746336"/>
                  <a:pt x="1157468" y="1828800"/>
                </a:cubicBezTo>
                <a:cubicBezTo>
                  <a:pt x="1148778" y="1839663"/>
                  <a:pt x="1143009" y="1852661"/>
                  <a:pt x="1134319" y="1863524"/>
                </a:cubicBezTo>
                <a:cubicBezTo>
                  <a:pt x="1127502" y="1872046"/>
                  <a:pt x="1117223" y="1877594"/>
                  <a:pt x="1111170" y="1886674"/>
                </a:cubicBezTo>
                <a:cubicBezTo>
                  <a:pt x="1101599" y="1901030"/>
                  <a:pt x="1098373" y="1919169"/>
                  <a:pt x="1088020" y="1932972"/>
                </a:cubicBezTo>
                <a:cubicBezTo>
                  <a:pt x="1074925" y="1950432"/>
                  <a:pt x="1055925" y="1962700"/>
                  <a:pt x="1041721" y="1979271"/>
                </a:cubicBezTo>
                <a:cubicBezTo>
                  <a:pt x="1032668" y="1989833"/>
                  <a:pt x="1029041" y="2004835"/>
                  <a:pt x="1018572" y="2013995"/>
                </a:cubicBezTo>
                <a:cubicBezTo>
                  <a:pt x="997634" y="2032316"/>
                  <a:pt x="972273" y="2044861"/>
                  <a:pt x="949124" y="2060294"/>
                </a:cubicBezTo>
                <a:cubicBezTo>
                  <a:pt x="904250" y="2090210"/>
                  <a:pt x="927596" y="2079044"/>
                  <a:pt x="879676" y="2095018"/>
                </a:cubicBezTo>
                <a:cubicBezTo>
                  <a:pt x="855034" y="2119659"/>
                  <a:pt x="852890" y="2129742"/>
                  <a:pt x="810228" y="2129742"/>
                </a:cubicBezTo>
                <a:cubicBezTo>
                  <a:pt x="651994" y="2129742"/>
                  <a:pt x="493853" y="2122025"/>
                  <a:pt x="335666" y="2118167"/>
                </a:cubicBezTo>
                <a:cubicBezTo>
                  <a:pt x="231066" y="2092019"/>
                  <a:pt x="358097" y="2123343"/>
                  <a:pt x="185195" y="2083443"/>
                </a:cubicBezTo>
                <a:cubicBezTo>
                  <a:pt x="169694" y="2079866"/>
                  <a:pt x="154451" y="2075202"/>
                  <a:pt x="138896" y="2071869"/>
                </a:cubicBezTo>
                <a:cubicBezTo>
                  <a:pt x="100423" y="2063625"/>
                  <a:pt x="61731" y="2056436"/>
                  <a:pt x="23149" y="2048719"/>
                </a:cubicBezTo>
                <a:cubicBezTo>
                  <a:pt x="17692" y="2032346"/>
                  <a:pt x="0" y="1982226"/>
                  <a:pt x="0" y="1967696"/>
                </a:cubicBezTo>
                <a:cubicBezTo>
                  <a:pt x="0" y="1921237"/>
                  <a:pt x="6952" y="1875029"/>
                  <a:pt x="11575" y="1828800"/>
                </a:cubicBezTo>
                <a:cubicBezTo>
                  <a:pt x="15281" y="1791736"/>
                  <a:pt x="23568" y="1719235"/>
                  <a:pt x="34724" y="1678329"/>
                </a:cubicBezTo>
                <a:cubicBezTo>
                  <a:pt x="41144" y="1654787"/>
                  <a:pt x="51955" y="1632554"/>
                  <a:pt x="57873" y="1608881"/>
                </a:cubicBezTo>
                <a:cubicBezTo>
                  <a:pt x="68923" y="1564684"/>
                  <a:pt x="73345" y="1524936"/>
                  <a:pt x="115747" y="1493134"/>
                </a:cubicBezTo>
                <a:cubicBezTo>
                  <a:pt x="126242" y="1485263"/>
                  <a:pt x="179838" y="1443727"/>
                  <a:pt x="196770" y="1435261"/>
                </a:cubicBezTo>
                <a:cubicBezTo>
                  <a:pt x="207683" y="1429805"/>
                  <a:pt x="220280" y="1428492"/>
                  <a:pt x="231494" y="1423686"/>
                </a:cubicBezTo>
                <a:cubicBezTo>
                  <a:pt x="247353" y="1416889"/>
                  <a:pt x="261772" y="1406945"/>
                  <a:pt x="277792" y="1400537"/>
                </a:cubicBezTo>
                <a:cubicBezTo>
                  <a:pt x="300448" y="1391475"/>
                  <a:pt x="347240" y="1377388"/>
                  <a:pt x="347240" y="1377388"/>
                </a:cubicBezTo>
                <a:cubicBezTo>
                  <a:pt x="358815" y="1369671"/>
                  <a:pt x="369521" y="1360459"/>
                  <a:pt x="381964" y="1354238"/>
                </a:cubicBezTo>
                <a:cubicBezTo>
                  <a:pt x="392877" y="1348782"/>
                  <a:pt x="406023" y="1348589"/>
                  <a:pt x="416689" y="1342664"/>
                </a:cubicBezTo>
                <a:cubicBezTo>
                  <a:pt x="441010" y="1329153"/>
                  <a:pt x="459743" y="1305163"/>
                  <a:pt x="486137" y="1296365"/>
                </a:cubicBezTo>
                <a:cubicBezTo>
                  <a:pt x="497712" y="1292507"/>
                  <a:pt x="509948" y="1290246"/>
                  <a:pt x="520861" y="1284790"/>
                </a:cubicBezTo>
                <a:cubicBezTo>
                  <a:pt x="533303" y="1278569"/>
                  <a:pt x="544722" y="1270331"/>
                  <a:pt x="555585" y="1261641"/>
                </a:cubicBezTo>
                <a:cubicBezTo>
                  <a:pt x="564106" y="1254824"/>
                  <a:pt x="569376" y="1244106"/>
                  <a:pt x="578734" y="1238491"/>
                </a:cubicBezTo>
                <a:cubicBezTo>
                  <a:pt x="589196" y="1232214"/>
                  <a:pt x="601883" y="1230775"/>
                  <a:pt x="613458" y="1226917"/>
                </a:cubicBezTo>
                <a:cubicBezTo>
                  <a:pt x="636607" y="1211484"/>
                  <a:pt x="663233" y="1200291"/>
                  <a:pt x="682906" y="1180618"/>
                </a:cubicBezTo>
                <a:cubicBezTo>
                  <a:pt x="711386" y="1152138"/>
                  <a:pt x="734725" y="1134852"/>
                  <a:pt x="752354" y="1099595"/>
                </a:cubicBezTo>
                <a:cubicBezTo>
                  <a:pt x="757810" y="1088682"/>
                  <a:pt x="760071" y="1076446"/>
                  <a:pt x="763929" y="1064871"/>
                </a:cubicBezTo>
                <a:cubicBezTo>
                  <a:pt x="743866" y="924431"/>
                  <a:pt x="762608" y="1035778"/>
                  <a:pt x="740780" y="937550"/>
                </a:cubicBezTo>
                <a:cubicBezTo>
                  <a:pt x="736512" y="918345"/>
                  <a:pt x="733977" y="898762"/>
                  <a:pt x="729205" y="879676"/>
                </a:cubicBezTo>
                <a:cubicBezTo>
                  <a:pt x="726246" y="867839"/>
                  <a:pt x="726257" y="853579"/>
                  <a:pt x="717630" y="844952"/>
                </a:cubicBezTo>
                <a:cubicBezTo>
                  <a:pt x="709003" y="836325"/>
                  <a:pt x="694637" y="836729"/>
                  <a:pt x="682906" y="833377"/>
                </a:cubicBezTo>
                <a:cubicBezTo>
                  <a:pt x="667610" y="829007"/>
                  <a:pt x="651903" y="826173"/>
                  <a:pt x="636607" y="821803"/>
                </a:cubicBezTo>
                <a:cubicBezTo>
                  <a:pt x="604860" y="812733"/>
                  <a:pt x="574575" y="799305"/>
                  <a:pt x="544010" y="787079"/>
                </a:cubicBezTo>
                <a:cubicBezTo>
                  <a:pt x="489084" y="732153"/>
                  <a:pt x="504612" y="761486"/>
                  <a:pt x="486137" y="706056"/>
                </a:cubicBezTo>
                <a:cubicBezTo>
                  <a:pt x="467323" y="536735"/>
                  <a:pt x="487668" y="653545"/>
                  <a:pt x="462987" y="567160"/>
                </a:cubicBezTo>
                <a:cubicBezTo>
                  <a:pt x="458617" y="551864"/>
                  <a:pt x="458527" y="535089"/>
                  <a:pt x="451413" y="520861"/>
                </a:cubicBezTo>
                <a:cubicBezTo>
                  <a:pt x="446533" y="511100"/>
                  <a:pt x="435980" y="505428"/>
                  <a:pt x="428263" y="497712"/>
                </a:cubicBezTo>
                <a:cubicBezTo>
                  <a:pt x="411809" y="448347"/>
                  <a:pt x="389681" y="430193"/>
                  <a:pt x="381964" y="416689"/>
                </a:cubicBez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/>
          <p:cNvSpPr/>
          <p:nvPr/>
        </p:nvSpPr>
        <p:spPr>
          <a:xfrm>
            <a:off x="5647964" y="347241"/>
            <a:ext cx="1945028" cy="1736202"/>
          </a:xfrm>
          <a:custGeom>
            <a:avLst/>
            <a:gdLst>
              <a:gd name="connsiteX0" fmla="*/ 914882 w 1945028"/>
              <a:gd name="connsiteY0" fmla="*/ 439837 h 1736202"/>
              <a:gd name="connsiteX1" fmla="*/ 914882 w 1945028"/>
              <a:gd name="connsiteY1" fmla="*/ 439837 h 1736202"/>
              <a:gd name="connsiteX2" fmla="*/ 822284 w 1945028"/>
              <a:gd name="connsiteY2" fmla="*/ 567159 h 1736202"/>
              <a:gd name="connsiteX3" fmla="*/ 775985 w 1945028"/>
              <a:gd name="connsiteY3" fmla="*/ 590308 h 1736202"/>
              <a:gd name="connsiteX4" fmla="*/ 706537 w 1945028"/>
              <a:gd name="connsiteY4" fmla="*/ 613458 h 1736202"/>
              <a:gd name="connsiteX5" fmla="*/ 602365 w 1945028"/>
              <a:gd name="connsiteY5" fmla="*/ 601883 h 1736202"/>
              <a:gd name="connsiteX6" fmla="*/ 579216 w 1945028"/>
              <a:gd name="connsiteY6" fmla="*/ 567159 h 1736202"/>
              <a:gd name="connsiteX7" fmla="*/ 544492 w 1945028"/>
              <a:gd name="connsiteY7" fmla="*/ 555584 h 1736202"/>
              <a:gd name="connsiteX8" fmla="*/ 475044 w 1945028"/>
              <a:gd name="connsiteY8" fmla="*/ 497711 h 1736202"/>
              <a:gd name="connsiteX9" fmla="*/ 440320 w 1945028"/>
              <a:gd name="connsiteY9" fmla="*/ 486136 h 1736202"/>
              <a:gd name="connsiteX10" fmla="*/ 394021 w 1945028"/>
              <a:gd name="connsiteY10" fmla="*/ 439837 h 1736202"/>
              <a:gd name="connsiteX11" fmla="*/ 370871 w 1945028"/>
              <a:gd name="connsiteY11" fmla="*/ 416688 h 1736202"/>
              <a:gd name="connsiteX12" fmla="*/ 324573 w 1945028"/>
              <a:gd name="connsiteY12" fmla="*/ 381964 h 1736202"/>
              <a:gd name="connsiteX13" fmla="*/ 289849 w 1945028"/>
              <a:gd name="connsiteY13" fmla="*/ 358815 h 1736202"/>
              <a:gd name="connsiteX14" fmla="*/ 266699 w 1945028"/>
              <a:gd name="connsiteY14" fmla="*/ 335665 h 1736202"/>
              <a:gd name="connsiteX15" fmla="*/ 208826 w 1945028"/>
              <a:gd name="connsiteY15" fmla="*/ 312516 h 1736202"/>
              <a:gd name="connsiteX16" fmla="*/ 116228 w 1945028"/>
              <a:gd name="connsiteY16" fmla="*/ 289367 h 1736202"/>
              <a:gd name="connsiteX17" fmla="*/ 81504 w 1945028"/>
              <a:gd name="connsiteY17" fmla="*/ 300941 h 1736202"/>
              <a:gd name="connsiteX18" fmla="*/ 69930 w 1945028"/>
              <a:gd name="connsiteY18" fmla="*/ 347240 h 1736202"/>
              <a:gd name="connsiteX19" fmla="*/ 46780 w 1945028"/>
              <a:gd name="connsiteY19" fmla="*/ 370389 h 1736202"/>
              <a:gd name="connsiteX20" fmla="*/ 23631 w 1945028"/>
              <a:gd name="connsiteY20" fmla="*/ 474562 h 1736202"/>
              <a:gd name="connsiteX21" fmla="*/ 12056 w 1945028"/>
              <a:gd name="connsiteY21" fmla="*/ 509286 h 1736202"/>
              <a:gd name="connsiteX22" fmla="*/ 482 w 1945028"/>
              <a:gd name="connsiteY22" fmla="*/ 706055 h 1736202"/>
              <a:gd name="connsiteX23" fmla="*/ 23631 w 1945028"/>
              <a:gd name="connsiteY23" fmla="*/ 775503 h 1736202"/>
              <a:gd name="connsiteX24" fmla="*/ 23631 w 1945028"/>
              <a:gd name="connsiteY24" fmla="*/ 1099594 h 1736202"/>
              <a:gd name="connsiteX25" fmla="*/ 46780 w 1945028"/>
              <a:gd name="connsiteY25" fmla="*/ 1169043 h 1736202"/>
              <a:gd name="connsiteX26" fmla="*/ 69930 w 1945028"/>
              <a:gd name="connsiteY26" fmla="*/ 1203767 h 1736202"/>
              <a:gd name="connsiteX27" fmla="*/ 139378 w 1945028"/>
              <a:gd name="connsiteY27" fmla="*/ 1296364 h 1736202"/>
              <a:gd name="connsiteX28" fmla="*/ 243550 w 1945028"/>
              <a:gd name="connsiteY28" fmla="*/ 1423686 h 1736202"/>
              <a:gd name="connsiteX29" fmla="*/ 312998 w 1945028"/>
              <a:gd name="connsiteY29" fmla="*/ 1469984 h 1736202"/>
              <a:gd name="connsiteX30" fmla="*/ 417170 w 1945028"/>
              <a:gd name="connsiteY30" fmla="*/ 1562582 h 1736202"/>
              <a:gd name="connsiteX31" fmla="*/ 498193 w 1945028"/>
              <a:gd name="connsiteY31" fmla="*/ 1597306 h 1736202"/>
              <a:gd name="connsiteX32" fmla="*/ 532917 w 1945028"/>
              <a:gd name="connsiteY32" fmla="*/ 1632030 h 1736202"/>
              <a:gd name="connsiteX33" fmla="*/ 648664 w 1945028"/>
              <a:gd name="connsiteY33" fmla="*/ 1678329 h 1736202"/>
              <a:gd name="connsiteX34" fmla="*/ 1007479 w 1945028"/>
              <a:gd name="connsiteY34" fmla="*/ 1701478 h 1736202"/>
              <a:gd name="connsiteX35" fmla="*/ 1181099 w 1945028"/>
              <a:gd name="connsiteY35" fmla="*/ 1724627 h 1736202"/>
              <a:gd name="connsiteX36" fmla="*/ 1215823 w 1945028"/>
              <a:gd name="connsiteY36" fmla="*/ 1736202 h 1736202"/>
              <a:gd name="connsiteX37" fmla="*/ 1435742 w 1945028"/>
              <a:gd name="connsiteY37" fmla="*/ 1724627 h 1736202"/>
              <a:gd name="connsiteX38" fmla="*/ 1563064 w 1945028"/>
              <a:gd name="connsiteY38" fmla="*/ 1678329 h 1736202"/>
              <a:gd name="connsiteX39" fmla="*/ 1644087 w 1945028"/>
              <a:gd name="connsiteY39" fmla="*/ 1643605 h 1736202"/>
              <a:gd name="connsiteX40" fmla="*/ 1725109 w 1945028"/>
              <a:gd name="connsiteY40" fmla="*/ 1585731 h 1736202"/>
              <a:gd name="connsiteX41" fmla="*/ 1748259 w 1945028"/>
              <a:gd name="connsiteY41" fmla="*/ 1539432 h 1736202"/>
              <a:gd name="connsiteX42" fmla="*/ 1806132 w 1945028"/>
              <a:gd name="connsiteY42" fmla="*/ 1493134 h 1736202"/>
              <a:gd name="connsiteX43" fmla="*/ 1829282 w 1945028"/>
              <a:gd name="connsiteY43" fmla="*/ 1400536 h 1736202"/>
              <a:gd name="connsiteX44" fmla="*/ 1840856 w 1945028"/>
              <a:gd name="connsiteY44" fmla="*/ 1354237 h 1736202"/>
              <a:gd name="connsiteX45" fmla="*/ 1864006 w 1945028"/>
              <a:gd name="connsiteY45" fmla="*/ 1250065 h 1736202"/>
              <a:gd name="connsiteX46" fmla="*/ 1898730 w 1945028"/>
              <a:gd name="connsiteY46" fmla="*/ 1203767 h 1736202"/>
              <a:gd name="connsiteX47" fmla="*/ 1921879 w 1945028"/>
              <a:gd name="connsiteY47" fmla="*/ 1134318 h 1736202"/>
              <a:gd name="connsiteX48" fmla="*/ 1945028 w 1945028"/>
              <a:gd name="connsiteY48" fmla="*/ 914400 h 1736202"/>
              <a:gd name="connsiteX49" fmla="*/ 1933454 w 1945028"/>
              <a:gd name="connsiteY49" fmla="*/ 266217 h 1736202"/>
              <a:gd name="connsiteX50" fmla="*/ 1898730 w 1945028"/>
              <a:gd name="connsiteY50" fmla="*/ 243068 h 1736202"/>
              <a:gd name="connsiteX51" fmla="*/ 1875580 w 1945028"/>
              <a:gd name="connsiteY51" fmla="*/ 162045 h 1736202"/>
              <a:gd name="connsiteX52" fmla="*/ 1840856 w 1945028"/>
              <a:gd name="connsiteY52" fmla="*/ 138896 h 1736202"/>
              <a:gd name="connsiteX53" fmla="*/ 1794558 w 1945028"/>
              <a:gd name="connsiteY53" fmla="*/ 92597 h 1736202"/>
              <a:gd name="connsiteX54" fmla="*/ 1759833 w 1945028"/>
              <a:gd name="connsiteY54" fmla="*/ 69448 h 1736202"/>
              <a:gd name="connsiteX55" fmla="*/ 1736684 w 1945028"/>
              <a:gd name="connsiteY55" fmla="*/ 46298 h 1736202"/>
              <a:gd name="connsiteX56" fmla="*/ 1701960 w 1945028"/>
              <a:gd name="connsiteY56" fmla="*/ 23149 h 1736202"/>
              <a:gd name="connsiteX57" fmla="*/ 1632512 w 1945028"/>
              <a:gd name="connsiteY57" fmla="*/ 0 h 1736202"/>
              <a:gd name="connsiteX58" fmla="*/ 1516765 w 1945028"/>
              <a:gd name="connsiteY58" fmla="*/ 11574 h 1736202"/>
              <a:gd name="connsiteX59" fmla="*/ 1377869 w 1945028"/>
              <a:gd name="connsiteY59" fmla="*/ 34724 h 1736202"/>
              <a:gd name="connsiteX60" fmla="*/ 1273697 w 1945028"/>
              <a:gd name="connsiteY60" fmla="*/ 69448 h 1736202"/>
              <a:gd name="connsiteX61" fmla="*/ 1227398 w 1945028"/>
              <a:gd name="connsiteY61" fmla="*/ 92597 h 1736202"/>
              <a:gd name="connsiteX62" fmla="*/ 1123226 w 1945028"/>
              <a:gd name="connsiteY62" fmla="*/ 115746 h 1736202"/>
              <a:gd name="connsiteX63" fmla="*/ 1042203 w 1945028"/>
              <a:gd name="connsiteY63" fmla="*/ 150470 h 1736202"/>
              <a:gd name="connsiteX64" fmla="*/ 995904 w 1945028"/>
              <a:gd name="connsiteY64" fmla="*/ 162045 h 1736202"/>
              <a:gd name="connsiteX65" fmla="*/ 845433 w 1945028"/>
              <a:gd name="connsiteY65" fmla="*/ 196769 h 1736202"/>
              <a:gd name="connsiteX66" fmla="*/ 775985 w 1945028"/>
              <a:gd name="connsiteY66" fmla="*/ 243068 h 1736202"/>
              <a:gd name="connsiteX67" fmla="*/ 787560 w 1945028"/>
              <a:gd name="connsiteY67" fmla="*/ 277792 h 1736202"/>
              <a:gd name="connsiteX68" fmla="*/ 822284 w 1945028"/>
              <a:gd name="connsiteY68" fmla="*/ 300941 h 1736202"/>
              <a:gd name="connsiteX69" fmla="*/ 845433 w 1945028"/>
              <a:gd name="connsiteY69" fmla="*/ 324091 h 1736202"/>
              <a:gd name="connsiteX70" fmla="*/ 914882 w 1945028"/>
              <a:gd name="connsiteY70" fmla="*/ 370389 h 1736202"/>
              <a:gd name="connsiteX71" fmla="*/ 972755 w 1945028"/>
              <a:gd name="connsiteY71" fmla="*/ 405113 h 1736202"/>
              <a:gd name="connsiteX72" fmla="*/ 914882 w 1945028"/>
              <a:gd name="connsiteY72" fmla="*/ 439837 h 1736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945028" h="1736202">
                <a:moveTo>
                  <a:pt x="914882" y="439837"/>
                </a:moveTo>
                <a:lnTo>
                  <a:pt x="914882" y="439837"/>
                </a:lnTo>
                <a:cubicBezTo>
                  <a:pt x="871975" y="525651"/>
                  <a:pt x="889472" y="525167"/>
                  <a:pt x="822284" y="567159"/>
                </a:cubicBezTo>
                <a:cubicBezTo>
                  <a:pt x="807652" y="576304"/>
                  <a:pt x="792005" y="583900"/>
                  <a:pt x="775985" y="590308"/>
                </a:cubicBezTo>
                <a:cubicBezTo>
                  <a:pt x="753329" y="599371"/>
                  <a:pt x="706537" y="613458"/>
                  <a:pt x="706537" y="613458"/>
                </a:cubicBezTo>
                <a:cubicBezTo>
                  <a:pt x="671813" y="609600"/>
                  <a:pt x="635199" y="613823"/>
                  <a:pt x="602365" y="601883"/>
                </a:cubicBezTo>
                <a:cubicBezTo>
                  <a:pt x="589292" y="597129"/>
                  <a:pt x="590079" y="575849"/>
                  <a:pt x="579216" y="567159"/>
                </a:cubicBezTo>
                <a:cubicBezTo>
                  <a:pt x="569689" y="559537"/>
                  <a:pt x="555405" y="561040"/>
                  <a:pt x="544492" y="555584"/>
                </a:cubicBezTo>
                <a:cubicBezTo>
                  <a:pt x="468753" y="517715"/>
                  <a:pt x="551840" y="548909"/>
                  <a:pt x="475044" y="497711"/>
                </a:cubicBezTo>
                <a:cubicBezTo>
                  <a:pt x="464892" y="490943"/>
                  <a:pt x="451895" y="489994"/>
                  <a:pt x="440320" y="486136"/>
                </a:cubicBezTo>
                <a:lnTo>
                  <a:pt x="394021" y="439837"/>
                </a:lnTo>
                <a:cubicBezTo>
                  <a:pt x="386304" y="432121"/>
                  <a:pt x="379601" y="423236"/>
                  <a:pt x="370871" y="416688"/>
                </a:cubicBezTo>
                <a:cubicBezTo>
                  <a:pt x="355438" y="405113"/>
                  <a:pt x="340271" y="393177"/>
                  <a:pt x="324573" y="381964"/>
                </a:cubicBezTo>
                <a:cubicBezTo>
                  <a:pt x="313253" y="373878"/>
                  <a:pt x="300712" y="367505"/>
                  <a:pt x="289849" y="358815"/>
                </a:cubicBezTo>
                <a:cubicBezTo>
                  <a:pt x="281327" y="351998"/>
                  <a:pt x="276174" y="341079"/>
                  <a:pt x="266699" y="335665"/>
                </a:cubicBezTo>
                <a:cubicBezTo>
                  <a:pt x="248660" y="325357"/>
                  <a:pt x="228280" y="319811"/>
                  <a:pt x="208826" y="312516"/>
                </a:cubicBezTo>
                <a:cubicBezTo>
                  <a:pt x="168146" y="297261"/>
                  <a:pt x="165575" y="299236"/>
                  <a:pt x="116228" y="289367"/>
                </a:cubicBezTo>
                <a:cubicBezTo>
                  <a:pt x="104653" y="293225"/>
                  <a:pt x="89126" y="291414"/>
                  <a:pt x="81504" y="300941"/>
                </a:cubicBezTo>
                <a:cubicBezTo>
                  <a:pt x="71566" y="313363"/>
                  <a:pt x="77044" y="333012"/>
                  <a:pt x="69930" y="347240"/>
                </a:cubicBezTo>
                <a:cubicBezTo>
                  <a:pt x="65050" y="357001"/>
                  <a:pt x="54497" y="362673"/>
                  <a:pt x="46780" y="370389"/>
                </a:cubicBezTo>
                <a:cubicBezTo>
                  <a:pt x="20723" y="448563"/>
                  <a:pt x="50795" y="352326"/>
                  <a:pt x="23631" y="474562"/>
                </a:cubicBezTo>
                <a:cubicBezTo>
                  <a:pt x="20984" y="486472"/>
                  <a:pt x="15914" y="497711"/>
                  <a:pt x="12056" y="509286"/>
                </a:cubicBezTo>
                <a:cubicBezTo>
                  <a:pt x="8198" y="574876"/>
                  <a:pt x="-2372" y="640414"/>
                  <a:pt x="482" y="706055"/>
                </a:cubicBezTo>
                <a:cubicBezTo>
                  <a:pt x="1542" y="730433"/>
                  <a:pt x="23631" y="775503"/>
                  <a:pt x="23631" y="775503"/>
                </a:cubicBezTo>
                <a:cubicBezTo>
                  <a:pt x="11793" y="917562"/>
                  <a:pt x="2670" y="945881"/>
                  <a:pt x="23631" y="1099594"/>
                </a:cubicBezTo>
                <a:cubicBezTo>
                  <a:pt x="26928" y="1123772"/>
                  <a:pt x="33244" y="1148740"/>
                  <a:pt x="46780" y="1169043"/>
                </a:cubicBezTo>
                <a:cubicBezTo>
                  <a:pt x="54497" y="1180618"/>
                  <a:pt x="61748" y="1192517"/>
                  <a:pt x="69930" y="1203767"/>
                </a:cubicBezTo>
                <a:cubicBezTo>
                  <a:pt x="92623" y="1234970"/>
                  <a:pt x="119528" y="1263280"/>
                  <a:pt x="139378" y="1296364"/>
                </a:cubicBezTo>
                <a:cubicBezTo>
                  <a:pt x="190945" y="1382309"/>
                  <a:pt x="158195" y="1338330"/>
                  <a:pt x="243550" y="1423686"/>
                </a:cubicBezTo>
                <a:cubicBezTo>
                  <a:pt x="286901" y="1467037"/>
                  <a:pt x="262745" y="1453234"/>
                  <a:pt x="312998" y="1469984"/>
                </a:cubicBezTo>
                <a:cubicBezTo>
                  <a:pt x="344371" y="1501357"/>
                  <a:pt x="377430" y="1539874"/>
                  <a:pt x="417170" y="1562582"/>
                </a:cubicBezTo>
                <a:cubicBezTo>
                  <a:pt x="492740" y="1605764"/>
                  <a:pt x="406366" y="1531715"/>
                  <a:pt x="498193" y="1597306"/>
                </a:cubicBezTo>
                <a:cubicBezTo>
                  <a:pt x="511513" y="1606820"/>
                  <a:pt x="519597" y="1622516"/>
                  <a:pt x="532917" y="1632030"/>
                </a:cubicBezTo>
                <a:cubicBezTo>
                  <a:pt x="554814" y="1647670"/>
                  <a:pt x="628223" y="1675774"/>
                  <a:pt x="648664" y="1678329"/>
                </a:cubicBezTo>
                <a:cubicBezTo>
                  <a:pt x="829398" y="1700920"/>
                  <a:pt x="710185" y="1688552"/>
                  <a:pt x="1007479" y="1701478"/>
                </a:cubicBezTo>
                <a:cubicBezTo>
                  <a:pt x="1065352" y="1709194"/>
                  <a:pt x="1123508" y="1715028"/>
                  <a:pt x="1181099" y="1724627"/>
                </a:cubicBezTo>
                <a:cubicBezTo>
                  <a:pt x="1193134" y="1726633"/>
                  <a:pt x="1203622" y="1736202"/>
                  <a:pt x="1215823" y="1736202"/>
                </a:cubicBezTo>
                <a:cubicBezTo>
                  <a:pt x="1289231" y="1736202"/>
                  <a:pt x="1362436" y="1728485"/>
                  <a:pt x="1435742" y="1724627"/>
                </a:cubicBezTo>
                <a:cubicBezTo>
                  <a:pt x="1468151" y="1713824"/>
                  <a:pt x="1530855" y="1694433"/>
                  <a:pt x="1563064" y="1678329"/>
                </a:cubicBezTo>
                <a:cubicBezTo>
                  <a:pt x="1642999" y="1638361"/>
                  <a:pt x="1547728" y="1667693"/>
                  <a:pt x="1644087" y="1643605"/>
                </a:cubicBezTo>
                <a:cubicBezTo>
                  <a:pt x="1660352" y="1632762"/>
                  <a:pt x="1715539" y="1596897"/>
                  <a:pt x="1725109" y="1585731"/>
                </a:cubicBezTo>
                <a:cubicBezTo>
                  <a:pt x="1736338" y="1572630"/>
                  <a:pt x="1736897" y="1552417"/>
                  <a:pt x="1748259" y="1539432"/>
                </a:cubicBezTo>
                <a:cubicBezTo>
                  <a:pt x="1764527" y="1520840"/>
                  <a:pt x="1786841" y="1508567"/>
                  <a:pt x="1806132" y="1493134"/>
                </a:cubicBezTo>
                <a:cubicBezTo>
                  <a:pt x="1826814" y="1431089"/>
                  <a:pt x="1810661" y="1484334"/>
                  <a:pt x="1829282" y="1400536"/>
                </a:cubicBezTo>
                <a:cubicBezTo>
                  <a:pt x="1832733" y="1385007"/>
                  <a:pt x="1837279" y="1369738"/>
                  <a:pt x="1840856" y="1354237"/>
                </a:cubicBezTo>
                <a:cubicBezTo>
                  <a:pt x="1848854" y="1319577"/>
                  <a:pt x="1851237" y="1283265"/>
                  <a:pt x="1864006" y="1250065"/>
                </a:cubicBezTo>
                <a:cubicBezTo>
                  <a:pt x="1870931" y="1232060"/>
                  <a:pt x="1887155" y="1219200"/>
                  <a:pt x="1898730" y="1203767"/>
                </a:cubicBezTo>
                <a:cubicBezTo>
                  <a:pt x="1906446" y="1180617"/>
                  <a:pt x="1920256" y="1158666"/>
                  <a:pt x="1921879" y="1134318"/>
                </a:cubicBezTo>
                <a:cubicBezTo>
                  <a:pt x="1934512" y="944826"/>
                  <a:pt x="1919387" y="1016968"/>
                  <a:pt x="1945028" y="914400"/>
                </a:cubicBezTo>
                <a:cubicBezTo>
                  <a:pt x="1941170" y="698339"/>
                  <a:pt x="1948322" y="481800"/>
                  <a:pt x="1933454" y="266217"/>
                </a:cubicBezTo>
                <a:cubicBezTo>
                  <a:pt x="1932497" y="252339"/>
                  <a:pt x="1905486" y="255228"/>
                  <a:pt x="1898730" y="243068"/>
                </a:cubicBezTo>
                <a:cubicBezTo>
                  <a:pt x="1885089" y="218514"/>
                  <a:pt x="1889221" y="186599"/>
                  <a:pt x="1875580" y="162045"/>
                </a:cubicBezTo>
                <a:cubicBezTo>
                  <a:pt x="1868824" y="149885"/>
                  <a:pt x="1851418" y="147949"/>
                  <a:pt x="1840856" y="138896"/>
                </a:cubicBezTo>
                <a:cubicBezTo>
                  <a:pt x="1824285" y="124692"/>
                  <a:pt x="1811129" y="106801"/>
                  <a:pt x="1794558" y="92597"/>
                </a:cubicBezTo>
                <a:cubicBezTo>
                  <a:pt x="1783996" y="83544"/>
                  <a:pt x="1770696" y="78138"/>
                  <a:pt x="1759833" y="69448"/>
                </a:cubicBezTo>
                <a:cubicBezTo>
                  <a:pt x="1751312" y="62631"/>
                  <a:pt x="1745205" y="53115"/>
                  <a:pt x="1736684" y="46298"/>
                </a:cubicBezTo>
                <a:cubicBezTo>
                  <a:pt x="1725821" y="37608"/>
                  <a:pt x="1714672" y="28799"/>
                  <a:pt x="1701960" y="23149"/>
                </a:cubicBezTo>
                <a:cubicBezTo>
                  <a:pt x="1679662" y="13239"/>
                  <a:pt x="1632512" y="0"/>
                  <a:pt x="1632512" y="0"/>
                </a:cubicBezTo>
                <a:cubicBezTo>
                  <a:pt x="1593930" y="3858"/>
                  <a:pt x="1555184" y="6335"/>
                  <a:pt x="1516765" y="11574"/>
                </a:cubicBezTo>
                <a:cubicBezTo>
                  <a:pt x="1470258" y="17916"/>
                  <a:pt x="1377869" y="34724"/>
                  <a:pt x="1377869" y="34724"/>
                </a:cubicBezTo>
                <a:cubicBezTo>
                  <a:pt x="1305691" y="82842"/>
                  <a:pt x="1387110" y="35424"/>
                  <a:pt x="1273697" y="69448"/>
                </a:cubicBezTo>
                <a:cubicBezTo>
                  <a:pt x="1257170" y="74406"/>
                  <a:pt x="1243890" y="87523"/>
                  <a:pt x="1227398" y="92597"/>
                </a:cubicBezTo>
                <a:cubicBezTo>
                  <a:pt x="1193400" y="103058"/>
                  <a:pt x="1157178" y="105136"/>
                  <a:pt x="1123226" y="115746"/>
                </a:cubicBezTo>
                <a:cubicBezTo>
                  <a:pt x="1095180" y="124510"/>
                  <a:pt x="1069817" y="140428"/>
                  <a:pt x="1042203" y="150470"/>
                </a:cubicBezTo>
                <a:cubicBezTo>
                  <a:pt x="1027253" y="155906"/>
                  <a:pt x="1011405" y="158468"/>
                  <a:pt x="995904" y="162045"/>
                </a:cubicBezTo>
                <a:cubicBezTo>
                  <a:pt x="823002" y="201945"/>
                  <a:pt x="950033" y="170618"/>
                  <a:pt x="845433" y="196769"/>
                </a:cubicBezTo>
                <a:cubicBezTo>
                  <a:pt x="822284" y="212202"/>
                  <a:pt x="767187" y="216674"/>
                  <a:pt x="775985" y="243068"/>
                </a:cubicBezTo>
                <a:cubicBezTo>
                  <a:pt x="779843" y="254643"/>
                  <a:pt x="779938" y="268265"/>
                  <a:pt x="787560" y="277792"/>
                </a:cubicBezTo>
                <a:cubicBezTo>
                  <a:pt x="796250" y="288655"/>
                  <a:pt x="811421" y="292251"/>
                  <a:pt x="822284" y="300941"/>
                </a:cubicBezTo>
                <a:cubicBezTo>
                  <a:pt x="830805" y="307758"/>
                  <a:pt x="836703" y="317543"/>
                  <a:pt x="845433" y="324091"/>
                </a:cubicBezTo>
                <a:cubicBezTo>
                  <a:pt x="867691" y="340784"/>
                  <a:pt x="895209" y="350715"/>
                  <a:pt x="914882" y="370389"/>
                </a:cubicBezTo>
                <a:cubicBezTo>
                  <a:pt x="946658" y="402166"/>
                  <a:pt x="927678" y="390088"/>
                  <a:pt x="972755" y="405113"/>
                </a:cubicBezTo>
                <a:cubicBezTo>
                  <a:pt x="941422" y="436448"/>
                  <a:pt x="924527" y="434050"/>
                  <a:pt x="914882" y="439837"/>
                </a:cubicBez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>
            <a:off x="4988689" y="4062714"/>
            <a:ext cx="1446835" cy="1759352"/>
          </a:xfrm>
          <a:custGeom>
            <a:avLst/>
            <a:gdLst>
              <a:gd name="connsiteX0" fmla="*/ 1435260 w 1446835"/>
              <a:gd name="connsiteY0" fmla="*/ 254643 h 1759352"/>
              <a:gd name="connsiteX1" fmla="*/ 1435260 w 1446835"/>
              <a:gd name="connsiteY1" fmla="*/ 254643 h 1759352"/>
              <a:gd name="connsiteX2" fmla="*/ 1412111 w 1446835"/>
              <a:gd name="connsiteY2" fmla="*/ 381964 h 1759352"/>
              <a:gd name="connsiteX3" fmla="*/ 1388962 w 1446835"/>
              <a:gd name="connsiteY3" fmla="*/ 405114 h 1759352"/>
              <a:gd name="connsiteX4" fmla="*/ 1365812 w 1446835"/>
              <a:gd name="connsiteY4" fmla="*/ 462987 h 1759352"/>
              <a:gd name="connsiteX5" fmla="*/ 1342663 w 1446835"/>
              <a:gd name="connsiteY5" fmla="*/ 648182 h 1759352"/>
              <a:gd name="connsiteX6" fmla="*/ 1319514 w 1446835"/>
              <a:gd name="connsiteY6" fmla="*/ 856527 h 1759352"/>
              <a:gd name="connsiteX7" fmla="*/ 1273215 w 1446835"/>
              <a:gd name="connsiteY7" fmla="*/ 937549 h 1759352"/>
              <a:gd name="connsiteX8" fmla="*/ 1250065 w 1446835"/>
              <a:gd name="connsiteY8" fmla="*/ 1006997 h 1759352"/>
              <a:gd name="connsiteX9" fmla="*/ 1238491 w 1446835"/>
              <a:gd name="connsiteY9" fmla="*/ 1238491 h 1759352"/>
              <a:gd name="connsiteX10" fmla="*/ 1215341 w 1446835"/>
              <a:gd name="connsiteY10" fmla="*/ 1284790 h 1759352"/>
              <a:gd name="connsiteX11" fmla="*/ 1169043 w 1446835"/>
              <a:gd name="connsiteY11" fmla="*/ 1365813 h 1759352"/>
              <a:gd name="connsiteX12" fmla="*/ 1134319 w 1446835"/>
              <a:gd name="connsiteY12" fmla="*/ 1446835 h 1759352"/>
              <a:gd name="connsiteX13" fmla="*/ 1111169 w 1446835"/>
              <a:gd name="connsiteY13" fmla="*/ 1469985 h 1759352"/>
              <a:gd name="connsiteX14" fmla="*/ 1099595 w 1446835"/>
              <a:gd name="connsiteY14" fmla="*/ 1504709 h 1759352"/>
              <a:gd name="connsiteX15" fmla="*/ 1030146 w 1446835"/>
              <a:gd name="connsiteY15" fmla="*/ 1585732 h 1759352"/>
              <a:gd name="connsiteX16" fmla="*/ 960698 w 1446835"/>
              <a:gd name="connsiteY16" fmla="*/ 1632030 h 1759352"/>
              <a:gd name="connsiteX17" fmla="*/ 925974 w 1446835"/>
              <a:gd name="connsiteY17" fmla="*/ 1643605 h 1759352"/>
              <a:gd name="connsiteX18" fmla="*/ 798653 w 1446835"/>
              <a:gd name="connsiteY18" fmla="*/ 1713053 h 1759352"/>
              <a:gd name="connsiteX19" fmla="*/ 729205 w 1446835"/>
              <a:gd name="connsiteY19" fmla="*/ 1736202 h 1759352"/>
              <a:gd name="connsiteX20" fmla="*/ 625033 w 1446835"/>
              <a:gd name="connsiteY20" fmla="*/ 1759352 h 1759352"/>
              <a:gd name="connsiteX21" fmla="*/ 567159 w 1446835"/>
              <a:gd name="connsiteY21" fmla="*/ 1713053 h 1759352"/>
              <a:gd name="connsiteX22" fmla="*/ 532435 w 1446835"/>
              <a:gd name="connsiteY22" fmla="*/ 1701478 h 1759352"/>
              <a:gd name="connsiteX23" fmla="*/ 393539 w 1446835"/>
              <a:gd name="connsiteY23" fmla="*/ 1689904 h 1759352"/>
              <a:gd name="connsiteX24" fmla="*/ 266217 w 1446835"/>
              <a:gd name="connsiteY24" fmla="*/ 1620456 h 1759352"/>
              <a:gd name="connsiteX25" fmla="*/ 219919 w 1446835"/>
              <a:gd name="connsiteY25" fmla="*/ 1585732 h 1759352"/>
              <a:gd name="connsiteX26" fmla="*/ 196769 w 1446835"/>
              <a:gd name="connsiteY26" fmla="*/ 1551008 h 1759352"/>
              <a:gd name="connsiteX27" fmla="*/ 150470 w 1446835"/>
              <a:gd name="connsiteY27" fmla="*/ 1493134 h 1759352"/>
              <a:gd name="connsiteX28" fmla="*/ 69448 w 1446835"/>
              <a:gd name="connsiteY28" fmla="*/ 1400537 h 1759352"/>
              <a:gd name="connsiteX29" fmla="*/ 46298 w 1446835"/>
              <a:gd name="connsiteY29" fmla="*/ 1342663 h 1759352"/>
              <a:gd name="connsiteX30" fmla="*/ 0 w 1446835"/>
              <a:gd name="connsiteY30" fmla="*/ 1261640 h 1759352"/>
              <a:gd name="connsiteX31" fmla="*/ 11574 w 1446835"/>
              <a:gd name="connsiteY31" fmla="*/ 1145894 h 1759352"/>
              <a:gd name="connsiteX32" fmla="*/ 34724 w 1446835"/>
              <a:gd name="connsiteY32" fmla="*/ 1111170 h 1759352"/>
              <a:gd name="connsiteX33" fmla="*/ 46298 w 1446835"/>
              <a:gd name="connsiteY33" fmla="*/ 891251 h 1759352"/>
              <a:gd name="connsiteX34" fmla="*/ 57873 w 1446835"/>
              <a:gd name="connsiteY34" fmla="*/ 740780 h 1759352"/>
              <a:gd name="connsiteX35" fmla="*/ 81022 w 1446835"/>
              <a:gd name="connsiteY35" fmla="*/ 601883 h 1759352"/>
              <a:gd name="connsiteX36" fmla="*/ 92597 w 1446835"/>
              <a:gd name="connsiteY36" fmla="*/ 555585 h 1759352"/>
              <a:gd name="connsiteX37" fmla="*/ 115746 w 1446835"/>
              <a:gd name="connsiteY37" fmla="*/ 532435 h 1759352"/>
              <a:gd name="connsiteX38" fmla="*/ 104172 w 1446835"/>
              <a:gd name="connsiteY38" fmla="*/ 462987 h 1759352"/>
              <a:gd name="connsiteX39" fmla="*/ 69448 w 1446835"/>
              <a:gd name="connsiteY39" fmla="*/ 405114 h 1759352"/>
              <a:gd name="connsiteX40" fmla="*/ 104172 w 1446835"/>
              <a:gd name="connsiteY40" fmla="*/ 312516 h 1759352"/>
              <a:gd name="connsiteX41" fmla="*/ 138896 w 1446835"/>
              <a:gd name="connsiteY41" fmla="*/ 300942 h 1759352"/>
              <a:gd name="connsiteX42" fmla="*/ 208344 w 1446835"/>
              <a:gd name="connsiteY42" fmla="*/ 254643 h 1759352"/>
              <a:gd name="connsiteX43" fmla="*/ 254643 w 1446835"/>
              <a:gd name="connsiteY43" fmla="*/ 219919 h 1759352"/>
              <a:gd name="connsiteX44" fmla="*/ 324091 w 1446835"/>
              <a:gd name="connsiteY44" fmla="*/ 196770 h 1759352"/>
              <a:gd name="connsiteX45" fmla="*/ 370389 w 1446835"/>
              <a:gd name="connsiteY45" fmla="*/ 173620 h 1759352"/>
              <a:gd name="connsiteX46" fmla="*/ 416688 w 1446835"/>
              <a:gd name="connsiteY46" fmla="*/ 162045 h 1759352"/>
              <a:gd name="connsiteX47" fmla="*/ 497711 w 1446835"/>
              <a:gd name="connsiteY47" fmla="*/ 127321 h 1759352"/>
              <a:gd name="connsiteX48" fmla="*/ 601883 w 1446835"/>
              <a:gd name="connsiteY48" fmla="*/ 104172 h 1759352"/>
              <a:gd name="connsiteX49" fmla="*/ 694481 w 1446835"/>
              <a:gd name="connsiteY49" fmla="*/ 92597 h 1759352"/>
              <a:gd name="connsiteX50" fmla="*/ 868101 w 1446835"/>
              <a:gd name="connsiteY50" fmla="*/ 69448 h 1759352"/>
              <a:gd name="connsiteX51" fmla="*/ 1041721 w 1446835"/>
              <a:gd name="connsiteY51" fmla="*/ 34724 h 1759352"/>
              <a:gd name="connsiteX52" fmla="*/ 1088020 w 1446835"/>
              <a:gd name="connsiteY52" fmla="*/ 23149 h 1759352"/>
              <a:gd name="connsiteX53" fmla="*/ 1157468 w 1446835"/>
              <a:gd name="connsiteY53" fmla="*/ 0 h 1759352"/>
              <a:gd name="connsiteX54" fmla="*/ 1273215 w 1446835"/>
              <a:gd name="connsiteY54" fmla="*/ 11575 h 1759352"/>
              <a:gd name="connsiteX55" fmla="*/ 1296364 w 1446835"/>
              <a:gd name="connsiteY55" fmla="*/ 46299 h 1759352"/>
              <a:gd name="connsiteX56" fmla="*/ 1365812 w 1446835"/>
              <a:gd name="connsiteY56" fmla="*/ 92597 h 1759352"/>
              <a:gd name="connsiteX57" fmla="*/ 1400536 w 1446835"/>
              <a:gd name="connsiteY57" fmla="*/ 127321 h 1759352"/>
              <a:gd name="connsiteX58" fmla="*/ 1412111 w 1446835"/>
              <a:gd name="connsiteY58" fmla="*/ 162045 h 1759352"/>
              <a:gd name="connsiteX59" fmla="*/ 1446835 w 1446835"/>
              <a:gd name="connsiteY59" fmla="*/ 185195 h 1759352"/>
              <a:gd name="connsiteX60" fmla="*/ 1435260 w 1446835"/>
              <a:gd name="connsiteY60" fmla="*/ 289367 h 1759352"/>
              <a:gd name="connsiteX61" fmla="*/ 1423686 w 1446835"/>
              <a:gd name="connsiteY61" fmla="*/ 324091 h 1759352"/>
              <a:gd name="connsiteX62" fmla="*/ 1400536 w 1446835"/>
              <a:gd name="connsiteY62" fmla="*/ 300942 h 1759352"/>
              <a:gd name="connsiteX63" fmla="*/ 1435260 w 1446835"/>
              <a:gd name="connsiteY63" fmla="*/ 254643 h 175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446835" h="1759352">
                <a:moveTo>
                  <a:pt x="1435260" y="254643"/>
                </a:moveTo>
                <a:lnTo>
                  <a:pt x="1435260" y="254643"/>
                </a:lnTo>
                <a:cubicBezTo>
                  <a:pt x="1427544" y="297083"/>
                  <a:pt x="1424797" y="340735"/>
                  <a:pt x="1412111" y="381964"/>
                </a:cubicBezTo>
                <a:cubicBezTo>
                  <a:pt x="1408902" y="392394"/>
                  <a:pt x="1394376" y="395639"/>
                  <a:pt x="1388962" y="405114"/>
                </a:cubicBezTo>
                <a:cubicBezTo>
                  <a:pt x="1378654" y="423154"/>
                  <a:pt x="1373529" y="443696"/>
                  <a:pt x="1365812" y="462987"/>
                </a:cubicBezTo>
                <a:cubicBezTo>
                  <a:pt x="1348799" y="565068"/>
                  <a:pt x="1355027" y="518358"/>
                  <a:pt x="1342663" y="648182"/>
                </a:cubicBezTo>
                <a:cubicBezTo>
                  <a:pt x="1341004" y="665605"/>
                  <a:pt x="1329185" y="821066"/>
                  <a:pt x="1319514" y="856527"/>
                </a:cubicBezTo>
                <a:cubicBezTo>
                  <a:pt x="1303214" y="916293"/>
                  <a:pt x="1295396" y="887641"/>
                  <a:pt x="1273215" y="937549"/>
                </a:cubicBezTo>
                <a:cubicBezTo>
                  <a:pt x="1263305" y="959847"/>
                  <a:pt x="1250065" y="1006997"/>
                  <a:pt x="1250065" y="1006997"/>
                </a:cubicBezTo>
                <a:cubicBezTo>
                  <a:pt x="1274588" y="1105085"/>
                  <a:pt x="1271988" y="1071008"/>
                  <a:pt x="1238491" y="1238491"/>
                </a:cubicBezTo>
                <a:cubicBezTo>
                  <a:pt x="1235107" y="1255411"/>
                  <a:pt x="1223902" y="1269809"/>
                  <a:pt x="1215341" y="1284790"/>
                </a:cubicBezTo>
                <a:cubicBezTo>
                  <a:pt x="1182129" y="1342911"/>
                  <a:pt x="1199023" y="1295859"/>
                  <a:pt x="1169043" y="1365813"/>
                </a:cubicBezTo>
                <a:cubicBezTo>
                  <a:pt x="1150525" y="1409021"/>
                  <a:pt x="1165026" y="1400774"/>
                  <a:pt x="1134319" y="1446835"/>
                </a:cubicBezTo>
                <a:cubicBezTo>
                  <a:pt x="1128266" y="1455915"/>
                  <a:pt x="1118886" y="1462268"/>
                  <a:pt x="1111169" y="1469985"/>
                </a:cubicBezTo>
                <a:cubicBezTo>
                  <a:pt x="1107311" y="1481560"/>
                  <a:pt x="1105648" y="1494116"/>
                  <a:pt x="1099595" y="1504709"/>
                </a:cubicBezTo>
                <a:cubicBezTo>
                  <a:pt x="1087170" y="1526453"/>
                  <a:pt x="1051256" y="1569314"/>
                  <a:pt x="1030146" y="1585732"/>
                </a:cubicBezTo>
                <a:cubicBezTo>
                  <a:pt x="1008185" y="1602813"/>
                  <a:pt x="987092" y="1623232"/>
                  <a:pt x="960698" y="1632030"/>
                </a:cubicBezTo>
                <a:cubicBezTo>
                  <a:pt x="949123" y="1635888"/>
                  <a:pt x="936887" y="1638149"/>
                  <a:pt x="925974" y="1643605"/>
                </a:cubicBezTo>
                <a:cubicBezTo>
                  <a:pt x="841449" y="1685868"/>
                  <a:pt x="956005" y="1660603"/>
                  <a:pt x="798653" y="1713053"/>
                </a:cubicBezTo>
                <a:cubicBezTo>
                  <a:pt x="775504" y="1720769"/>
                  <a:pt x="753274" y="1732190"/>
                  <a:pt x="729205" y="1736202"/>
                </a:cubicBezTo>
                <a:cubicBezTo>
                  <a:pt x="647722" y="1749783"/>
                  <a:pt x="682021" y="1740355"/>
                  <a:pt x="625033" y="1759352"/>
                </a:cubicBezTo>
                <a:cubicBezTo>
                  <a:pt x="605742" y="1743919"/>
                  <a:pt x="588109" y="1726147"/>
                  <a:pt x="567159" y="1713053"/>
                </a:cubicBezTo>
                <a:cubicBezTo>
                  <a:pt x="556813" y="1706587"/>
                  <a:pt x="544529" y="1703090"/>
                  <a:pt x="532435" y="1701478"/>
                </a:cubicBezTo>
                <a:cubicBezTo>
                  <a:pt x="486383" y="1695338"/>
                  <a:pt x="439838" y="1693762"/>
                  <a:pt x="393539" y="1689904"/>
                </a:cubicBezTo>
                <a:cubicBezTo>
                  <a:pt x="317032" y="1659301"/>
                  <a:pt x="343313" y="1674423"/>
                  <a:pt x="266217" y="1620456"/>
                </a:cubicBezTo>
                <a:cubicBezTo>
                  <a:pt x="250413" y="1609393"/>
                  <a:pt x="233560" y="1599373"/>
                  <a:pt x="219919" y="1585732"/>
                </a:cubicBezTo>
                <a:cubicBezTo>
                  <a:pt x="210082" y="1575895"/>
                  <a:pt x="205116" y="1562137"/>
                  <a:pt x="196769" y="1551008"/>
                </a:cubicBezTo>
                <a:cubicBezTo>
                  <a:pt x="181946" y="1531244"/>
                  <a:pt x="165001" y="1513114"/>
                  <a:pt x="150470" y="1493134"/>
                </a:cubicBezTo>
                <a:cubicBezTo>
                  <a:pt x="86923" y="1405757"/>
                  <a:pt x="132088" y="1442296"/>
                  <a:pt x="69448" y="1400537"/>
                </a:cubicBezTo>
                <a:cubicBezTo>
                  <a:pt x="61731" y="1381246"/>
                  <a:pt x="56388" y="1360826"/>
                  <a:pt x="46298" y="1342663"/>
                </a:cubicBezTo>
                <a:cubicBezTo>
                  <a:pt x="-12094" y="1237557"/>
                  <a:pt x="28013" y="1345684"/>
                  <a:pt x="0" y="1261640"/>
                </a:cubicBezTo>
                <a:cubicBezTo>
                  <a:pt x="3858" y="1223058"/>
                  <a:pt x="2855" y="1183675"/>
                  <a:pt x="11574" y="1145894"/>
                </a:cubicBezTo>
                <a:cubicBezTo>
                  <a:pt x="14702" y="1132339"/>
                  <a:pt x="32844" y="1124954"/>
                  <a:pt x="34724" y="1111170"/>
                </a:cubicBezTo>
                <a:cubicBezTo>
                  <a:pt x="44642" y="1038435"/>
                  <a:pt x="41719" y="964516"/>
                  <a:pt x="46298" y="891251"/>
                </a:cubicBezTo>
                <a:cubicBezTo>
                  <a:pt x="49436" y="841044"/>
                  <a:pt x="51879" y="790727"/>
                  <a:pt x="57873" y="740780"/>
                </a:cubicBezTo>
                <a:cubicBezTo>
                  <a:pt x="63465" y="694177"/>
                  <a:pt x="69637" y="647419"/>
                  <a:pt x="81022" y="601883"/>
                </a:cubicBezTo>
                <a:cubicBezTo>
                  <a:pt x="84880" y="586450"/>
                  <a:pt x="85483" y="569813"/>
                  <a:pt x="92597" y="555585"/>
                </a:cubicBezTo>
                <a:cubicBezTo>
                  <a:pt x="97477" y="545824"/>
                  <a:pt x="108030" y="540152"/>
                  <a:pt x="115746" y="532435"/>
                </a:cubicBezTo>
                <a:cubicBezTo>
                  <a:pt x="111888" y="509286"/>
                  <a:pt x="112192" y="485043"/>
                  <a:pt x="104172" y="462987"/>
                </a:cubicBezTo>
                <a:cubicBezTo>
                  <a:pt x="96484" y="441844"/>
                  <a:pt x="73473" y="427248"/>
                  <a:pt x="69448" y="405114"/>
                </a:cubicBezTo>
                <a:cubicBezTo>
                  <a:pt x="63218" y="370850"/>
                  <a:pt x="73540" y="330895"/>
                  <a:pt x="104172" y="312516"/>
                </a:cubicBezTo>
                <a:cubicBezTo>
                  <a:pt x="114634" y="306239"/>
                  <a:pt x="127321" y="304800"/>
                  <a:pt x="138896" y="300942"/>
                </a:cubicBezTo>
                <a:cubicBezTo>
                  <a:pt x="219702" y="220136"/>
                  <a:pt x="130173" y="299312"/>
                  <a:pt x="208344" y="254643"/>
                </a:cubicBezTo>
                <a:cubicBezTo>
                  <a:pt x="225093" y="245072"/>
                  <a:pt x="237388" y="228546"/>
                  <a:pt x="254643" y="219919"/>
                </a:cubicBezTo>
                <a:cubicBezTo>
                  <a:pt x="276468" y="209006"/>
                  <a:pt x="301435" y="205833"/>
                  <a:pt x="324091" y="196770"/>
                </a:cubicBezTo>
                <a:cubicBezTo>
                  <a:pt x="340111" y="190362"/>
                  <a:pt x="354233" y="179679"/>
                  <a:pt x="370389" y="173620"/>
                </a:cubicBezTo>
                <a:cubicBezTo>
                  <a:pt x="385284" y="168034"/>
                  <a:pt x="401793" y="167631"/>
                  <a:pt x="416688" y="162045"/>
                </a:cubicBezTo>
                <a:cubicBezTo>
                  <a:pt x="515441" y="125013"/>
                  <a:pt x="417244" y="150311"/>
                  <a:pt x="497711" y="127321"/>
                </a:cubicBezTo>
                <a:cubicBezTo>
                  <a:pt x="524584" y="119643"/>
                  <a:pt x="576038" y="108148"/>
                  <a:pt x="601883" y="104172"/>
                </a:cubicBezTo>
                <a:cubicBezTo>
                  <a:pt x="632627" y="99442"/>
                  <a:pt x="663648" y="96708"/>
                  <a:pt x="694481" y="92597"/>
                </a:cubicBezTo>
                <a:cubicBezTo>
                  <a:pt x="934088" y="60650"/>
                  <a:pt x="602725" y="102621"/>
                  <a:pt x="868101" y="69448"/>
                </a:cubicBezTo>
                <a:cubicBezTo>
                  <a:pt x="1017111" y="26875"/>
                  <a:pt x="879084" y="61831"/>
                  <a:pt x="1041721" y="34724"/>
                </a:cubicBezTo>
                <a:cubicBezTo>
                  <a:pt x="1057413" y="32109"/>
                  <a:pt x="1072783" y="27720"/>
                  <a:pt x="1088020" y="23149"/>
                </a:cubicBezTo>
                <a:cubicBezTo>
                  <a:pt x="1111392" y="16137"/>
                  <a:pt x="1157468" y="0"/>
                  <a:pt x="1157468" y="0"/>
                </a:cubicBezTo>
                <a:cubicBezTo>
                  <a:pt x="1196050" y="3858"/>
                  <a:pt x="1236430" y="-687"/>
                  <a:pt x="1273215" y="11575"/>
                </a:cubicBezTo>
                <a:cubicBezTo>
                  <a:pt x="1286412" y="15974"/>
                  <a:pt x="1287458" y="35612"/>
                  <a:pt x="1296364" y="46299"/>
                </a:cubicBezTo>
                <a:cubicBezTo>
                  <a:pt x="1329711" y="86316"/>
                  <a:pt x="1323015" y="78332"/>
                  <a:pt x="1365812" y="92597"/>
                </a:cubicBezTo>
                <a:cubicBezTo>
                  <a:pt x="1377387" y="104172"/>
                  <a:pt x="1391456" y="113701"/>
                  <a:pt x="1400536" y="127321"/>
                </a:cubicBezTo>
                <a:cubicBezTo>
                  <a:pt x="1407304" y="137473"/>
                  <a:pt x="1404489" y="152518"/>
                  <a:pt x="1412111" y="162045"/>
                </a:cubicBezTo>
                <a:cubicBezTo>
                  <a:pt x="1420801" y="172908"/>
                  <a:pt x="1435260" y="177478"/>
                  <a:pt x="1446835" y="185195"/>
                </a:cubicBezTo>
                <a:cubicBezTo>
                  <a:pt x="1442977" y="219919"/>
                  <a:pt x="1441004" y="254905"/>
                  <a:pt x="1435260" y="289367"/>
                </a:cubicBezTo>
                <a:cubicBezTo>
                  <a:pt x="1433254" y="301402"/>
                  <a:pt x="1435261" y="320233"/>
                  <a:pt x="1423686" y="324091"/>
                </a:cubicBezTo>
                <a:cubicBezTo>
                  <a:pt x="1413333" y="327542"/>
                  <a:pt x="1402903" y="311595"/>
                  <a:pt x="1400536" y="300942"/>
                </a:cubicBezTo>
                <a:cubicBezTo>
                  <a:pt x="1394677" y="274578"/>
                  <a:pt x="1429473" y="262359"/>
                  <a:pt x="1435260" y="254643"/>
                </a:cubicBez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8132310" y="2129742"/>
            <a:ext cx="945615" cy="1770926"/>
          </a:xfrm>
          <a:custGeom>
            <a:avLst/>
            <a:gdLst>
              <a:gd name="connsiteX0" fmla="*/ 930667 w 945615"/>
              <a:gd name="connsiteY0" fmla="*/ 185195 h 1770926"/>
              <a:gd name="connsiteX1" fmla="*/ 930667 w 945615"/>
              <a:gd name="connsiteY1" fmla="*/ 185195 h 1770926"/>
              <a:gd name="connsiteX2" fmla="*/ 942242 w 945615"/>
              <a:gd name="connsiteY2" fmla="*/ 925974 h 1770926"/>
              <a:gd name="connsiteX3" fmla="*/ 872794 w 945615"/>
              <a:gd name="connsiteY3" fmla="*/ 995423 h 1770926"/>
              <a:gd name="connsiteX4" fmla="*/ 849644 w 945615"/>
              <a:gd name="connsiteY4" fmla="*/ 1041721 h 1770926"/>
              <a:gd name="connsiteX5" fmla="*/ 745472 w 945615"/>
              <a:gd name="connsiteY5" fmla="*/ 1169043 h 1770926"/>
              <a:gd name="connsiteX6" fmla="*/ 699174 w 945615"/>
              <a:gd name="connsiteY6" fmla="*/ 1250066 h 1770926"/>
              <a:gd name="connsiteX7" fmla="*/ 629725 w 945615"/>
              <a:gd name="connsiteY7" fmla="*/ 1319514 h 1770926"/>
              <a:gd name="connsiteX8" fmla="*/ 618151 w 945615"/>
              <a:gd name="connsiteY8" fmla="*/ 1354238 h 1770926"/>
              <a:gd name="connsiteX9" fmla="*/ 595001 w 945615"/>
              <a:gd name="connsiteY9" fmla="*/ 1377387 h 1770926"/>
              <a:gd name="connsiteX10" fmla="*/ 571852 w 945615"/>
              <a:gd name="connsiteY10" fmla="*/ 1412111 h 1770926"/>
              <a:gd name="connsiteX11" fmla="*/ 548703 w 945615"/>
              <a:gd name="connsiteY11" fmla="*/ 1435261 h 1770926"/>
              <a:gd name="connsiteX12" fmla="*/ 490829 w 945615"/>
              <a:gd name="connsiteY12" fmla="*/ 1527858 h 1770926"/>
              <a:gd name="connsiteX13" fmla="*/ 444531 w 945615"/>
              <a:gd name="connsiteY13" fmla="*/ 1585731 h 1770926"/>
              <a:gd name="connsiteX14" fmla="*/ 421381 w 945615"/>
              <a:gd name="connsiteY14" fmla="*/ 1620455 h 1770926"/>
              <a:gd name="connsiteX15" fmla="*/ 259336 w 945615"/>
              <a:gd name="connsiteY15" fmla="*/ 1724628 h 1770926"/>
              <a:gd name="connsiteX16" fmla="*/ 166738 w 945615"/>
              <a:gd name="connsiteY16" fmla="*/ 1759352 h 1770926"/>
              <a:gd name="connsiteX17" fmla="*/ 120439 w 945615"/>
              <a:gd name="connsiteY17" fmla="*/ 1770926 h 1770926"/>
              <a:gd name="connsiteX18" fmla="*/ 62566 w 945615"/>
              <a:gd name="connsiteY18" fmla="*/ 1724628 h 1770926"/>
              <a:gd name="connsiteX19" fmla="*/ 16267 w 945615"/>
              <a:gd name="connsiteY19" fmla="*/ 1678329 h 1770926"/>
              <a:gd name="connsiteX20" fmla="*/ 16267 w 945615"/>
              <a:gd name="connsiteY20" fmla="*/ 1493134 h 1770926"/>
              <a:gd name="connsiteX21" fmla="*/ 50991 w 945615"/>
              <a:gd name="connsiteY21" fmla="*/ 1423686 h 1770926"/>
              <a:gd name="connsiteX22" fmla="*/ 62566 w 945615"/>
              <a:gd name="connsiteY22" fmla="*/ 1377387 h 1770926"/>
              <a:gd name="connsiteX23" fmla="*/ 74141 w 945615"/>
              <a:gd name="connsiteY23" fmla="*/ 1342663 h 1770926"/>
              <a:gd name="connsiteX24" fmla="*/ 85715 w 945615"/>
              <a:gd name="connsiteY24" fmla="*/ 1250066 h 1770926"/>
              <a:gd name="connsiteX25" fmla="*/ 120439 w 945615"/>
              <a:gd name="connsiteY25" fmla="*/ 1215342 h 1770926"/>
              <a:gd name="connsiteX26" fmla="*/ 143589 w 945615"/>
              <a:gd name="connsiteY26" fmla="*/ 1180617 h 1770926"/>
              <a:gd name="connsiteX27" fmla="*/ 108865 w 945615"/>
              <a:gd name="connsiteY27" fmla="*/ 1053296 h 1770926"/>
              <a:gd name="connsiteX28" fmla="*/ 74141 w 945615"/>
              <a:gd name="connsiteY28" fmla="*/ 925974 h 1770926"/>
              <a:gd name="connsiteX29" fmla="*/ 74141 w 945615"/>
              <a:gd name="connsiteY29" fmla="*/ 659757 h 1770926"/>
              <a:gd name="connsiteX30" fmla="*/ 85715 w 945615"/>
              <a:gd name="connsiteY30" fmla="*/ 625033 h 1770926"/>
              <a:gd name="connsiteX31" fmla="*/ 108865 w 945615"/>
              <a:gd name="connsiteY31" fmla="*/ 590309 h 1770926"/>
              <a:gd name="connsiteX32" fmla="*/ 108865 w 945615"/>
              <a:gd name="connsiteY32" fmla="*/ 300942 h 1770926"/>
              <a:gd name="connsiteX33" fmla="*/ 132014 w 945615"/>
              <a:gd name="connsiteY33" fmla="*/ 277792 h 1770926"/>
              <a:gd name="connsiteX34" fmla="*/ 178313 w 945615"/>
              <a:gd name="connsiteY34" fmla="*/ 208344 h 1770926"/>
              <a:gd name="connsiteX35" fmla="*/ 247761 w 945615"/>
              <a:gd name="connsiteY35" fmla="*/ 127321 h 1770926"/>
              <a:gd name="connsiteX36" fmla="*/ 282485 w 945615"/>
              <a:gd name="connsiteY36" fmla="*/ 92597 h 1770926"/>
              <a:gd name="connsiteX37" fmla="*/ 398232 w 945615"/>
              <a:gd name="connsiteY37" fmla="*/ 34724 h 1770926"/>
              <a:gd name="connsiteX38" fmla="*/ 444531 w 945615"/>
              <a:gd name="connsiteY38" fmla="*/ 11574 h 1770926"/>
              <a:gd name="connsiteX39" fmla="*/ 479255 w 945615"/>
              <a:gd name="connsiteY39" fmla="*/ 0 h 1770926"/>
              <a:gd name="connsiteX40" fmla="*/ 537128 w 945615"/>
              <a:gd name="connsiteY40" fmla="*/ 11574 h 1770926"/>
              <a:gd name="connsiteX41" fmla="*/ 606576 w 945615"/>
              <a:gd name="connsiteY41" fmla="*/ 34724 h 1770926"/>
              <a:gd name="connsiteX42" fmla="*/ 652875 w 945615"/>
              <a:gd name="connsiteY42" fmla="*/ 46299 h 1770926"/>
              <a:gd name="connsiteX43" fmla="*/ 699174 w 945615"/>
              <a:gd name="connsiteY43" fmla="*/ 69448 h 1770926"/>
              <a:gd name="connsiteX44" fmla="*/ 803346 w 945615"/>
              <a:gd name="connsiteY44" fmla="*/ 92597 h 1770926"/>
              <a:gd name="connsiteX45" fmla="*/ 814920 w 945615"/>
              <a:gd name="connsiteY45" fmla="*/ 127321 h 1770926"/>
              <a:gd name="connsiteX46" fmla="*/ 838070 w 945615"/>
              <a:gd name="connsiteY46" fmla="*/ 150471 h 1770926"/>
              <a:gd name="connsiteX47" fmla="*/ 907518 w 945615"/>
              <a:gd name="connsiteY47" fmla="*/ 185195 h 1770926"/>
              <a:gd name="connsiteX48" fmla="*/ 930667 w 945615"/>
              <a:gd name="connsiteY48" fmla="*/ 185195 h 177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945615" h="1770926">
                <a:moveTo>
                  <a:pt x="930667" y="185195"/>
                </a:moveTo>
                <a:lnTo>
                  <a:pt x="930667" y="185195"/>
                </a:lnTo>
                <a:cubicBezTo>
                  <a:pt x="934525" y="432121"/>
                  <a:pt x="953127" y="679258"/>
                  <a:pt x="942242" y="925974"/>
                </a:cubicBezTo>
                <a:cubicBezTo>
                  <a:pt x="941122" y="951356"/>
                  <a:pt x="884928" y="971156"/>
                  <a:pt x="872794" y="995423"/>
                </a:cubicBezTo>
                <a:cubicBezTo>
                  <a:pt x="865077" y="1010856"/>
                  <a:pt x="859465" y="1027535"/>
                  <a:pt x="849644" y="1041721"/>
                </a:cubicBezTo>
                <a:cubicBezTo>
                  <a:pt x="793248" y="1123181"/>
                  <a:pt x="791957" y="1122558"/>
                  <a:pt x="745472" y="1169043"/>
                </a:cubicBezTo>
                <a:cubicBezTo>
                  <a:pt x="730926" y="1212683"/>
                  <a:pt x="736272" y="1208846"/>
                  <a:pt x="699174" y="1250066"/>
                </a:cubicBezTo>
                <a:cubicBezTo>
                  <a:pt x="677273" y="1274400"/>
                  <a:pt x="629725" y="1319514"/>
                  <a:pt x="629725" y="1319514"/>
                </a:cubicBezTo>
                <a:cubicBezTo>
                  <a:pt x="625867" y="1331089"/>
                  <a:pt x="624428" y="1343776"/>
                  <a:pt x="618151" y="1354238"/>
                </a:cubicBezTo>
                <a:cubicBezTo>
                  <a:pt x="612536" y="1363596"/>
                  <a:pt x="601818" y="1368866"/>
                  <a:pt x="595001" y="1377387"/>
                </a:cubicBezTo>
                <a:cubicBezTo>
                  <a:pt x="586311" y="1388250"/>
                  <a:pt x="580542" y="1401248"/>
                  <a:pt x="571852" y="1412111"/>
                </a:cubicBezTo>
                <a:cubicBezTo>
                  <a:pt x="565035" y="1420633"/>
                  <a:pt x="555046" y="1426381"/>
                  <a:pt x="548703" y="1435261"/>
                </a:cubicBezTo>
                <a:cubicBezTo>
                  <a:pt x="483334" y="1526779"/>
                  <a:pt x="540982" y="1460987"/>
                  <a:pt x="490829" y="1527858"/>
                </a:cubicBezTo>
                <a:cubicBezTo>
                  <a:pt x="476006" y="1547622"/>
                  <a:pt x="459354" y="1565967"/>
                  <a:pt x="444531" y="1585731"/>
                </a:cubicBezTo>
                <a:cubicBezTo>
                  <a:pt x="436184" y="1596860"/>
                  <a:pt x="432068" y="1611549"/>
                  <a:pt x="421381" y="1620455"/>
                </a:cubicBezTo>
                <a:cubicBezTo>
                  <a:pt x="381340" y="1653822"/>
                  <a:pt x="314842" y="1701500"/>
                  <a:pt x="259336" y="1724628"/>
                </a:cubicBezTo>
                <a:cubicBezTo>
                  <a:pt x="228907" y="1737307"/>
                  <a:pt x="198011" y="1748928"/>
                  <a:pt x="166738" y="1759352"/>
                </a:cubicBezTo>
                <a:cubicBezTo>
                  <a:pt x="151646" y="1764382"/>
                  <a:pt x="135872" y="1767068"/>
                  <a:pt x="120439" y="1770926"/>
                </a:cubicBezTo>
                <a:cubicBezTo>
                  <a:pt x="101148" y="1755493"/>
                  <a:pt x="81030" y="1741041"/>
                  <a:pt x="62566" y="1724628"/>
                </a:cubicBezTo>
                <a:cubicBezTo>
                  <a:pt x="46253" y="1710128"/>
                  <a:pt x="16267" y="1678329"/>
                  <a:pt x="16267" y="1678329"/>
                </a:cubicBezTo>
                <a:cubicBezTo>
                  <a:pt x="-2678" y="1602543"/>
                  <a:pt x="-8006" y="1602366"/>
                  <a:pt x="16267" y="1493134"/>
                </a:cubicBezTo>
                <a:cubicBezTo>
                  <a:pt x="21881" y="1467869"/>
                  <a:pt x="41379" y="1447717"/>
                  <a:pt x="50991" y="1423686"/>
                </a:cubicBezTo>
                <a:cubicBezTo>
                  <a:pt x="56899" y="1408916"/>
                  <a:pt x="58196" y="1392683"/>
                  <a:pt x="62566" y="1377387"/>
                </a:cubicBezTo>
                <a:cubicBezTo>
                  <a:pt x="65918" y="1365656"/>
                  <a:pt x="70283" y="1354238"/>
                  <a:pt x="74141" y="1342663"/>
                </a:cubicBezTo>
                <a:cubicBezTo>
                  <a:pt x="77999" y="1311797"/>
                  <a:pt x="75085" y="1279299"/>
                  <a:pt x="85715" y="1250066"/>
                </a:cubicBezTo>
                <a:cubicBezTo>
                  <a:pt x="91309" y="1234682"/>
                  <a:pt x="109960" y="1227917"/>
                  <a:pt x="120439" y="1215342"/>
                </a:cubicBezTo>
                <a:cubicBezTo>
                  <a:pt x="129345" y="1204655"/>
                  <a:pt x="135872" y="1192192"/>
                  <a:pt x="143589" y="1180617"/>
                </a:cubicBezTo>
                <a:cubicBezTo>
                  <a:pt x="124362" y="1122938"/>
                  <a:pt x="117046" y="1110562"/>
                  <a:pt x="108865" y="1053296"/>
                </a:cubicBezTo>
                <a:cubicBezTo>
                  <a:pt x="91826" y="934019"/>
                  <a:pt x="123325" y="975160"/>
                  <a:pt x="74141" y="925974"/>
                </a:cubicBezTo>
                <a:cubicBezTo>
                  <a:pt x="50658" y="808563"/>
                  <a:pt x="55346" y="857103"/>
                  <a:pt x="74141" y="659757"/>
                </a:cubicBezTo>
                <a:cubicBezTo>
                  <a:pt x="75298" y="647611"/>
                  <a:pt x="80259" y="635946"/>
                  <a:pt x="85715" y="625033"/>
                </a:cubicBezTo>
                <a:cubicBezTo>
                  <a:pt x="91936" y="612590"/>
                  <a:pt x="101148" y="601884"/>
                  <a:pt x="108865" y="590309"/>
                </a:cubicBezTo>
                <a:cubicBezTo>
                  <a:pt x="80380" y="476373"/>
                  <a:pt x="82441" y="503530"/>
                  <a:pt x="108865" y="300942"/>
                </a:cubicBezTo>
                <a:cubicBezTo>
                  <a:pt x="110276" y="290121"/>
                  <a:pt x="124298" y="285509"/>
                  <a:pt x="132014" y="277792"/>
                </a:cubicBezTo>
                <a:cubicBezTo>
                  <a:pt x="152356" y="216768"/>
                  <a:pt x="130145" y="266147"/>
                  <a:pt x="178313" y="208344"/>
                </a:cubicBezTo>
                <a:cubicBezTo>
                  <a:pt x="266453" y="102576"/>
                  <a:pt x="108653" y="266429"/>
                  <a:pt x="247761" y="127321"/>
                </a:cubicBezTo>
                <a:cubicBezTo>
                  <a:pt x="259336" y="115746"/>
                  <a:pt x="267844" y="99917"/>
                  <a:pt x="282485" y="92597"/>
                </a:cubicBezTo>
                <a:lnTo>
                  <a:pt x="398232" y="34724"/>
                </a:lnTo>
                <a:cubicBezTo>
                  <a:pt x="413665" y="27007"/>
                  <a:pt x="428162" y="17030"/>
                  <a:pt x="444531" y="11574"/>
                </a:cubicBezTo>
                <a:lnTo>
                  <a:pt x="479255" y="0"/>
                </a:lnTo>
                <a:cubicBezTo>
                  <a:pt x="498546" y="3858"/>
                  <a:pt x="518148" y="6398"/>
                  <a:pt x="537128" y="11574"/>
                </a:cubicBezTo>
                <a:cubicBezTo>
                  <a:pt x="560670" y="17995"/>
                  <a:pt x="582903" y="28806"/>
                  <a:pt x="606576" y="34724"/>
                </a:cubicBezTo>
                <a:cubicBezTo>
                  <a:pt x="622009" y="38582"/>
                  <a:pt x="637980" y="40713"/>
                  <a:pt x="652875" y="46299"/>
                </a:cubicBezTo>
                <a:cubicBezTo>
                  <a:pt x="669031" y="52357"/>
                  <a:pt x="683315" y="62651"/>
                  <a:pt x="699174" y="69448"/>
                </a:cubicBezTo>
                <a:cubicBezTo>
                  <a:pt x="735442" y="84992"/>
                  <a:pt x="761719" y="85659"/>
                  <a:pt x="803346" y="92597"/>
                </a:cubicBezTo>
                <a:cubicBezTo>
                  <a:pt x="807204" y="104172"/>
                  <a:pt x="808643" y="116859"/>
                  <a:pt x="814920" y="127321"/>
                </a:cubicBezTo>
                <a:cubicBezTo>
                  <a:pt x="820535" y="136679"/>
                  <a:pt x="829548" y="143654"/>
                  <a:pt x="838070" y="150471"/>
                </a:cubicBezTo>
                <a:cubicBezTo>
                  <a:pt x="870123" y="176113"/>
                  <a:pt x="870843" y="172970"/>
                  <a:pt x="907518" y="185195"/>
                </a:cubicBezTo>
                <a:cubicBezTo>
                  <a:pt x="932807" y="223129"/>
                  <a:pt x="926809" y="185195"/>
                  <a:pt x="930667" y="185195"/>
                </a:cubicBez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84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Amirhossein</dc:creator>
  <cp:lastModifiedBy>Amirhossein</cp:lastModifiedBy>
  <cp:revision>4</cp:revision>
  <dcterms:created xsi:type="dcterms:W3CDTF">2015-09-02T16:03:36Z</dcterms:created>
  <dcterms:modified xsi:type="dcterms:W3CDTF">2015-09-02T16:26:07Z</dcterms:modified>
</cp:coreProperties>
</file>