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6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9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9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5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F617-D092-485C-AC91-EA3023BA8923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3957-F4C2-442C-9D22-C6DB46B5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-55075" y="-1947802"/>
            <a:ext cx="11414143" cy="10021327"/>
            <a:chOff x="-55075" y="-1947802"/>
            <a:chExt cx="11414143" cy="10021327"/>
          </a:xfrm>
        </p:grpSpPr>
        <p:sp>
          <p:nvSpPr>
            <p:cNvPr id="110" name="Pie 109"/>
            <p:cNvSpPr/>
            <p:nvPr/>
          </p:nvSpPr>
          <p:spPr>
            <a:xfrm>
              <a:off x="6184212" y="-1947802"/>
              <a:ext cx="4572000" cy="4572000"/>
            </a:xfrm>
            <a:prstGeom prst="pie">
              <a:avLst>
                <a:gd name="adj1" fmla="val 5663002"/>
                <a:gd name="adj2" fmla="val 7738277"/>
              </a:avLst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-55075" y="-1348633"/>
              <a:ext cx="11414143" cy="9422158"/>
              <a:chOff x="-55075" y="-1348633"/>
              <a:chExt cx="11414143" cy="9422158"/>
            </a:xfrm>
          </p:grpSpPr>
          <p:sp>
            <p:nvSpPr>
              <p:cNvPr id="106" name="Pie 105"/>
              <p:cNvSpPr/>
              <p:nvPr/>
            </p:nvSpPr>
            <p:spPr>
              <a:xfrm>
                <a:off x="200163" y="1799357"/>
                <a:ext cx="5486400" cy="5486400"/>
              </a:xfrm>
              <a:prstGeom prst="pie">
                <a:avLst>
                  <a:gd name="adj1" fmla="val 15296661"/>
                  <a:gd name="adj2" fmla="val 17660237"/>
                </a:avLst>
              </a:pr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Pie 107"/>
              <p:cNvSpPr/>
              <p:nvPr/>
            </p:nvSpPr>
            <p:spPr>
              <a:xfrm>
                <a:off x="-55075" y="-930932"/>
                <a:ext cx="5486400" cy="5486400"/>
              </a:xfrm>
              <a:prstGeom prst="pie">
                <a:avLst>
                  <a:gd name="adj1" fmla="val 18414173"/>
                  <a:gd name="adj2" fmla="val 20836476"/>
                </a:avLst>
              </a:pr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297283" y="3928"/>
                <a:ext cx="7919091" cy="8069597"/>
                <a:chOff x="2297283" y="3928"/>
                <a:chExt cx="7919091" cy="8069597"/>
              </a:xfrm>
            </p:grpSpPr>
            <p:sp>
              <p:nvSpPr>
                <p:cNvPr id="109" name="Pie 108"/>
                <p:cNvSpPr/>
                <p:nvPr/>
              </p:nvSpPr>
              <p:spPr>
                <a:xfrm>
                  <a:off x="4729974" y="2587125"/>
                  <a:ext cx="5486400" cy="5486400"/>
                </a:xfrm>
                <a:prstGeom prst="pie">
                  <a:avLst>
                    <a:gd name="adj1" fmla="val 14567386"/>
                    <a:gd name="adj2" fmla="val 16674132"/>
                  </a:avLst>
                </a:prstGeom>
                <a:solidFill>
                  <a:schemeClr val="accent6">
                    <a:alpha val="2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4" name="Group 103"/>
                <p:cNvGrpSpPr/>
                <p:nvPr/>
              </p:nvGrpSpPr>
              <p:grpSpPr>
                <a:xfrm>
                  <a:off x="2297283" y="3928"/>
                  <a:ext cx="6780642" cy="5818138"/>
                  <a:chOff x="2297283" y="3928"/>
                  <a:chExt cx="6780642" cy="5818138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 rot="19706069">
                    <a:off x="4278483" y="325714"/>
                    <a:ext cx="1637248" cy="852203"/>
                    <a:chOff x="2297283" y="1342357"/>
                    <a:chExt cx="1637248" cy="852203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565605" y="1609725"/>
                      <a:ext cx="684324" cy="584835"/>
                      <a:chOff x="2565605" y="1609725"/>
                      <a:chExt cx="684324" cy="584835"/>
                    </a:xfrm>
                  </p:grpSpPr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3000084" y="1886673"/>
                        <a:ext cx="99880" cy="28473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>
                      <a:xfrm>
                        <a:off x="2565605" y="1879074"/>
                        <a:ext cx="99880" cy="28473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Oval 56"/>
                      <p:cNvSpPr/>
                      <p:nvPr/>
                    </p:nvSpPr>
                    <p:spPr>
                      <a:xfrm>
                        <a:off x="2647950" y="1828800"/>
                        <a:ext cx="365760" cy="3657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2816541" y="1609725"/>
                        <a:ext cx="433388" cy="438150"/>
                        <a:chOff x="609600" y="2076450"/>
                        <a:chExt cx="433388" cy="438150"/>
                      </a:xfrm>
                    </p:grpSpPr>
                    <p:cxnSp>
                      <p:nvCxnSpPr>
                        <p:cNvPr id="59" name="Straight Arrow Connector 58"/>
                        <p:cNvCxnSpPr/>
                        <p:nvPr/>
                      </p:nvCxnSpPr>
                      <p:spPr>
                        <a:xfrm flipV="1">
                          <a:off x="609600" y="2076450"/>
                          <a:ext cx="0" cy="438150"/>
                        </a:xfrm>
                        <a:prstGeom prst="straightConnector1">
                          <a:avLst/>
                        </a:prstGeom>
                        <a:ln w="19050">
                          <a:tailEnd type="stealth" w="med" len="lg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Arrow Connector 59"/>
                        <p:cNvCxnSpPr/>
                        <p:nvPr/>
                      </p:nvCxnSpPr>
                      <p:spPr>
                        <a:xfrm>
                          <a:off x="609600" y="2514600"/>
                          <a:ext cx="433388" cy="0"/>
                        </a:xfrm>
                        <a:prstGeom prst="straightConnector1">
                          <a:avLst/>
                        </a:prstGeom>
                        <a:ln w="19050">
                          <a:tailEnd type="stealth" w="med" len="lg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2867438" y="1905986"/>
                          <a:ext cx="106709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53" name="TextBox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67438" y="1905986"/>
                          <a:ext cx="1067093" cy="276999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2297283" y="1342357"/>
                          <a:ext cx="106709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54" name="TextBox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97283" y="1342357"/>
                          <a:ext cx="1067093" cy="276999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 rot="6756422">
                    <a:off x="7780831" y="396450"/>
                    <a:ext cx="1637248" cy="852203"/>
                    <a:chOff x="2297283" y="1342357"/>
                    <a:chExt cx="1637248" cy="852203"/>
                  </a:xfrm>
                </p:grpSpPr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2565605" y="1609725"/>
                      <a:ext cx="684324" cy="584835"/>
                      <a:chOff x="2565605" y="1609725"/>
                      <a:chExt cx="684324" cy="584835"/>
                    </a:xfrm>
                  </p:grpSpPr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3000084" y="1886673"/>
                        <a:ext cx="99880" cy="28473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2565605" y="1879074"/>
                        <a:ext cx="99880" cy="28473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Oval 76"/>
                      <p:cNvSpPr/>
                      <p:nvPr/>
                    </p:nvSpPr>
                    <p:spPr>
                      <a:xfrm>
                        <a:off x="2647950" y="1828800"/>
                        <a:ext cx="365760" cy="3657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78" name="Group 77"/>
                      <p:cNvGrpSpPr/>
                      <p:nvPr/>
                    </p:nvGrpSpPr>
                    <p:grpSpPr>
                      <a:xfrm>
                        <a:off x="2816541" y="1609725"/>
                        <a:ext cx="433388" cy="438150"/>
                        <a:chOff x="609600" y="2076450"/>
                        <a:chExt cx="433388" cy="438150"/>
                      </a:xfrm>
                    </p:grpSpPr>
                    <p:cxnSp>
                      <p:nvCxnSpPr>
                        <p:cNvPr id="79" name="Straight Arrow Connector 78"/>
                        <p:cNvCxnSpPr/>
                        <p:nvPr/>
                      </p:nvCxnSpPr>
                      <p:spPr>
                        <a:xfrm flipV="1">
                          <a:off x="609600" y="2076450"/>
                          <a:ext cx="0" cy="438150"/>
                        </a:xfrm>
                        <a:prstGeom prst="straightConnector1">
                          <a:avLst/>
                        </a:prstGeom>
                        <a:ln w="19050">
                          <a:tailEnd type="stealth" w="med" len="lg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Arrow Connector 79"/>
                        <p:cNvCxnSpPr/>
                        <p:nvPr/>
                      </p:nvCxnSpPr>
                      <p:spPr>
                        <a:xfrm>
                          <a:off x="609600" y="2514600"/>
                          <a:ext cx="433388" cy="0"/>
                        </a:xfrm>
                        <a:prstGeom prst="straightConnector1">
                          <a:avLst/>
                        </a:prstGeom>
                        <a:ln w="19050">
                          <a:tailEnd type="stealth" w="med" len="lg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3" name="TextBox 72"/>
                        <p:cNvSpPr txBox="1"/>
                        <p:nvPr/>
                      </p:nvSpPr>
                      <p:spPr>
                        <a:xfrm>
                          <a:off x="2867438" y="1905986"/>
                          <a:ext cx="106709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73" name="TextBox 7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67438" y="1905986"/>
                          <a:ext cx="1067093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2297283" y="1342357"/>
                          <a:ext cx="106709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74" name="TextBox 7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97283" y="1342357"/>
                          <a:ext cx="1067093" cy="276999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297283" y="347241"/>
                    <a:ext cx="6780642" cy="5474825"/>
                    <a:chOff x="2297283" y="347241"/>
                    <a:chExt cx="6780642" cy="5474825"/>
                  </a:xfrm>
                </p:grpSpPr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2753550" y="432558"/>
                      <a:ext cx="5738218" cy="4878331"/>
                      <a:chOff x="2753550" y="432558"/>
                      <a:chExt cx="5738218" cy="4878331"/>
                    </a:xfrm>
                  </p:grpSpPr>
                  <p:cxnSp>
                    <p:nvCxnSpPr>
                      <p:cNvPr id="88" name="Straight Connector 87"/>
                      <p:cNvCxnSpPr>
                        <a:stCxn id="28" idx="1"/>
                      </p:cNvCxnSpPr>
                      <p:nvPr/>
                    </p:nvCxnSpPr>
                    <p:spPr>
                      <a:xfrm>
                        <a:off x="2768065" y="1898589"/>
                        <a:ext cx="107687" cy="2658583"/>
                      </a:xfrm>
                      <a:prstGeom prst="line">
                        <a:avLst/>
                      </a:prstGeom>
                      <a:ln w="41275">
                        <a:solidFill>
                          <a:srgbClr val="FF0000"/>
                        </a:solidFill>
                      </a:ln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/>
                      <p:cNvCxnSpPr>
                        <a:stCxn id="73" idx="1"/>
                      </p:cNvCxnSpPr>
                      <p:nvPr/>
                    </p:nvCxnSpPr>
                    <p:spPr>
                      <a:xfrm flipH="1">
                        <a:off x="7495753" y="487067"/>
                        <a:ext cx="944397" cy="4823822"/>
                      </a:xfrm>
                      <a:prstGeom prst="line">
                        <a:avLst/>
                      </a:prstGeom>
                      <a:ln w="41275">
                        <a:solidFill>
                          <a:srgbClr val="FF0000"/>
                        </a:solidFill>
                      </a:ln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Straight Connector 90"/>
                      <p:cNvCxnSpPr/>
                      <p:nvPr/>
                    </p:nvCxnSpPr>
                    <p:spPr>
                      <a:xfrm flipH="1">
                        <a:off x="2871453" y="3210006"/>
                        <a:ext cx="3973030" cy="1387072"/>
                      </a:xfrm>
                      <a:prstGeom prst="line">
                        <a:avLst/>
                      </a:prstGeom>
                      <a:ln w="41275">
                        <a:solidFill>
                          <a:srgbClr val="FF0000"/>
                        </a:solidFill>
                      </a:ln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H="1">
                        <a:off x="2753550" y="1094939"/>
                        <a:ext cx="2249974" cy="782258"/>
                      </a:xfrm>
                      <a:prstGeom prst="line">
                        <a:avLst/>
                      </a:prstGeom>
                      <a:ln w="41275">
                        <a:solidFill>
                          <a:srgbClr val="FF0000"/>
                        </a:solidFill>
                      </a:ln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/>
                      <p:cNvCxnSpPr/>
                      <p:nvPr/>
                    </p:nvCxnSpPr>
                    <p:spPr>
                      <a:xfrm>
                        <a:off x="5004165" y="1114927"/>
                        <a:ext cx="1805262" cy="2101960"/>
                      </a:xfrm>
                      <a:prstGeom prst="line">
                        <a:avLst/>
                      </a:prstGeom>
                      <a:ln w="41275">
                        <a:solidFill>
                          <a:srgbClr val="FF0000"/>
                        </a:solidFill>
                      </a:ln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Connector 97"/>
                      <p:cNvCxnSpPr/>
                      <p:nvPr/>
                    </p:nvCxnSpPr>
                    <p:spPr>
                      <a:xfrm flipH="1">
                        <a:off x="6793179" y="432558"/>
                        <a:ext cx="1698589" cy="2768838"/>
                      </a:xfrm>
                      <a:prstGeom prst="line">
                        <a:avLst/>
                      </a:prstGeom>
                      <a:ln w="41275">
                        <a:solidFill>
                          <a:srgbClr val="FF0000"/>
                        </a:solidFill>
                      </a:ln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Straight Connector 99"/>
                      <p:cNvCxnSpPr/>
                      <p:nvPr/>
                    </p:nvCxnSpPr>
                    <p:spPr>
                      <a:xfrm>
                        <a:off x="6820769" y="3163483"/>
                        <a:ext cx="681762" cy="2112680"/>
                      </a:xfrm>
                      <a:prstGeom prst="line">
                        <a:avLst/>
                      </a:prstGeom>
                      <a:ln w="41275">
                        <a:solidFill>
                          <a:srgbClr val="FF0000"/>
                        </a:solidFill>
                      </a:ln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" name="Group 29"/>
                    <p:cNvGrpSpPr/>
                    <p:nvPr/>
                  </p:nvGrpSpPr>
                  <p:grpSpPr>
                    <a:xfrm rot="1649793">
                      <a:off x="2297283" y="1342357"/>
                      <a:ext cx="1637248" cy="852203"/>
                      <a:chOff x="2297283" y="1342357"/>
                      <a:chExt cx="1637248" cy="852203"/>
                    </a:xfrm>
                  </p:grpSpPr>
                  <p:grpSp>
                    <p:nvGrpSpPr>
                      <p:cNvPr id="27" name="Group 26"/>
                      <p:cNvGrpSpPr/>
                      <p:nvPr/>
                    </p:nvGrpSpPr>
                    <p:grpSpPr>
                      <a:xfrm>
                        <a:off x="2565605" y="1609725"/>
                        <a:ext cx="684324" cy="584835"/>
                        <a:chOff x="2565605" y="1609725"/>
                        <a:chExt cx="684324" cy="584835"/>
                      </a:xfrm>
                    </p:grpSpPr>
                    <p:sp>
                      <p:nvSpPr>
                        <p:cNvPr id="5" name="Rectangle 4"/>
                        <p:cNvSpPr/>
                        <p:nvPr/>
                      </p:nvSpPr>
                      <p:spPr>
                        <a:xfrm>
                          <a:off x="3000084" y="1886673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2565605" y="1879074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" name="Oval 3"/>
                        <p:cNvSpPr/>
                        <p:nvPr/>
                      </p:nvSpPr>
                      <p:spPr>
                        <a:xfrm>
                          <a:off x="2647950" y="1828800"/>
                          <a:ext cx="365760" cy="36576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2816541" y="1609725"/>
                          <a:ext cx="433388" cy="438150"/>
                          <a:chOff x="609600" y="2076450"/>
                          <a:chExt cx="433388" cy="438150"/>
                        </a:xfrm>
                      </p:grpSpPr>
                      <p:cxnSp>
                        <p:nvCxnSpPr>
                          <p:cNvPr id="25" name="Straight Arrow Connector 24"/>
                          <p:cNvCxnSpPr/>
                          <p:nvPr/>
                        </p:nvCxnSpPr>
                        <p:spPr>
                          <a:xfrm flipV="1">
                            <a:off x="609600" y="2076450"/>
                            <a:ext cx="0" cy="43815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" name="Straight Arrow Connector 25"/>
                          <p:cNvCxnSpPr/>
                          <p:nvPr/>
                        </p:nvCxnSpPr>
                        <p:spPr>
                          <a:xfrm>
                            <a:off x="609600" y="2514600"/>
                            <a:ext cx="433388" cy="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8" name="TextBox 27"/>
                          <p:cNvSpPr txBox="1"/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8" name="TextBox 2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9" name="TextBox 28"/>
                          <p:cNvSpPr txBox="1"/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9" name="TextBox 2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31" name="Group 30"/>
                    <p:cNvGrpSpPr/>
                    <p:nvPr/>
                  </p:nvGrpSpPr>
                  <p:grpSpPr>
                    <a:xfrm rot="15482592">
                      <a:off x="5686605" y="2562283"/>
                      <a:ext cx="1637248" cy="852203"/>
                      <a:chOff x="2297283" y="1342357"/>
                      <a:chExt cx="1637248" cy="852203"/>
                    </a:xfrm>
                  </p:grpSpPr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2565605" y="1609725"/>
                        <a:ext cx="684324" cy="584835"/>
                        <a:chOff x="2565605" y="1609725"/>
                        <a:chExt cx="684324" cy="584835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000084" y="1886673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" name="Rectangle 35"/>
                        <p:cNvSpPr/>
                        <p:nvPr/>
                      </p:nvSpPr>
                      <p:spPr>
                        <a:xfrm>
                          <a:off x="2565605" y="1879074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Oval 36"/>
                        <p:cNvSpPr/>
                        <p:nvPr/>
                      </p:nvSpPr>
                      <p:spPr>
                        <a:xfrm>
                          <a:off x="2647950" y="1828800"/>
                          <a:ext cx="365760" cy="36576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38" name="Group 37"/>
                        <p:cNvGrpSpPr/>
                        <p:nvPr/>
                      </p:nvGrpSpPr>
                      <p:grpSpPr>
                        <a:xfrm>
                          <a:off x="2816541" y="1609725"/>
                          <a:ext cx="433388" cy="438150"/>
                          <a:chOff x="609600" y="2076450"/>
                          <a:chExt cx="433388" cy="438150"/>
                        </a:xfrm>
                      </p:grpSpPr>
                      <p:cxnSp>
                        <p:nvCxnSpPr>
                          <p:cNvPr id="39" name="Straight Arrow Connector 38"/>
                          <p:cNvCxnSpPr/>
                          <p:nvPr/>
                        </p:nvCxnSpPr>
                        <p:spPr>
                          <a:xfrm flipV="1">
                            <a:off x="609600" y="2076450"/>
                            <a:ext cx="0" cy="43815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Straight Arrow Connector 39"/>
                          <p:cNvCxnSpPr/>
                          <p:nvPr/>
                        </p:nvCxnSpPr>
                        <p:spPr>
                          <a:xfrm>
                            <a:off x="609600" y="2514600"/>
                            <a:ext cx="433388" cy="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3" name="TextBox 32"/>
                          <p:cNvSpPr txBox="1"/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3" name="TextBox 3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4" name="TextBox 33"/>
                          <p:cNvSpPr txBox="1"/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4" name="TextBox 3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41" name="Group 40"/>
                    <p:cNvGrpSpPr/>
                    <p:nvPr/>
                  </p:nvGrpSpPr>
                  <p:grpSpPr>
                    <a:xfrm rot="2240640">
                      <a:off x="2431305" y="4110635"/>
                      <a:ext cx="1637248" cy="852203"/>
                      <a:chOff x="2297283" y="1342357"/>
                      <a:chExt cx="1637248" cy="852203"/>
                    </a:xfrm>
                  </p:grpSpPr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2565605" y="1609725"/>
                        <a:ext cx="684324" cy="584835"/>
                        <a:chOff x="2565605" y="1609725"/>
                        <a:chExt cx="684324" cy="584835"/>
                      </a:xfrm>
                    </p:grpSpPr>
                    <p:sp>
                      <p:nvSpPr>
                        <p:cNvPr id="45" name="Rectangle 44"/>
                        <p:cNvSpPr/>
                        <p:nvPr/>
                      </p:nvSpPr>
                      <p:spPr>
                        <a:xfrm>
                          <a:off x="3000084" y="1886673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2565605" y="1879074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/>
                        <p:cNvSpPr/>
                        <p:nvPr/>
                      </p:nvSpPr>
                      <p:spPr>
                        <a:xfrm>
                          <a:off x="2647950" y="1828800"/>
                          <a:ext cx="365760" cy="36576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48" name="Group 47"/>
                        <p:cNvGrpSpPr/>
                        <p:nvPr/>
                      </p:nvGrpSpPr>
                      <p:grpSpPr>
                        <a:xfrm>
                          <a:off x="2816541" y="1609725"/>
                          <a:ext cx="433388" cy="438150"/>
                          <a:chOff x="609600" y="2076450"/>
                          <a:chExt cx="433388" cy="438150"/>
                        </a:xfrm>
                      </p:grpSpPr>
                      <p:cxnSp>
                        <p:nvCxnSpPr>
                          <p:cNvPr id="49" name="Straight Arrow Connector 48"/>
                          <p:cNvCxnSpPr/>
                          <p:nvPr/>
                        </p:nvCxnSpPr>
                        <p:spPr>
                          <a:xfrm flipV="1">
                            <a:off x="609600" y="2076450"/>
                            <a:ext cx="0" cy="43815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Straight Arrow Connector 49"/>
                          <p:cNvCxnSpPr/>
                          <p:nvPr/>
                        </p:nvCxnSpPr>
                        <p:spPr>
                          <a:xfrm>
                            <a:off x="609600" y="2514600"/>
                            <a:ext cx="433388" cy="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43" name="TextBox 42"/>
                          <p:cNvSpPr txBox="1"/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43" name="TextBox 4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44" name="TextBox 43"/>
                          <p:cNvSpPr txBox="1"/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44" name="TextBox 4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6962207" y="4597078"/>
                      <a:ext cx="1637248" cy="852203"/>
                      <a:chOff x="2297283" y="1342357"/>
                      <a:chExt cx="1637248" cy="852203"/>
                    </a:xfrm>
                  </p:grpSpPr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2565605" y="1609725"/>
                        <a:ext cx="684324" cy="584835"/>
                        <a:chOff x="2565605" y="1609725"/>
                        <a:chExt cx="684324" cy="584835"/>
                      </a:xfrm>
                    </p:grpSpPr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3000084" y="1886673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Rectangle 65"/>
                        <p:cNvSpPr/>
                        <p:nvPr/>
                      </p:nvSpPr>
                      <p:spPr>
                        <a:xfrm>
                          <a:off x="2565605" y="1879074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2647950" y="1828800"/>
                          <a:ext cx="365760" cy="36576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68" name="Group 67"/>
                        <p:cNvGrpSpPr/>
                        <p:nvPr/>
                      </p:nvGrpSpPr>
                      <p:grpSpPr>
                        <a:xfrm>
                          <a:off x="2816541" y="1609725"/>
                          <a:ext cx="433388" cy="438150"/>
                          <a:chOff x="609600" y="2076450"/>
                          <a:chExt cx="433388" cy="438150"/>
                        </a:xfrm>
                      </p:grpSpPr>
                      <p:cxnSp>
                        <p:nvCxnSpPr>
                          <p:cNvPr id="69" name="Straight Arrow Connector 68"/>
                          <p:cNvCxnSpPr/>
                          <p:nvPr/>
                        </p:nvCxnSpPr>
                        <p:spPr>
                          <a:xfrm flipV="1">
                            <a:off x="609600" y="2076450"/>
                            <a:ext cx="0" cy="43815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" name="Straight Arrow Connector 69"/>
                          <p:cNvCxnSpPr/>
                          <p:nvPr/>
                        </p:nvCxnSpPr>
                        <p:spPr>
                          <a:xfrm>
                            <a:off x="609600" y="2514600"/>
                            <a:ext cx="433388" cy="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63" name="TextBox 62"/>
                          <p:cNvSpPr txBox="1"/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63" name="TextBox 6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12"/>
                            <a:stretch>
                              <a:fillRect b="-1777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64" name="TextBox 63"/>
                          <p:cNvSpPr txBox="1"/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64" name="TextBox 6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13"/>
                            <a:stretch>
                              <a:fillRect b="-2391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83" name="Freeform 82"/>
                    <p:cNvSpPr/>
                    <p:nvPr/>
                  </p:nvSpPr>
                  <p:spPr>
                    <a:xfrm>
                      <a:off x="3588152" y="1562582"/>
                      <a:ext cx="1632029" cy="2129742"/>
                    </a:xfrm>
                    <a:custGeom>
                      <a:avLst/>
                      <a:gdLst>
                        <a:gd name="connsiteX0" fmla="*/ 381964 w 1632029"/>
                        <a:gd name="connsiteY0" fmla="*/ 416689 h 2129742"/>
                        <a:gd name="connsiteX1" fmla="*/ 381964 w 1632029"/>
                        <a:gd name="connsiteY1" fmla="*/ 416689 h 2129742"/>
                        <a:gd name="connsiteX2" fmla="*/ 474562 w 1632029"/>
                        <a:gd name="connsiteY2" fmla="*/ 381965 h 2129742"/>
                        <a:gd name="connsiteX3" fmla="*/ 520861 w 1632029"/>
                        <a:gd name="connsiteY3" fmla="*/ 370390 h 2129742"/>
                        <a:gd name="connsiteX4" fmla="*/ 636607 w 1632029"/>
                        <a:gd name="connsiteY4" fmla="*/ 312517 h 2129742"/>
                        <a:gd name="connsiteX5" fmla="*/ 671332 w 1632029"/>
                        <a:gd name="connsiteY5" fmla="*/ 300942 h 2129742"/>
                        <a:gd name="connsiteX6" fmla="*/ 706056 w 1632029"/>
                        <a:gd name="connsiteY6" fmla="*/ 277793 h 2129742"/>
                        <a:gd name="connsiteX7" fmla="*/ 740780 w 1632029"/>
                        <a:gd name="connsiteY7" fmla="*/ 266218 h 2129742"/>
                        <a:gd name="connsiteX8" fmla="*/ 775504 w 1632029"/>
                        <a:gd name="connsiteY8" fmla="*/ 243069 h 2129742"/>
                        <a:gd name="connsiteX9" fmla="*/ 856526 w 1632029"/>
                        <a:gd name="connsiteY9" fmla="*/ 150471 h 2129742"/>
                        <a:gd name="connsiteX10" fmla="*/ 868101 w 1632029"/>
                        <a:gd name="connsiteY10" fmla="*/ 115747 h 2129742"/>
                        <a:gd name="connsiteX11" fmla="*/ 1250066 w 1632029"/>
                        <a:gd name="connsiteY11" fmla="*/ 23150 h 2129742"/>
                        <a:gd name="connsiteX12" fmla="*/ 1319514 w 1632029"/>
                        <a:gd name="connsiteY12" fmla="*/ 0 h 2129742"/>
                        <a:gd name="connsiteX13" fmla="*/ 1365813 w 1632029"/>
                        <a:gd name="connsiteY13" fmla="*/ 46299 h 2129742"/>
                        <a:gd name="connsiteX14" fmla="*/ 1400537 w 1632029"/>
                        <a:gd name="connsiteY14" fmla="*/ 81023 h 2129742"/>
                        <a:gd name="connsiteX15" fmla="*/ 1423686 w 1632029"/>
                        <a:gd name="connsiteY15" fmla="*/ 115747 h 2129742"/>
                        <a:gd name="connsiteX16" fmla="*/ 1435261 w 1632029"/>
                        <a:gd name="connsiteY16" fmla="*/ 150471 h 2129742"/>
                        <a:gd name="connsiteX17" fmla="*/ 1458410 w 1632029"/>
                        <a:gd name="connsiteY17" fmla="*/ 173621 h 2129742"/>
                        <a:gd name="connsiteX18" fmla="*/ 1516283 w 1632029"/>
                        <a:gd name="connsiteY18" fmla="*/ 243069 h 2129742"/>
                        <a:gd name="connsiteX19" fmla="*/ 1539433 w 1632029"/>
                        <a:gd name="connsiteY19" fmla="*/ 347241 h 2129742"/>
                        <a:gd name="connsiteX20" fmla="*/ 1562582 w 1632029"/>
                        <a:gd name="connsiteY20" fmla="*/ 416689 h 2129742"/>
                        <a:gd name="connsiteX21" fmla="*/ 1574157 w 1632029"/>
                        <a:gd name="connsiteY21" fmla="*/ 451413 h 2129742"/>
                        <a:gd name="connsiteX22" fmla="*/ 1585732 w 1632029"/>
                        <a:gd name="connsiteY22" fmla="*/ 544010 h 2129742"/>
                        <a:gd name="connsiteX23" fmla="*/ 1597306 w 1632029"/>
                        <a:gd name="connsiteY23" fmla="*/ 590309 h 2129742"/>
                        <a:gd name="connsiteX24" fmla="*/ 1608881 w 1632029"/>
                        <a:gd name="connsiteY24" fmla="*/ 648183 h 2129742"/>
                        <a:gd name="connsiteX25" fmla="*/ 1620456 w 1632029"/>
                        <a:gd name="connsiteY25" fmla="*/ 740780 h 2129742"/>
                        <a:gd name="connsiteX26" fmla="*/ 1620456 w 1632029"/>
                        <a:gd name="connsiteY26" fmla="*/ 1053296 h 2129742"/>
                        <a:gd name="connsiteX27" fmla="*/ 1597306 w 1632029"/>
                        <a:gd name="connsiteY27" fmla="*/ 1076446 h 2129742"/>
                        <a:gd name="connsiteX28" fmla="*/ 1585732 w 1632029"/>
                        <a:gd name="connsiteY28" fmla="*/ 1111170 h 2129742"/>
                        <a:gd name="connsiteX29" fmla="*/ 1539433 w 1632029"/>
                        <a:gd name="connsiteY29" fmla="*/ 1192193 h 2129742"/>
                        <a:gd name="connsiteX30" fmla="*/ 1516283 w 1632029"/>
                        <a:gd name="connsiteY30" fmla="*/ 1261641 h 2129742"/>
                        <a:gd name="connsiteX31" fmla="*/ 1458410 w 1632029"/>
                        <a:gd name="connsiteY31" fmla="*/ 1342664 h 2129742"/>
                        <a:gd name="connsiteX32" fmla="*/ 1412111 w 1632029"/>
                        <a:gd name="connsiteY32" fmla="*/ 1423686 h 2129742"/>
                        <a:gd name="connsiteX33" fmla="*/ 1400537 w 1632029"/>
                        <a:gd name="connsiteY33" fmla="*/ 1469985 h 2129742"/>
                        <a:gd name="connsiteX34" fmla="*/ 1365813 w 1632029"/>
                        <a:gd name="connsiteY34" fmla="*/ 1516284 h 2129742"/>
                        <a:gd name="connsiteX35" fmla="*/ 1342663 w 1632029"/>
                        <a:gd name="connsiteY35" fmla="*/ 1551008 h 2129742"/>
                        <a:gd name="connsiteX36" fmla="*/ 1307939 w 1632029"/>
                        <a:gd name="connsiteY36" fmla="*/ 1620456 h 2129742"/>
                        <a:gd name="connsiteX37" fmla="*/ 1296364 w 1632029"/>
                        <a:gd name="connsiteY37" fmla="*/ 1655180 h 2129742"/>
                        <a:gd name="connsiteX38" fmla="*/ 1203767 w 1632029"/>
                        <a:gd name="connsiteY38" fmla="*/ 1770927 h 2129742"/>
                        <a:gd name="connsiteX39" fmla="*/ 1157468 w 1632029"/>
                        <a:gd name="connsiteY39" fmla="*/ 1828800 h 2129742"/>
                        <a:gd name="connsiteX40" fmla="*/ 1134319 w 1632029"/>
                        <a:gd name="connsiteY40" fmla="*/ 1863524 h 2129742"/>
                        <a:gd name="connsiteX41" fmla="*/ 1111170 w 1632029"/>
                        <a:gd name="connsiteY41" fmla="*/ 1886674 h 2129742"/>
                        <a:gd name="connsiteX42" fmla="*/ 1088020 w 1632029"/>
                        <a:gd name="connsiteY42" fmla="*/ 1932972 h 2129742"/>
                        <a:gd name="connsiteX43" fmla="*/ 1041721 w 1632029"/>
                        <a:gd name="connsiteY43" fmla="*/ 1979271 h 2129742"/>
                        <a:gd name="connsiteX44" fmla="*/ 1018572 w 1632029"/>
                        <a:gd name="connsiteY44" fmla="*/ 2013995 h 2129742"/>
                        <a:gd name="connsiteX45" fmla="*/ 949124 w 1632029"/>
                        <a:gd name="connsiteY45" fmla="*/ 2060294 h 2129742"/>
                        <a:gd name="connsiteX46" fmla="*/ 879676 w 1632029"/>
                        <a:gd name="connsiteY46" fmla="*/ 2095018 h 2129742"/>
                        <a:gd name="connsiteX47" fmla="*/ 810228 w 1632029"/>
                        <a:gd name="connsiteY47" fmla="*/ 2129742 h 2129742"/>
                        <a:gd name="connsiteX48" fmla="*/ 335666 w 1632029"/>
                        <a:gd name="connsiteY48" fmla="*/ 2118167 h 2129742"/>
                        <a:gd name="connsiteX49" fmla="*/ 185195 w 1632029"/>
                        <a:gd name="connsiteY49" fmla="*/ 2083443 h 2129742"/>
                        <a:gd name="connsiteX50" fmla="*/ 138896 w 1632029"/>
                        <a:gd name="connsiteY50" fmla="*/ 2071869 h 2129742"/>
                        <a:gd name="connsiteX51" fmla="*/ 23149 w 1632029"/>
                        <a:gd name="connsiteY51" fmla="*/ 2048719 h 2129742"/>
                        <a:gd name="connsiteX52" fmla="*/ 0 w 1632029"/>
                        <a:gd name="connsiteY52" fmla="*/ 1967696 h 2129742"/>
                        <a:gd name="connsiteX53" fmla="*/ 11575 w 1632029"/>
                        <a:gd name="connsiteY53" fmla="*/ 1828800 h 2129742"/>
                        <a:gd name="connsiteX54" fmla="*/ 34724 w 1632029"/>
                        <a:gd name="connsiteY54" fmla="*/ 1678329 h 2129742"/>
                        <a:gd name="connsiteX55" fmla="*/ 57873 w 1632029"/>
                        <a:gd name="connsiteY55" fmla="*/ 1608881 h 2129742"/>
                        <a:gd name="connsiteX56" fmla="*/ 115747 w 1632029"/>
                        <a:gd name="connsiteY56" fmla="*/ 1493134 h 2129742"/>
                        <a:gd name="connsiteX57" fmla="*/ 196770 w 1632029"/>
                        <a:gd name="connsiteY57" fmla="*/ 1435261 h 2129742"/>
                        <a:gd name="connsiteX58" fmla="*/ 231494 w 1632029"/>
                        <a:gd name="connsiteY58" fmla="*/ 1423686 h 2129742"/>
                        <a:gd name="connsiteX59" fmla="*/ 277792 w 1632029"/>
                        <a:gd name="connsiteY59" fmla="*/ 1400537 h 2129742"/>
                        <a:gd name="connsiteX60" fmla="*/ 347240 w 1632029"/>
                        <a:gd name="connsiteY60" fmla="*/ 1377388 h 2129742"/>
                        <a:gd name="connsiteX61" fmla="*/ 381964 w 1632029"/>
                        <a:gd name="connsiteY61" fmla="*/ 1354238 h 2129742"/>
                        <a:gd name="connsiteX62" fmla="*/ 416689 w 1632029"/>
                        <a:gd name="connsiteY62" fmla="*/ 1342664 h 2129742"/>
                        <a:gd name="connsiteX63" fmla="*/ 486137 w 1632029"/>
                        <a:gd name="connsiteY63" fmla="*/ 1296365 h 2129742"/>
                        <a:gd name="connsiteX64" fmla="*/ 520861 w 1632029"/>
                        <a:gd name="connsiteY64" fmla="*/ 1284790 h 2129742"/>
                        <a:gd name="connsiteX65" fmla="*/ 555585 w 1632029"/>
                        <a:gd name="connsiteY65" fmla="*/ 1261641 h 2129742"/>
                        <a:gd name="connsiteX66" fmla="*/ 578734 w 1632029"/>
                        <a:gd name="connsiteY66" fmla="*/ 1238491 h 2129742"/>
                        <a:gd name="connsiteX67" fmla="*/ 613458 w 1632029"/>
                        <a:gd name="connsiteY67" fmla="*/ 1226917 h 2129742"/>
                        <a:gd name="connsiteX68" fmla="*/ 682906 w 1632029"/>
                        <a:gd name="connsiteY68" fmla="*/ 1180618 h 2129742"/>
                        <a:gd name="connsiteX69" fmla="*/ 752354 w 1632029"/>
                        <a:gd name="connsiteY69" fmla="*/ 1099595 h 2129742"/>
                        <a:gd name="connsiteX70" fmla="*/ 763929 w 1632029"/>
                        <a:gd name="connsiteY70" fmla="*/ 1064871 h 2129742"/>
                        <a:gd name="connsiteX71" fmla="*/ 740780 w 1632029"/>
                        <a:gd name="connsiteY71" fmla="*/ 937550 h 2129742"/>
                        <a:gd name="connsiteX72" fmla="*/ 729205 w 1632029"/>
                        <a:gd name="connsiteY72" fmla="*/ 879676 h 2129742"/>
                        <a:gd name="connsiteX73" fmla="*/ 717630 w 1632029"/>
                        <a:gd name="connsiteY73" fmla="*/ 844952 h 2129742"/>
                        <a:gd name="connsiteX74" fmla="*/ 682906 w 1632029"/>
                        <a:gd name="connsiteY74" fmla="*/ 833377 h 2129742"/>
                        <a:gd name="connsiteX75" fmla="*/ 636607 w 1632029"/>
                        <a:gd name="connsiteY75" fmla="*/ 821803 h 2129742"/>
                        <a:gd name="connsiteX76" fmla="*/ 544010 w 1632029"/>
                        <a:gd name="connsiteY76" fmla="*/ 787079 h 2129742"/>
                        <a:gd name="connsiteX77" fmla="*/ 486137 w 1632029"/>
                        <a:gd name="connsiteY77" fmla="*/ 706056 h 2129742"/>
                        <a:gd name="connsiteX78" fmla="*/ 462987 w 1632029"/>
                        <a:gd name="connsiteY78" fmla="*/ 567160 h 2129742"/>
                        <a:gd name="connsiteX79" fmla="*/ 451413 w 1632029"/>
                        <a:gd name="connsiteY79" fmla="*/ 520861 h 2129742"/>
                        <a:gd name="connsiteX80" fmla="*/ 428263 w 1632029"/>
                        <a:gd name="connsiteY80" fmla="*/ 497712 h 2129742"/>
                        <a:gd name="connsiteX81" fmla="*/ 381964 w 1632029"/>
                        <a:gd name="connsiteY81" fmla="*/ 416689 h 21297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</a:cxnLst>
                      <a:rect l="l" t="t" r="r" b="b"/>
                      <a:pathLst>
                        <a:path w="1632029" h="2129742">
                          <a:moveTo>
                            <a:pt x="381964" y="416689"/>
                          </a:moveTo>
                          <a:lnTo>
                            <a:pt x="381964" y="416689"/>
                          </a:lnTo>
                          <a:cubicBezTo>
                            <a:pt x="412830" y="405114"/>
                            <a:pt x="443289" y="392389"/>
                            <a:pt x="474562" y="381965"/>
                          </a:cubicBezTo>
                          <a:cubicBezTo>
                            <a:pt x="489654" y="376934"/>
                            <a:pt x="506239" y="376656"/>
                            <a:pt x="520861" y="370390"/>
                          </a:cubicBezTo>
                          <a:cubicBezTo>
                            <a:pt x="560509" y="353398"/>
                            <a:pt x="595685" y="326158"/>
                            <a:pt x="636607" y="312517"/>
                          </a:cubicBezTo>
                          <a:cubicBezTo>
                            <a:pt x="648182" y="308659"/>
                            <a:pt x="660419" y="306398"/>
                            <a:pt x="671332" y="300942"/>
                          </a:cubicBezTo>
                          <a:cubicBezTo>
                            <a:pt x="683774" y="294721"/>
                            <a:pt x="693614" y="284014"/>
                            <a:pt x="706056" y="277793"/>
                          </a:cubicBezTo>
                          <a:cubicBezTo>
                            <a:pt x="716969" y="272337"/>
                            <a:pt x="729867" y="271674"/>
                            <a:pt x="740780" y="266218"/>
                          </a:cubicBezTo>
                          <a:cubicBezTo>
                            <a:pt x="753222" y="259997"/>
                            <a:pt x="765035" y="252229"/>
                            <a:pt x="775504" y="243069"/>
                          </a:cubicBezTo>
                          <a:cubicBezTo>
                            <a:pt x="802323" y="219602"/>
                            <a:pt x="839094" y="185335"/>
                            <a:pt x="856526" y="150471"/>
                          </a:cubicBezTo>
                          <a:cubicBezTo>
                            <a:pt x="861982" y="139558"/>
                            <a:pt x="864243" y="127322"/>
                            <a:pt x="868101" y="115747"/>
                          </a:cubicBezTo>
                          <a:cubicBezTo>
                            <a:pt x="897751" y="-91795"/>
                            <a:pt x="849667" y="54760"/>
                            <a:pt x="1250066" y="23150"/>
                          </a:cubicBezTo>
                          <a:cubicBezTo>
                            <a:pt x="1274392" y="21230"/>
                            <a:pt x="1319514" y="0"/>
                            <a:pt x="1319514" y="0"/>
                          </a:cubicBezTo>
                          <a:lnTo>
                            <a:pt x="1365813" y="46299"/>
                          </a:lnTo>
                          <a:cubicBezTo>
                            <a:pt x="1377388" y="57874"/>
                            <a:pt x="1391457" y="67403"/>
                            <a:pt x="1400537" y="81023"/>
                          </a:cubicBezTo>
                          <a:cubicBezTo>
                            <a:pt x="1408253" y="92598"/>
                            <a:pt x="1417465" y="103305"/>
                            <a:pt x="1423686" y="115747"/>
                          </a:cubicBezTo>
                          <a:cubicBezTo>
                            <a:pt x="1429142" y="126660"/>
                            <a:pt x="1428984" y="140009"/>
                            <a:pt x="1435261" y="150471"/>
                          </a:cubicBezTo>
                          <a:cubicBezTo>
                            <a:pt x="1440876" y="159829"/>
                            <a:pt x="1451424" y="165238"/>
                            <a:pt x="1458410" y="173621"/>
                          </a:cubicBezTo>
                          <a:cubicBezTo>
                            <a:pt x="1527196" y="256164"/>
                            <a:pt x="1463929" y="190713"/>
                            <a:pt x="1516283" y="243069"/>
                          </a:cubicBezTo>
                          <a:cubicBezTo>
                            <a:pt x="1522892" y="276113"/>
                            <a:pt x="1529625" y="314547"/>
                            <a:pt x="1539433" y="347241"/>
                          </a:cubicBezTo>
                          <a:cubicBezTo>
                            <a:pt x="1546445" y="370613"/>
                            <a:pt x="1554866" y="393540"/>
                            <a:pt x="1562582" y="416689"/>
                          </a:cubicBezTo>
                          <a:lnTo>
                            <a:pt x="1574157" y="451413"/>
                          </a:lnTo>
                          <a:cubicBezTo>
                            <a:pt x="1578015" y="482279"/>
                            <a:pt x="1580618" y="513327"/>
                            <a:pt x="1585732" y="544010"/>
                          </a:cubicBezTo>
                          <a:cubicBezTo>
                            <a:pt x="1588347" y="559701"/>
                            <a:pt x="1593855" y="574780"/>
                            <a:pt x="1597306" y="590309"/>
                          </a:cubicBezTo>
                          <a:cubicBezTo>
                            <a:pt x="1601574" y="609514"/>
                            <a:pt x="1605889" y="628738"/>
                            <a:pt x="1608881" y="648183"/>
                          </a:cubicBezTo>
                          <a:cubicBezTo>
                            <a:pt x="1613611" y="678927"/>
                            <a:pt x="1616598" y="709914"/>
                            <a:pt x="1620456" y="740780"/>
                          </a:cubicBezTo>
                          <a:cubicBezTo>
                            <a:pt x="1625538" y="827178"/>
                            <a:pt x="1643742" y="960151"/>
                            <a:pt x="1620456" y="1053296"/>
                          </a:cubicBezTo>
                          <a:cubicBezTo>
                            <a:pt x="1617809" y="1063883"/>
                            <a:pt x="1605023" y="1068729"/>
                            <a:pt x="1597306" y="1076446"/>
                          </a:cubicBezTo>
                          <a:cubicBezTo>
                            <a:pt x="1593448" y="1088021"/>
                            <a:pt x="1591188" y="1100257"/>
                            <a:pt x="1585732" y="1111170"/>
                          </a:cubicBezTo>
                          <a:cubicBezTo>
                            <a:pt x="1543963" y="1194708"/>
                            <a:pt x="1580025" y="1090712"/>
                            <a:pt x="1539433" y="1192193"/>
                          </a:cubicBezTo>
                          <a:cubicBezTo>
                            <a:pt x="1530370" y="1214849"/>
                            <a:pt x="1530924" y="1242120"/>
                            <a:pt x="1516283" y="1261641"/>
                          </a:cubicBezTo>
                          <a:cubicBezTo>
                            <a:pt x="1501376" y="1281517"/>
                            <a:pt x="1471951" y="1318967"/>
                            <a:pt x="1458410" y="1342664"/>
                          </a:cubicBezTo>
                          <a:cubicBezTo>
                            <a:pt x="1399677" y="1445447"/>
                            <a:pt x="1468506" y="1339097"/>
                            <a:pt x="1412111" y="1423686"/>
                          </a:cubicBezTo>
                          <a:cubicBezTo>
                            <a:pt x="1408253" y="1439119"/>
                            <a:pt x="1407651" y="1455756"/>
                            <a:pt x="1400537" y="1469985"/>
                          </a:cubicBezTo>
                          <a:cubicBezTo>
                            <a:pt x="1391910" y="1487240"/>
                            <a:pt x="1377026" y="1500586"/>
                            <a:pt x="1365813" y="1516284"/>
                          </a:cubicBezTo>
                          <a:cubicBezTo>
                            <a:pt x="1357727" y="1527604"/>
                            <a:pt x="1350380" y="1539433"/>
                            <a:pt x="1342663" y="1551008"/>
                          </a:cubicBezTo>
                          <a:cubicBezTo>
                            <a:pt x="1313574" y="1638280"/>
                            <a:pt x="1352812" y="1530713"/>
                            <a:pt x="1307939" y="1620456"/>
                          </a:cubicBezTo>
                          <a:cubicBezTo>
                            <a:pt x="1302483" y="1631369"/>
                            <a:pt x="1302206" y="1644469"/>
                            <a:pt x="1296364" y="1655180"/>
                          </a:cubicBezTo>
                          <a:cubicBezTo>
                            <a:pt x="1244167" y="1750874"/>
                            <a:pt x="1263789" y="1730911"/>
                            <a:pt x="1203767" y="1770927"/>
                          </a:cubicBezTo>
                          <a:cubicBezTo>
                            <a:pt x="1132517" y="1877803"/>
                            <a:pt x="1223440" y="1746336"/>
                            <a:pt x="1157468" y="1828800"/>
                          </a:cubicBezTo>
                          <a:cubicBezTo>
                            <a:pt x="1148778" y="1839663"/>
                            <a:pt x="1143009" y="1852661"/>
                            <a:pt x="1134319" y="1863524"/>
                          </a:cubicBezTo>
                          <a:cubicBezTo>
                            <a:pt x="1127502" y="1872046"/>
                            <a:pt x="1117223" y="1877594"/>
                            <a:pt x="1111170" y="1886674"/>
                          </a:cubicBezTo>
                          <a:cubicBezTo>
                            <a:pt x="1101599" y="1901030"/>
                            <a:pt x="1098373" y="1919169"/>
                            <a:pt x="1088020" y="1932972"/>
                          </a:cubicBezTo>
                          <a:cubicBezTo>
                            <a:pt x="1074925" y="1950432"/>
                            <a:pt x="1055925" y="1962700"/>
                            <a:pt x="1041721" y="1979271"/>
                          </a:cubicBezTo>
                          <a:cubicBezTo>
                            <a:pt x="1032668" y="1989833"/>
                            <a:pt x="1029041" y="2004835"/>
                            <a:pt x="1018572" y="2013995"/>
                          </a:cubicBezTo>
                          <a:cubicBezTo>
                            <a:pt x="997634" y="2032316"/>
                            <a:pt x="972273" y="2044861"/>
                            <a:pt x="949124" y="2060294"/>
                          </a:cubicBezTo>
                          <a:cubicBezTo>
                            <a:pt x="904250" y="2090210"/>
                            <a:pt x="927596" y="2079044"/>
                            <a:pt x="879676" y="2095018"/>
                          </a:cubicBezTo>
                          <a:cubicBezTo>
                            <a:pt x="855034" y="2119659"/>
                            <a:pt x="852890" y="2129742"/>
                            <a:pt x="810228" y="2129742"/>
                          </a:cubicBezTo>
                          <a:cubicBezTo>
                            <a:pt x="651994" y="2129742"/>
                            <a:pt x="493853" y="2122025"/>
                            <a:pt x="335666" y="2118167"/>
                          </a:cubicBezTo>
                          <a:cubicBezTo>
                            <a:pt x="231066" y="2092019"/>
                            <a:pt x="358097" y="2123343"/>
                            <a:pt x="185195" y="2083443"/>
                          </a:cubicBezTo>
                          <a:cubicBezTo>
                            <a:pt x="169694" y="2079866"/>
                            <a:pt x="154451" y="2075202"/>
                            <a:pt x="138896" y="2071869"/>
                          </a:cubicBezTo>
                          <a:cubicBezTo>
                            <a:pt x="100423" y="2063625"/>
                            <a:pt x="61731" y="2056436"/>
                            <a:pt x="23149" y="2048719"/>
                          </a:cubicBezTo>
                          <a:cubicBezTo>
                            <a:pt x="17692" y="2032346"/>
                            <a:pt x="0" y="1982226"/>
                            <a:pt x="0" y="1967696"/>
                          </a:cubicBezTo>
                          <a:cubicBezTo>
                            <a:pt x="0" y="1921237"/>
                            <a:pt x="6952" y="1875029"/>
                            <a:pt x="11575" y="1828800"/>
                          </a:cubicBezTo>
                          <a:cubicBezTo>
                            <a:pt x="15281" y="1791736"/>
                            <a:pt x="23568" y="1719235"/>
                            <a:pt x="34724" y="1678329"/>
                          </a:cubicBezTo>
                          <a:cubicBezTo>
                            <a:pt x="41144" y="1654787"/>
                            <a:pt x="51955" y="1632554"/>
                            <a:pt x="57873" y="1608881"/>
                          </a:cubicBezTo>
                          <a:cubicBezTo>
                            <a:pt x="68923" y="1564684"/>
                            <a:pt x="73345" y="1524936"/>
                            <a:pt x="115747" y="1493134"/>
                          </a:cubicBezTo>
                          <a:cubicBezTo>
                            <a:pt x="126242" y="1485263"/>
                            <a:pt x="179838" y="1443727"/>
                            <a:pt x="196770" y="1435261"/>
                          </a:cubicBezTo>
                          <a:cubicBezTo>
                            <a:pt x="207683" y="1429805"/>
                            <a:pt x="220280" y="1428492"/>
                            <a:pt x="231494" y="1423686"/>
                          </a:cubicBezTo>
                          <a:cubicBezTo>
                            <a:pt x="247353" y="1416889"/>
                            <a:pt x="261772" y="1406945"/>
                            <a:pt x="277792" y="1400537"/>
                          </a:cubicBezTo>
                          <a:cubicBezTo>
                            <a:pt x="300448" y="1391475"/>
                            <a:pt x="347240" y="1377388"/>
                            <a:pt x="347240" y="1377388"/>
                          </a:cubicBezTo>
                          <a:cubicBezTo>
                            <a:pt x="358815" y="1369671"/>
                            <a:pt x="369521" y="1360459"/>
                            <a:pt x="381964" y="1354238"/>
                          </a:cubicBezTo>
                          <a:cubicBezTo>
                            <a:pt x="392877" y="1348782"/>
                            <a:pt x="406023" y="1348589"/>
                            <a:pt x="416689" y="1342664"/>
                          </a:cubicBezTo>
                          <a:cubicBezTo>
                            <a:pt x="441010" y="1329153"/>
                            <a:pt x="459743" y="1305163"/>
                            <a:pt x="486137" y="1296365"/>
                          </a:cubicBezTo>
                          <a:cubicBezTo>
                            <a:pt x="497712" y="1292507"/>
                            <a:pt x="509948" y="1290246"/>
                            <a:pt x="520861" y="1284790"/>
                          </a:cubicBezTo>
                          <a:cubicBezTo>
                            <a:pt x="533303" y="1278569"/>
                            <a:pt x="544722" y="1270331"/>
                            <a:pt x="555585" y="1261641"/>
                          </a:cubicBezTo>
                          <a:cubicBezTo>
                            <a:pt x="564106" y="1254824"/>
                            <a:pt x="569376" y="1244106"/>
                            <a:pt x="578734" y="1238491"/>
                          </a:cubicBezTo>
                          <a:cubicBezTo>
                            <a:pt x="589196" y="1232214"/>
                            <a:pt x="601883" y="1230775"/>
                            <a:pt x="613458" y="1226917"/>
                          </a:cubicBezTo>
                          <a:cubicBezTo>
                            <a:pt x="636607" y="1211484"/>
                            <a:pt x="663233" y="1200291"/>
                            <a:pt x="682906" y="1180618"/>
                          </a:cubicBezTo>
                          <a:cubicBezTo>
                            <a:pt x="711386" y="1152138"/>
                            <a:pt x="734725" y="1134852"/>
                            <a:pt x="752354" y="1099595"/>
                          </a:cubicBezTo>
                          <a:cubicBezTo>
                            <a:pt x="757810" y="1088682"/>
                            <a:pt x="760071" y="1076446"/>
                            <a:pt x="763929" y="1064871"/>
                          </a:cubicBezTo>
                          <a:cubicBezTo>
                            <a:pt x="743866" y="924431"/>
                            <a:pt x="762608" y="1035778"/>
                            <a:pt x="740780" y="937550"/>
                          </a:cubicBezTo>
                          <a:cubicBezTo>
                            <a:pt x="736512" y="918345"/>
                            <a:pt x="733977" y="898762"/>
                            <a:pt x="729205" y="879676"/>
                          </a:cubicBezTo>
                          <a:cubicBezTo>
                            <a:pt x="726246" y="867839"/>
                            <a:pt x="726257" y="853579"/>
                            <a:pt x="717630" y="844952"/>
                          </a:cubicBezTo>
                          <a:cubicBezTo>
                            <a:pt x="709003" y="836325"/>
                            <a:pt x="694637" y="836729"/>
                            <a:pt x="682906" y="833377"/>
                          </a:cubicBezTo>
                          <a:cubicBezTo>
                            <a:pt x="667610" y="829007"/>
                            <a:pt x="651903" y="826173"/>
                            <a:pt x="636607" y="821803"/>
                          </a:cubicBezTo>
                          <a:cubicBezTo>
                            <a:pt x="604860" y="812733"/>
                            <a:pt x="574575" y="799305"/>
                            <a:pt x="544010" y="787079"/>
                          </a:cubicBezTo>
                          <a:cubicBezTo>
                            <a:pt x="489084" y="732153"/>
                            <a:pt x="504612" y="761486"/>
                            <a:pt x="486137" y="706056"/>
                          </a:cubicBezTo>
                          <a:cubicBezTo>
                            <a:pt x="467323" y="536735"/>
                            <a:pt x="487668" y="653545"/>
                            <a:pt x="462987" y="567160"/>
                          </a:cubicBezTo>
                          <a:cubicBezTo>
                            <a:pt x="458617" y="551864"/>
                            <a:pt x="458527" y="535089"/>
                            <a:pt x="451413" y="520861"/>
                          </a:cubicBezTo>
                          <a:cubicBezTo>
                            <a:pt x="446533" y="511100"/>
                            <a:pt x="435980" y="505428"/>
                            <a:pt x="428263" y="497712"/>
                          </a:cubicBezTo>
                          <a:cubicBezTo>
                            <a:pt x="411809" y="448347"/>
                            <a:pt x="389681" y="430193"/>
                            <a:pt x="381964" y="416689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Freeform 83"/>
                    <p:cNvSpPr/>
                    <p:nvPr/>
                  </p:nvSpPr>
                  <p:spPr>
                    <a:xfrm>
                      <a:off x="5647964" y="347241"/>
                      <a:ext cx="1945028" cy="1736202"/>
                    </a:xfrm>
                    <a:custGeom>
                      <a:avLst/>
                      <a:gdLst>
                        <a:gd name="connsiteX0" fmla="*/ 914882 w 1945028"/>
                        <a:gd name="connsiteY0" fmla="*/ 439837 h 1736202"/>
                        <a:gd name="connsiteX1" fmla="*/ 914882 w 1945028"/>
                        <a:gd name="connsiteY1" fmla="*/ 439837 h 1736202"/>
                        <a:gd name="connsiteX2" fmla="*/ 822284 w 1945028"/>
                        <a:gd name="connsiteY2" fmla="*/ 567159 h 1736202"/>
                        <a:gd name="connsiteX3" fmla="*/ 775985 w 1945028"/>
                        <a:gd name="connsiteY3" fmla="*/ 590308 h 1736202"/>
                        <a:gd name="connsiteX4" fmla="*/ 706537 w 1945028"/>
                        <a:gd name="connsiteY4" fmla="*/ 613458 h 1736202"/>
                        <a:gd name="connsiteX5" fmla="*/ 602365 w 1945028"/>
                        <a:gd name="connsiteY5" fmla="*/ 601883 h 1736202"/>
                        <a:gd name="connsiteX6" fmla="*/ 579216 w 1945028"/>
                        <a:gd name="connsiteY6" fmla="*/ 567159 h 1736202"/>
                        <a:gd name="connsiteX7" fmla="*/ 544492 w 1945028"/>
                        <a:gd name="connsiteY7" fmla="*/ 555584 h 1736202"/>
                        <a:gd name="connsiteX8" fmla="*/ 475044 w 1945028"/>
                        <a:gd name="connsiteY8" fmla="*/ 497711 h 1736202"/>
                        <a:gd name="connsiteX9" fmla="*/ 440320 w 1945028"/>
                        <a:gd name="connsiteY9" fmla="*/ 486136 h 1736202"/>
                        <a:gd name="connsiteX10" fmla="*/ 394021 w 1945028"/>
                        <a:gd name="connsiteY10" fmla="*/ 439837 h 1736202"/>
                        <a:gd name="connsiteX11" fmla="*/ 370871 w 1945028"/>
                        <a:gd name="connsiteY11" fmla="*/ 416688 h 1736202"/>
                        <a:gd name="connsiteX12" fmla="*/ 324573 w 1945028"/>
                        <a:gd name="connsiteY12" fmla="*/ 381964 h 1736202"/>
                        <a:gd name="connsiteX13" fmla="*/ 289849 w 1945028"/>
                        <a:gd name="connsiteY13" fmla="*/ 358815 h 1736202"/>
                        <a:gd name="connsiteX14" fmla="*/ 266699 w 1945028"/>
                        <a:gd name="connsiteY14" fmla="*/ 335665 h 1736202"/>
                        <a:gd name="connsiteX15" fmla="*/ 208826 w 1945028"/>
                        <a:gd name="connsiteY15" fmla="*/ 312516 h 1736202"/>
                        <a:gd name="connsiteX16" fmla="*/ 116228 w 1945028"/>
                        <a:gd name="connsiteY16" fmla="*/ 289367 h 1736202"/>
                        <a:gd name="connsiteX17" fmla="*/ 81504 w 1945028"/>
                        <a:gd name="connsiteY17" fmla="*/ 300941 h 1736202"/>
                        <a:gd name="connsiteX18" fmla="*/ 69930 w 1945028"/>
                        <a:gd name="connsiteY18" fmla="*/ 347240 h 1736202"/>
                        <a:gd name="connsiteX19" fmla="*/ 46780 w 1945028"/>
                        <a:gd name="connsiteY19" fmla="*/ 370389 h 1736202"/>
                        <a:gd name="connsiteX20" fmla="*/ 23631 w 1945028"/>
                        <a:gd name="connsiteY20" fmla="*/ 474562 h 1736202"/>
                        <a:gd name="connsiteX21" fmla="*/ 12056 w 1945028"/>
                        <a:gd name="connsiteY21" fmla="*/ 509286 h 1736202"/>
                        <a:gd name="connsiteX22" fmla="*/ 482 w 1945028"/>
                        <a:gd name="connsiteY22" fmla="*/ 706055 h 1736202"/>
                        <a:gd name="connsiteX23" fmla="*/ 23631 w 1945028"/>
                        <a:gd name="connsiteY23" fmla="*/ 775503 h 1736202"/>
                        <a:gd name="connsiteX24" fmla="*/ 23631 w 1945028"/>
                        <a:gd name="connsiteY24" fmla="*/ 1099594 h 1736202"/>
                        <a:gd name="connsiteX25" fmla="*/ 46780 w 1945028"/>
                        <a:gd name="connsiteY25" fmla="*/ 1169043 h 1736202"/>
                        <a:gd name="connsiteX26" fmla="*/ 69930 w 1945028"/>
                        <a:gd name="connsiteY26" fmla="*/ 1203767 h 1736202"/>
                        <a:gd name="connsiteX27" fmla="*/ 139378 w 1945028"/>
                        <a:gd name="connsiteY27" fmla="*/ 1296364 h 1736202"/>
                        <a:gd name="connsiteX28" fmla="*/ 243550 w 1945028"/>
                        <a:gd name="connsiteY28" fmla="*/ 1423686 h 1736202"/>
                        <a:gd name="connsiteX29" fmla="*/ 312998 w 1945028"/>
                        <a:gd name="connsiteY29" fmla="*/ 1469984 h 1736202"/>
                        <a:gd name="connsiteX30" fmla="*/ 417170 w 1945028"/>
                        <a:gd name="connsiteY30" fmla="*/ 1562582 h 1736202"/>
                        <a:gd name="connsiteX31" fmla="*/ 498193 w 1945028"/>
                        <a:gd name="connsiteY31" fmla="*/ 1597306 h 1736202"/>
                        <a:gd name="connsiteX32" fmla="*/ 532917 w 1945028"/>
                        <a:gd name="connsiteY32" fmla="*/ 1632030 h 1736202"/>
                        <a:gd name="connsiteX33" fmla="*/ 648664 w 1945028"/>
                        <a:gd name="connsiteY33" fmla="*/ 1678329 h 1736202"/>
                        <a:gd name="connsiteX34" fmla="*/ 1007479 w 1945028"/>
                        <a:gd name="connsiteY34" fmla="*/ 1701478 h 1736202"/>
                        <a:gd name="connsiteX35" fmla="*/ 1181099 w 1945028"/>
                        <a:gd name="connsiteY35" fmla="*/ 1724627 h 1736202"/>
                        <a:gd name="connsiteX36" fmla="*/ 1215823 w 1945028"/>
                        <a:gd name="connsiteY36" fmla="*/ 1736202 h 1736202"/>
                        <a:gd name="connsiteX37" fmla="*/ 1435742 w 1945028"/>
                        <a:gd name="connsiteY37" fmla="*/ 1724627 h 1736202"/>
                        <a:gd name="connsiteX38" fmla="*/ 1563064 w 1945028"/>
                        <a:gd name="connsiteY38" fmla="*/ 1678329 h 1736202"/>
                        <a:gd name="connsiteX39" fmla="*/ 1644087 w 1945028"/>
                        <a:gd name="connsiteY39" fmla="*/ 1643605 h 1736202"/>
                        <a:gd name="connsiteX40" fmla="*/ 1725109 w 1945028"/>
                        <a:gd name="connsiteY40" fmla="*/ 1585731 h 1736202"/>
                        <a:gd name="connsiteX41" fmla="*/ 1748259 w 1945028"/>
                        <a:gd name="connsiteY41" fmla="*/ 1539432 h 1736202"/>
                        <a:gd name="connsiteX42" fmla="*/ 1806132 w 1945028"/>
                        <a:gd name="connsiteY42" fmla="*/ 1493134 h 1736202"/>
                        <a:gd name="connsiteX43" fmla="*/ 1829282 w 1945028"/>
                        <a:gd name="connsiteY43" fmla="*/ 1400536 h 1736202"/>
                        <a:gd name="connsiteX44" fmla="*/ 1840856 w 1945028"/>
                        <a:gd name="connsiteY44" fmla="*/ 1354237 h 1736202"/>
                        <a:gd name="connsiteX45" fmla="*/ 1864006 w 1945028"/>
                        <a:gd name="connsiteY45" fmla="*/ 1250065 h 1736202"/>
                        <a:gd name="connsiteX46" fmla="*/ 1898730 w 1945028"/>
                        <a:gd name="connsiteY46" fmla="*/ 1203767 h 1736202"/>
                        <a:gd name="connsiteX47" fmla="*/ 1921879 w 1945028"/>
                        <a:gd name="connsiteY47" fmla="*/ 1134318 h 1736202"/>
                        <a:gd name="connsiteX48" fmla="*/ 1945028 w 1945028"/>
                        <a:gd name="connsiteY48" fmla="*/ 914400 h 1736202"/>
                        <a:gd name="connsiteX49" fmla="*/ 1933454 w 1945028"/>
                        <a:gd name="connsiteY49" fmla="*/ 266217 h 1736202"/>
                        <a:gd name="connsiteX50" fmla="*/ 1898730 w 1945028"/>
                        <a:gd name="connsiteY50" fmla="*/ 243068 h 1736202"/>
                        <a:gd name="connsiteX51" fmla="*/ 1875580 w 1945028"/>
                        <a:gd name="connsiteY51" fmla="*/ 162045 h 1736202"/>
                        <a:gd name="connsiteX52" fmla="*/ 1840856 w 1945028"/>
                        <a:gd name="connsiteY52" fmla="*/ 138896 h 1736202"/>
                        <a:gd name="connsiteX53" fmla="*/ 1794558 w 1945028"/>
                        <a:gd name="connsiteY53" fmla="*/ 92597 h 1736202"/>
                        <a:gd name="connsiteX54" fmla="*/ 1759833 w 1945028"/>
                        <a:gd name="connsiteY54" fmla="*/ 69448 h 1736202"/>
                        <a:gd name="connsiteX55" fmla="*/ 1736684 w 1945028"/>
                        <a:gd name="connsiteY55" fmla="*/ 46298 h 1736202"/>
                        <a:gd name="connsiteX56" fmla="*/ 1701960 w 1945028"/>
                        <a:gd name="connsiteY56" fmla="*/ 23149 h 1736202"/>
                        <a:gd name="connsiteX57" fmla="*/ 1632512 w 1945028"/>
                        <a:gd name="connsiteY57" fmla="*/ 0 h 1736202"/>
                        <a:gd name="connsiteX58" fmla="*/ 1516765 w 1945028"/>
                        <a:gd name="connsiteY58" fmla="*/ 11574 h 1736202"/>
                        <a:gd name="connsiteX59" fmla="*/ 1377869 w 1945028"/>
                        <a:gd name="connsiteY59" fmla="*/ 34724 h 1736202"/>
                        <a:gd name="connsiteX60" fmla="*/ 1273697 w 1945028"/>
                        <a:gd name="connsiteY60" fmla="*/ 69448 h 1736202"/>
                        <a:gd name="connsiteX61" fmla="*/ 1227398 w 1945028"/>
                        <a:gd name="connsiteY61" fmla="*/ 92597 h 1736202"/>
                        <a:gd name="connsiteX62" fmla="*/ 1123226 w 1945028"/>
                        <a:gd name="connsiteY62" fmla="*/ 115746 h 1736202"/>
                        <a:gd name="connsiteX63" fmla="*/ 1042203 w 1945028"/>
                        <a:gd name="connsiteY63" fmla="*/ 150470 h 1736202"/>
                        <a:gd name="connsiteX64" fmla="*/ 995904 w 1945028"/>
                        <a:gd name="connsiteY64" fmla="*/ 162045 h 1736202"/>
                        <a:gd name="connsiteX65" fmla="*/ 845433 w 1945028"/>
                        <a:gd name="connsiteY65" fmla="*/ 196769 h 1736202"/>
                        <a:gd name="connsiteX66" fmla="*/ 775985 w 1945028"/>
                        <a:gd name="connsiteY66" fmla="*/ 243068 h 1736202"/>
                        <a:gd name="connsiteX67" fmla="*/ 787560 w 1945028"/>
                        <a:gd name="connsiteY67" fmla="*/ 277792 h 1736202"/>
                        <a:gd name="connsiteX68" fmla="*/ 822284 w 1945028"/>
                        <a:gd name="connsiteY68" fmla="*/ 300941 h 1736202"/>
                        <a:gd name="connsiteX69" fmla="*/ 845433 w 1945028"/>
                        <a:gd name="connsiteY69" fmla="*/ 324091 h 1736202"/>
                        <a:gd name="connsiteX70" fmla="*/ 914882 w 1945028"/>
                        <a:gd name="connsiteY70" fmla="*/ 370389 h 1736202"/>
                        <a:gd name="connsiteX71" fmla="*/ 972755 w 1945028"/>
                        <a:gd name="connsiteY71" fmla="*/ 405113 h 1736202"/>
                        <a:gd name="connsiteX72" fmla="*/ 914882 w 1945028"/>
                        <a:gd name="connsiteY72" fmla="*/ 439837 h 17362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</a:cxnLst>
                      <a:rect l="l" t="t" r="r" b="b"/>
                      <a:pathLst>
                        <a:path w="1945028" h="1736202">
                          <a:moveTo>
                            <a:pt x="914882" y="439837"/>
                          </a:moveTo>
                          <a:lnTo>
                            <a:pt x="914882" y="439837"/>
                          </a:lnTo>
                          <a:cubicBezTo>
                            <a:pt x="871975" y="525651"/>
                            <a:pt x="889472" y="525167"/>
                            <a:pt x="822284" y="567159"/>
                          </a:cubicBezTo>
                          <a:cubicBezTo>
                            <a:pt x="807652" y="576304"/>
                            <a:pt x="792005" y="583900"/>
                            <a:pt x="775985" y="590308"/>
                          </a:cubicBezTo>
                          <a:cubicBezTo>
                            <a:pt x="753329" y="599371"/>
                            <a:pt x="706537" y="613458"/>
                            <a:pt x="706537" y="613458"/>
                          </a:cubicBezTo>
                          <a:cubicBezTo>
                            <a:pt x="671813" y="609600"/>
                            <a:pt x="635199" y="613823"/>
                            <a:pt x="602365" y="601883"/>
                          </a:cubicBezTo>
                          <a:cubicBezTo>
                            <a:pt x="589292" y="597129"/>
                            <a:pt x="590079" y="575849"/>
                            <a:pt x="579216" y="567159"/>
                          </a:cubicBezTo>
                          <a:cubicBezTo>
                            <a:pt x="569689" y="559537"/>
                            <a:pt x="555405" y="561040"/>
                            <a:pt x="544492" y="555584"/>
                          </a:cubicBezTo>
                          <a:cubicBezTo>
                            <a:pt x="468753" y="517715"/>
                            <a:pt x="551840" y="548909"/>
                            <a:pt x="475044" y="497711"/>
                          </a:cubicBezTo>
                          <a:cubicBezTo>
                            <a:pt x="464892" y="490943"/>
                            <a:pt x="451895" y="489994"/>
                            <a:pt x="440320" y="486136"/>
                          </a:cubicBezTo>
                          <a:lnTo>
                            <a:pt x="394021" y="439837"/>
                          </a:lnTo>
                          <a:cubicBezTo>
                            <a:pt x="386304" y="432121"/>
                            <a:pt x="379601" y="423236"/>
                            <a:pt x="370871" y="416688"/>
                          </a:cubicBezTo>
                          <a:cubicBezTo>
                            <a:pt x="355438" y="405113"/>
                            <a:pt x="340271" y="393177"/>
                            <a:pt x="324573" y="381964"/>
                          </a:cubicBezTo>
                          <a:cubicBezTo>
                            <a:pt x="313253" y="373878"/>
                            <a:pt x="300712" y="367505"/>
                            <a:pt x="289849" y="358815"/>
                          </a:cubicBezTo>
                          <a:cubicBezTo>
                            <a:pt x="281327" y="351998"/>
                            <a:pt x="276174" y="341079"/>
                            <a:pt x="266699" y="335665"/>
                          </a:cubicBezTo>
                          <a:cubicBezTo>
                            <a:pt x="248660" y="325357"/>
                            <a:pt x="228280" y="319811"/>
                            <a:pt x="208826" y="312516"/>
                          </a:cubicBezTo>
                          <a:cubicBezTo>
                            <a:pt x="168146" y="297261"/>
                            <a:pt x="165575" y="299236"/>
                            <a:pt x="116228" y="289367"/>
                          </a:cubicBezTo>
                          <a:cubicBezTo>
                            <a:pt x="104653" y="293225"/>
                            <a:pt x="89126" y="291414"/>
                            <a:pt x="81504" y="300941"/>
                          </a:cubicBezTo>
                          <a:cubicBezTo>
                            <a:pt x="71566" y="313363"/>
                            <a:pt x="77044" y="333012"/>
                            <a:pt x="69930" y="347240"/>
                          </a:cubicBezTo>
                          <a:cubicBezTo>
                            <a:pt x="65050" y="357001"/>
                            <a:pt x="54497" y="362673"/>
                            <a:pt x="46780" y="370389"/>
                          </a:cubicBezTo>
                          <a:cubicBezTo>
                            <a:pt x="20723" y="448563"/>
                            <a:pt x="50795" y="352326"/>
                            <a:pt x="23631" y="474562"/>
                          </a:cubicBezTo>
                          <a:cubicBezTo>
                            <a:pt x="20984" y="486472"/>
                            <a:pt x="15914" y="497711"/>
                            <a:pt x="12056" y="509286"/>
                          </a:cubicBezTo>
                          <a:cubicBezTo>
                            <a:pt x="8198" y="574876"/>
                            <a:pt x="-2372" y="640414"/>
                            <a:pt x="482" y="706055"/>
                          </a:cubicBezTo>
                          <a:cubicBezTo>
                            <a:pt x="1542" y="730433"/>
                            <a:pt x="23631" y="775503"/>
                            <a:pt x="23631" y="775503"/>
                          </a:cubicBezTo>
                          <a:cubicBezTo>
                            <a:pt x="11793" y="917562"/>
                            <a:pt x="2670" y="945881"/>
                            <a:pt x="23631" y="1099594"/>
                          </a:cubicBezTo>
                          <a:cubicBezTo>
                            <a:pt x="26928" y="1123772"/>
                            <a:pt x="33244" y="1148740"/>
                            <a:pt x="46780" y="1169043"/>
                          </a:cubicBezTo>
                          <a:cubicBezTo>
                            <a:pt x="54497" y="1180618"/>
                            <a:pt x="61748" y="1192517"/>
                            <a:pt x="69930" y="1203767"/>
                          </a:cubicBezTo>
                          <a:cubicBezTo>
                            <a:pt x="92623" y="1234970"/>
                            <a:pt x="119528" y="1263280"/>
                            <a:pt x="139378" y="1296364"/>
                          </a:cubicBezTo>
                          <a:cubicBezTo>
                            <a:pt x="190945" y="1382309"/>
                            <a:pt x="158195" y="1338330"/>
                            <a:pt x="243550" y="1423686"/>
                          </a:cubicBezTo>
                          <a:cubicBezTo>
                            <a:pt x="286901" y="1467037"/>
                            <a:pt x="262745" y="1453234"/>
                            <a:pt x="312998" y="1469984"/>
                          </a:cubicBezTo>
                          <a:cubicBezTo>
                            <a:pt x="344371" y="1501357"/>
                            <a:pt x="377430" y="1539874"/>
                            <a:pt x="417170" y="1562582"/>
                          </a:cubicBezTo>
                          <a:cubicBezTo>
                            <a:pt x="492740" y="1605764"/>
                            <a:pt x="406366" y="1531715"/>
                            <a:pt x="498193" y="1597306"/>
                          </a:cubicBezTo>
                          <a:cubicBezTo>
                            <a:pt x="511513" y="1606820"/>
                            <a:pt x="519597" y="1622516"/>
                            <a:pt x="532917" y="1632030"/>
                          </a:cubicBezTo>
                          <a:cubicBezTo>
                            <a:pt x="554814" y="1647670"/>
                            <a:pt x="628223" y="1675774"/>
                            <a:pt x="648664" y="1678329"/>
                          </a:cubicBezTo>
                          <a:cubicBezTo>
                            <a:pt x="829398" y="1700920"/>
                            <a:pt x="710185" y="1688552"/>
                            <a:pt x="1007479" y="1701478"/>
                          </a:cubicBezTo>
                          <a:cubicBezTo>
                            <a:pt x="1065352" y="1709194"/>
                            <a:pt x="1123508" y="1715028"/>
                            <a:pt x="1181099" y="1724627"/>
                          </a:cubicBezTo>
                          <a:cubicBezTo>
                            <a:pt x="1193134" y="1726633"/>
                            <a:pt x="1203622" y="1736202"/>
                            <a:pt x="1215823" y="1736202"/>
                          </a:cubicBezTo>
                          <a:cubicBezTo>
                            <a:pt x="1289231" y="1736202"/>
                            <a:pt x="1362436" y="1728485"/>
                            <a:pt x="1435742" y="1724627"/>
                          </a:cubicBezTo>
                          <a:cubicBezTo>
                            <a:pt x="1468151" y="1713824"/>
                            <a:pt x="1530855" y="1694433"/>
                            <a:pt x="1563064" y="1678329"/>
                          </a:cubicBezTo>
                          <a:cubicBezTo>
                            <a:pt x="1642999" y="1638361"/>
                            <a:pt x="1547728" y="1667693"/>
                            <a:pt x="1644087" y="1643605"/>
                          </a:cubicBezTo>
                          <a:cubicBezTo>
                            <a:pt x="1660352" y="1632762"/>
                            <a:pt x="1715539" y="1596897"/>
                            <a:pt x="1725109" y="1585731"/>
                          </a:cubicBezTo>
                          <a:cubicBezTo>
                            <a:pt x="1736338" y="1572630"/>
                            <a:pt x="1736897" y="1552417"/>
                            <a:pt x="1748259" y="1539432"/>
                          </a:cubicBezTo>
                          <a:cubicBezTo>
                            <a:pt x="1764527" y="1520840"/>
                            <a:pt x="1786841" y="1508567"/>
                            <a:pt x="1806132" y="1493134"/>
                          </a:cubicBezTo>
                          <a:cubicBezTo>
                            <a:pt x="1826814" y="1431089"/>
                            <a:pt x="1810661" y="1484334"/>
                            <a:pt x="1829282" y="1400536"/>
                          </a:cubicBezTo>
                          <a:cubicBezTo>
                            <a:pt x="1832733" y="1385007"/>
                            <a:pt x="1837279" y="1369738"/>
                            <a:pt x="1840856" y="1354237"/>
                          </a:cubicBezTo>
                          <a:cubicBezTo>
                            <a:pt x="1848854" y="1319577"/>
                            <a:pt x="1851237" y="1283265"/>
                            <a:pt x="1864006" y="1250065"/>
                          </a:cubicBezTo>
                          <a:cubicBezTo>
                            <a:pt x="1870931" y="1232060"/>
                            <a:pt x="1887155" y="1219200"/>
                            <a:pt x="1898730" y="1203767"/>
                          </a:cubicBezTo>
                          <a:cubicBezTo>
                            <a:pt x="1906446" y="1180617"/>
                            <a:pt x="1920256" y="1158666"/>
                            <a:pt x="1921879" y="1134318"/>
                          </a:cubicBezTo>
                          <a:cubicBezTo>
                            <a:pt x="1934512" y="944826"/>
                            <a:pt x="1919387" y="1016968"/>
                            <a:pt x="1945028" y="914400"/>
                          </a:cubicBezTo>
                          <a:cubicBezTo>
                            <a:pt x="1941170" y="698339"/>
                            <a:pt x="1948322" y="481800"/>
                            <a:pt x="1933454" y="266217"/>
                          </a:cubicBezTo>
                          <a:cubicBezTo>
                            <a:pt x="1932497" y="252339"/>
                            <a:pt x="1905486" y="255228"/>
                            <a:pt x="1898730" y="243068"/>
                          </a:cubicBezTo>
                          <a:cubicBezTo>
                            <a:pt x="1885089" y="218514"/>
                            <a:pt x="1889221" y="186599"/>
                            <a:pt x="1875580" y="162045"/>
                          </a:cubicBezTo>
                          <a:cubicBezTo>
                            <a:pt x="1868824" y="149885"/>
                            <a:pt x="1851418" y="147949"/>
                            <a:pt x="1840856" y="138896"/>
                          </a:cubicBezTo>
                          <a:cubicBezTo>
                            <a:pt x="1824285" y="124692"/>
                            <a:pt x="1811129" y="106801"/>
                            <a:pt x="1794558" y="92597"/>
                          </a:cubicBezTo>
                          <a:cubicBezTo>
                            <a:pt x="1783996" y="83544"/>
                            <a:pt x="1770696" y="78138"/>
                            <a:pt x="1759833" y="69448"/>
                          </a:cubicBezTo>
                          <a:cubicBezTo>
                            <a:pt x="1751312" y="62631"/>
                            <a:pt x="1745205" y="53115"/>
                            <a:pt x="1736684" y="46298"/>
                          </a:cubicBezTo>
                          <a:cubicBezTo>
                            <a:pt x="1725821" y="37608"/>
                            <a:pt x="1714672" y="28799"/>
                            <a:pt x="1701960" y="23149"/>
                          </a:cubicBezTo>
                          <a:cubicBezTo>
                            <a:pt x="1679662" y="13239"/>
                            <a:pt x="1632512" y="0"/>
                            <a:pt x="1632512" y="0"/>
                          </a:cubicBezTo>
                          <a:cubicBezTo>
                            <a:pt x="1593930" y="3858"/>
                            <a:pt x="1555184" y="6335"/>
                            <a:pt x="1516765" y="11574"/>
                          </a:cubicBezTo>
                          <a:cubicBezTo>
                            <a:pt x="1470258" y="17916"/>
                            <a:pt x="1377869" y="34724"/>
                            <a:pt x="1377869" y="34724"/>
                          </a:cubicBezTo>
                          <a:cubicBezTo>
                            <a:pt x="1305691" y="82842"/>
                            <a:pt x="1387110" y="35424"/>
                            <a:pt x="1273697" y="69448"/>
                          </a:cubicBezTo>
                          <a:cubicBezTo>
                            <a:pt x="1257170" y="74406"/>
                            <a:pt x="1243890" y="87523"/>
                            <a:pt x="1227398" y="92597"/>
                          </a:cubicBezTo>
                          <a:cubicBezTo>
                            <a:pt x="1193400" y="103058"/>
                            <a:pt x="1157178" y="105136"/>
                            <a:pt x="1123226" y="115746"/>
                          </a:cubicBezTo>
                          <a:cubicBezTo>
                            <a:pt x="1095180" y="124510"/>
                            <a:pt x="1069817" y="140428"/>
                            <a:pt x="1042203" y="150470"/>
                          </a:cubicBezTo>
                          <a:cubicBezTo>
                            <a:pt x="1027253" y="155906"/>
                            <a:pt x="1011405" y="158468"/>
                            <a:pt x="995904" y="162045"/>
                          </a:cubicBezTo>
                          <a:cubicBezTo>
                            <a:pt x="823002" y="201945"/>
                            <a:pt x="950033" y="170618"/>
                            <a:pt x="845433" y="196769"/>
                          </a:cubicBezTo>
                          <a:cubicBezTo>
                            <a:pt x="822284" y="212202"/>
                            <a:pt x="767187" y="216674"/>
                            <a:pt x="775985" y="243068"/>
                          </a:cubicBezTo>
                          <a:cubicBezTo>
                            <a:pt x="779843" y="254643"/>
                            <a:pt x="779938" y="268265"/>
                            <a:pt x="787560" y="277792"/>
                          </a:cubicBezTo>
                          <a:cubicBezTo>
                            <a:pt x="796250" y="288655"/>
                            <a:pt x="811421" y="292251"/>
                            <a:pt x="822284" y="300941"/>
                          </a:cubicBezTo>
                          <a:cubicBezTo>
                            <a:pt x="830805" y="307758"/>
                            <a:pt x="836703" y="317543"/>
                            <a:pt x="845433" y="324091"/>
                          </a:cubicBezTo>
                          <a:cubicBezTo>
                            <a:pt x="867691" y="340784"/>
                            <a:pt x="895209" y="350715"/>
                            <a:pt x="914882" y="370389"/>
                          </a:cubicBezTo>
                          <a:cubicBezTo>
                            <a:pt x="946658" y="402166"/>
                            <a:pt x="927678" y="390088"/>
                            <a:pt x="972755" y="405113"/>
                          </a:cubicBezTo>
                          <a:cubicBezTo>
                            <a:pt x="941422" y="436448"/>
                            <a:pt x="924527" y="434050"/>
                            <a:pt x="914882" y="439837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Freeform 84"/>
                    <p:cNvSpPr/>
                    <p:nvPr/>
                  </p:nvSpPr>
                  <p:spPr>
                    <a:xfrm>
                      <a:off x="4988689" y="4062714"/>
                      <a:ext cx="1446835" cy="1759352"/>
                    </a:xfrm>
                    <a:custGeom>
                      <a:avLst/>
                      <a:gdLst>
                        <a:gd name="connsiteX0" fmla="*/ 1435260 w 1446835"/>
                        <a:gd name="connsiteY0" fmla="*/ 254643 h 1759352"/>
                        <a:gd name="connsiteX1" fmla="*/ 1435260 w 1446835"/>
                        <a:gd name="connsiteY1" fmla="*/ 254643 h 1759352"/>
                        <a:gd name="connsiteX2" fmla="*/ 1412111 w 1446835"/>
                        <a:gd name="connsiteY2" fmla="*/ 381964 h 1759352"/>
                        <a:gd name="connsiteX3" fmla="*/ 1388962 w 1446835"/>
                        <a:gd name="connsiteY3" fmla="*/ 405114 h 1759352"/>
                        <a:gd name="connsiteX4" fmla="*/ 1365812 w 1446835"/>
                        <a:gd name="connsiteY4" fmla="*/ 462987 h 1759352"/>
                        <a:gd name="connsiteX5" fmla="*/ 1342663 w 1446835"/>
                        <a:gd name="connsiteY5" fmla="*/ 648182 h 1759352"/>
                        <a:gd name="connsiteX6" fmla="*/ 1319514 w 1446835"/>
                        <a:gd name="connsiteY6" fmla="*/ 856527 h 1759352"/>
                        <a:gd name="connsiteX7" fmla="*/ 1273215 w 1446835"/>
                        <a:gd name="connsiteY7" fmla="*/ 937549 h 1759352"/>
                        <a:gd name="connsiteX8" fmla="*/ 1250065 w 1446835"/>
                        <a:gd name="connsiteY8" fmla="*/ 1006997 h 1759352"/>
                        <a:gd name="connsiteX9" fmla="*/ 1238491 w 1446835"/>
                        <a:gd name="connsiteY9" fmla="*/ 1238491 h 1759352"/>
                        <a:gd name="connsiteX10" fmla="*/ 1215341 w 1446835"/>
                        <a:gd name="connsiteY10" fmla="*/ 1284790 h 1759352"/>
                        <a:gd name="connsiteX11" fmla="*/ 1169043 w 1446835"/>
                        <a:gd name="connsiteY11" fmla="*/ 1365813 h 1759352"/>
                        <a:gd name="connsiteX12" fmla="*/ 1134319 w 1446835"/>
                        <a:gd name="connsiteY12" fmla="*/ 1446835 h 1759352"/>
                        <a:gd name="connsiteX13" fmla="*/ 1111169 w 1446835"/>
                        <a:gd name="connsiteY13" fmla="*/ 1469985 h 1759352"/>
                        <a:gd name="connsiteX14" fmla="*/ 1099595 w 1446835"/>
                        <a:gd name="connsiteY14" fmla="*/ 1504709 h 1759352"/>
                        <a:gd name="connsiteX15" fmla="*/ 1030146 w 1446835"/>
                        <a:gd name="connsiteY15" fmla="*/ 1585732 h 1759352"/>
                        <a:gd name="connsiteX16" fmla="*/ 960698 w 1446835"/>
                        <a:gd name="connsiteY16" fmla="*/ 1632030 h 1759352"/>
                        <a:gd name="connsiteX17" fmla="*/ 925974 w 1446835"/>
                        <a:gd name="connsiteY17" fmla="*/ 1643605 h 1759352"/>
                        <a:gd name="connsiteX18" fmla="*/ 798653 w 1446835"/>
                        <a:gd name="connsiteY18" fmla="*/ 1713053 h 1759352"/>
                        <a:gd name="connsiteX19" fmla="*/ 729205 w 1446835"/>
                        <a:gd name="connsiteY19" fmla="*/ 1736202 h 1759352"/>
                        <a:gd name="connsiteX20" fmla="*/ 625033 w 1446835"/>
                        <a:gd name="connsiteY20" fmla="*/ 1759352 h 1759352"/>
                        <a:gd name="connsiteX21" fmla="*/ 567159 w 1446835"/>
                        <a:gd name="connsiteY21" fmla="*/ 1713053 h 1759352"/>
                        <a:gd name="connsiteX22" fmla="*/ 532435 w 1446835"/>
                        <a:gd name="connsiteY22" fmla="*/ 1701478 h 1759352"/>
                        <a:gd name="connsiteX23" fmla="*/ 393539 w 1446835"/>
                        <a:gd name="connsiteY23" fmla="*/ 1689904 h 1759352"/>
                        <a:gd name="connsiteX24" fmla="*/ 266217 w 1446835"/>
                        <a:gd name="connsiteY24" fmla="*/ 1620456 h 1759352"/>
                        <a:gd name="connsiteX25" fmla="*/ 219919 w 1446835"/>
                        <a:gd name="connsiteY25" fmla="*/ 1585732 h 1759352"/>
                        <a:gd name="connsiteX26" fmla="*/ 196769 w 1446835"/>
                        <a:gd name="connsiteY26" fmla="*/ 1551008 h 1759352"/>
                        <a:gd name="connsiteX27" fmla="*/ 150470 w 1446835"/>
                        <a:gd name="connsiteY27" fmla="*/ 1493134 h 1759352"/>
                        <a:gd name="connsiteX28" fmla="*/ 69448 w 1446835"/>
                        <a:gd name="connsiteY28" fmla="*/ 1400537 h 1759352"/>
                        <a:gd name="connsiteX29" fmla="*/ 46298 w 1446835"/>
                        <a:gd name="connsiteY29" fmla="*/ 1342663 h 1759352"/>
                        <a:gd name="connsiteX30" fmla="*/ 0 w 1446835"/>
                        <a:gd name="connsiteY30" fmla="*/ 1261640 h 1759352"/>
                        <a:gd name="connsiteX31" fmla="*/ 11574 w 1446835"/>
                        <a:gd name="connsiteY31" fmla="*/ 1145894 h 1759352"/>
                        <a:gd name="connsiteX32" fmla="*/ 34724 w 1446835"/>
                        <a:gd name="connsiteY32" fmla="*/ 1111170 h 1759352"/>
                        <a:gd name="connsiteX33" fmla="*/ 46298 w 1446835"/>
                        <a:gd name="connsiteY33" fmla="*/ 891251 h 1759352"/>
                        <a:gd name="connsiteX34" fmla="*/ 57873 w 1446835"/>
                        <a:gd name="connsiteY34" fmla="*/ 740780 h 1759352"/>
                        <a:gd name="connsiteX35" fmla="*/ 81022 w 1446835"/>
                        <a:gd name="connsiteY35" fmla="*/ 601883 h 1759352"/>
                        <a:gd name="connsiteX36" fmla="*/ 92597 w 1446835"/>
                        <a:gd name="connsiteY36" fmla="*/ 555585 h 1759352"/>
                        <a:gd name="connsiteX37" fmla="*/ 115746 w 1446835"/>
                        <a:gd name="connsiteY37" fmla="*/ 532435 h 1759352"/>
                        <a:gd name="connsiteX38" fmla="*/ 104172 w 1446835"/>
                        <a:gd name="connsiteY38" fmla="*/ 462987 h 1759352"/>
                        <a:gd name="connsiteX39" fmla="*/ 69448 w 1446835"/>
                        <a:gd name="connsiteY39" fmla="*/ 405114 h 1759352"/>
                        <a:gd name="connsiteX40" fmla="*/ 104172 w 1446835"/>
                        <a:gd name="connsiteY40" fmla="*/ 312516 h 1759352"/>
                        <a:gd name="connsiteX41" fmla="*/ 138896 w 1446835"/>
                        <a:gd name="connsiteY41" fmla="*/ 300942 h 1759352"/>
                        <a:gd name="connsiteX42" fmla="*/ 208344 w 1446835"/>
                        <a:gd name="connsiteY42" fmla="*/ 254643 h 1759352"/>
                        <a:gd name="connsiteX43" fmla="*/ 254643 w 1446835"/>
                        <a:gd name="connsiteY43" fmla="*/ 219919 h 1759352"/>
                        <a:gd name="connsiteX44" fmla="*/ 324091 w 1446835"/>
                        <a:gd name="connsiteY44" fmla="*/ 196770 h 1759352"/>
                        <a:gd name="connsiteX45" fmla="*/ 370389 w 1446835"/>
                        <a:gd name="connsiteY45" fmla="*/ 173620 h 1759352"/>
                        <a:gd name="connsiteX46" fmla="*/ 416688 w 1446835"/>
                        <a:gd name="connsiteY46" fmla="*/ 162045 h 1759352"/>
                        <a:gd name="connsiteX47" fmla="*/ 497711 w 1446835"/>
                        <a:gd name="connsiteY47" fmla="*/ 127321 h 1759352"/>
                        <a:gd name="connsiteX48" fmla="*/ 601883 w 1446835"/>
                        <a:gd name="connsiteY48" fmla="*/ 104172 h 1759352"/>
                        <a:gd name="connsiteX49" fmla="*/ 694481 w 1446835"/>
                        <a:gd name="connsiteY49" fmla="*/ 92597 h 1759352"/>
                        <a:gd name="connsiteX50" fmla="*/ 868101 w 1446835"/>
                        <a:gd name="connsiteY50" fmla="*/ 69448 h 1759352"/>
                        <a:gd name="connsiteX51" fmla="*/ 1041721 w 1446835"/>
                        <a:gd name="connsiteY51" fmla="*/ 34724 h 1759352"/>
                        <a:gd name="connsiteX52" fmla="*/ 1088020 w 1446835"/>
                        <a:gd name="connsiteY52" fmla="*/ 23149 h 1759352"/>
                        <a:gd name="connsiteX53" fmla="*/ 1157468 w 1446835"/>
                        <a:gd name="connsiteY53" fmla="*/ 0 h 1759352"/>
                        <a:gd name="connsiteX54" fmla="*/ 1273215 w 1446835"/>
                        <a:gd name="connsiteY54" fmla="*/ 11575 h 1759352"/>
                        <a:gd name="connsiteX55" fmla="*/ 1296364 w 1446835"/>
                        <a:gd name="connsiteY55" fmla="*/ 46299 h 1759352"/>
                        <a:gd name="connsiteX56" fmla="*/ 1365812 w 1446835"/>
                        <a:gd name="connsiteY56" fmla="*/ 92597 h 1759352"/>
                        <a:gd name="connsiteX57" fmla="*/ 1400536 w 1446835"/>
                        <a:gd name="connsiteY57" fmla="*/ 127321 h 1759352"/>
                        <a:gd name="connsiteX58" fmla="*/ 1412111 w 1446835"/>
                        <a:gd name="connsiteY58" fmla="*/ 162045 h 1759352"/>
                        <a:gd name="connsiteX59" fmla="*/ 1446835 w 1446835"/>
                        <a:gd name="connsiteY59" fmla="*/ 185195 h 1759352"/>
                        <a:gd name="connsiteX60" fmla="*/ 1435260 w 1446835"/>
                        <a:gd name="connsiteY60" fmla="*/ 289367 h 1759352"/>
                        <a:gd name="connsiteX61" fmla="*/ 1423686 w 1446835"/>
                        <a:gd name="connsiteY61" fmla="*/ 324091 h 1759352"/>
                        <a:gd name="connsiteX62" fmla="*/ 1400536 w 1446835"/>
                        <a:gd name="connsiteY62" fmla="*/ 300942 h 1759352"/>
                        <a:gd name="connsiteX63" fmla="*/ 1435260 w 1446835"/>
                        <a:gd name="connsiteY63" fmla="*/ 254643 h 1759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</a:cxnLst>
                      <a:rect l="l" t="t" r="r" b="b"/>
                      <a:pathLst>
                        <a:path w="1446835" h="1759352">
                          <a:moveTo>
                            <a:pt x="1435260" y="254643"/>
                          </a:moveTo>
                          <a:lnTo>
                            <a:pt x="1435260" y="254643"/>
                          </a:lnTo>
                          <a:cubicBezTo>
                            <a:pt x="1427544" y="297083"/>
                            <a:pt x="1424797" y="340735"/>
                            <a:pt x="1412111" y="381964"/>
                          </a:cubicBezTo>
                          <a:cubicBezTo>
                            <a:pt x="1408902" y="392394"/>
                            <a:pt x="1394376" y="395639"/>
                            <a:pt x="1388962" y="405114"/>
                          </a:cubicBezTo>
                          <a:cubicBezTo>
                            <a:pt x="1378654" y="423154"/>
                            <a:pt x="1373529" y="443696"/>
                            <a:pt x="1365812" y="462987"/>
                          </a:cubicBezTo>
                          <a:cubicBezTo>
                            <a:pt x="1348799" y="565068"/>
                            <a:pt x="1355027" y="518358"/>
                            <a:pt x="1342663" y="648182"/>
                          </a:cubicBezTo>
                          <a:cubicBezTo>
                            <a:pt x="1341004" y="665605"/>
                            <a:pt x="1329185" y="821066"/>
                            <a:pt x="1319514" y="856527"/>
                          </a:cubicBezTo>
                          <a:cubicBezTo>
                            <a:pt x="1303214" y="916293"/>
                            <a:pt x="1295396" y="887641"/>
                            <a:pt x="1273215" y="937549"/>
                          </a:cubicBezTo>
                          <a:cubicBezTo>
                            <a:pt x="1263305" y="959847"/>
                            <a:pt x="1250065" y="1006997"/>
                            <a:pt x="1250065" y="1006997"/>
                          </a:cubicBezTo>
                          <a:cubicBezTo>
                            <a:pt x="1274588" y="1105085"/>
                            <a:pt x="1271988" y="1071008"/>
                            <a:pt x="1238491" y="1238491"/>
                          </a:cubicBezTo>
                          <a:cubicBezTo>
                            <a:pt x="1235107" y="1255411"/>
                            <a:pt x="1223902" y="1269809"/>
                            <a:pt x="1215341" y="1284790"/>
                          </a:cubicBezTo>
                          <a:cubicBezTo>
                            <a:pt x="1182129" y="1342911"/>
                            <a:pt x="1199023" y="1295859"/>
                            <a:pt x="1169043" y="1365813"/>
                          </a:cubicBezTo>
                          <a:cubicBezTo>
                            <a:pt x="1150525" y="1409021"/>
                            <a:pt x="1165026" y="1400774"/>
                            <a:pt x="1134319" y="1446835"/>
                          </a:cubicBezTo>
                          <a:cubicBezTo>
                            <a:pt x="1128266" y="1455915"/>
                            <a:pt x="1118886" y="1462268"/>
                            <a:pt x="1111169" y="1469985"/>
                          </a:cubicBezTo>
                          <a:cubicBezTo>
                            <a:pt x="1107311" y="1481560"/>
                            <a:pt x="1105648" y="1494116"/>
                            <a:pt x="1099595" y="1504709"/>
                          </a:cubicBezTo>
                          <a:cubicBezTo>
                            <a:pt x="1087170" y="1526453"/>
                            <a:pt x="1051256" y="1569314"/>
                            <a:pt x="1030146" y="1585732"/>
                          </a:cubicBezTo>
                          <a:cubicBezTo>
                            <a:pt x="1008185" y="1602813"/>
                            <a:pt x="987092" y="1623232"/>
                            <a:pt x="960698" y="1632030"/>
                          </a:cubicBezTo>
                          <a:cubicBezTo>
                            <a:pt x="949123" y="1635888"/>
                            <a:pt x="936887" y="1638149"/>
                            <a:pt x="925974" y="1643605"/>
                          </a:cubicBezTo>
                          <a:cubicBezTo>
                            <a:pt x="841449" y="1685868"/>
                            <a:pt x="956005" y="1660603"/>
                            <a:pt x="798653" y="1713053"/>
                          </a:cubicBezTo>
                          <a:cubicBezTo>
                            <a:pt x="775504" y="1720769"/>
                            <a:pt x="753274" y="1732190"/>
                            <a:pt x="729205" y="1736202"/>
                          </a:cubicBezTo>
                          <a:cubicBezTo>
                            <a:pt x="647722" y="1749783"/>
                            <a:pt x="682021" y="1740355"/>
                            <a:pt x="625033" y="1759352"/>
                          </a:cubicBezTo>
                          <a:cubicBezTo>
                            <a:pt x="605742" y="1743919"/>
                            <a:pt x="588109" y="1726147"/>
                            <a:pt x="567159" y="1713053"/>
                          </a:cubicBezTo>
                          <a:cubicBezTo>
                            <a:pt x="556813" y="1706587"/>
                            <a:pt x="544529" y="1703090"/>
                            <a:pt x="532435" y="1701478"/>
                          </a:cubicBezTo>
                          <a:cubicBezTo>
                            <a:pt x="486383" y="1695338"/>
                            <a:pt x="439838" y="1693762"/>
                            <a:pt x="393539" y="1689904"/>
                          </a:cubicBezTo>
                          <a:cubicBezTo>
                            <a:pt x="317032" y="1659301"/>
                            <a:pt x="343313" y="1674423"/>
                            <a:pt x="266217" y="1620456"/>
                          </a:cubicBezTo>
                          <a:cubicBezTo>
                            <a:pt x="250413" y="1609393"/>
                            <a:pt x="233560" y="1599373"/>
                            <a:pt x="219919" y="1585732"/>
                          </a:cubicBezTo>
                          <a:cubicBezTo>
                            <a:pt x="210082" y="1575895"/>
                            <a:pt x="205116" y="1562137"/>
                            <a:pt x="196769" y="1551008"/>
                          </a:cubicBezTo>
                          <a:cubicBezTo>
                            <a:pt x="181946" y="1531244"/>
                            <a:pt x="165001" y="1513114"/>
                            <a:pt x="150470" y="1493134"/>
                          </a:cubicBezTo>
                          <a:cubicBezTo>
                            <a:pt x="86923" y="1405757"/>
                            <a:pt x="132088" y="1442296"/>
                            <a:pt x="69448" y="1400537"/>
                          </a:cubicBezTo>
                          <a:cubicBezTo>
                            <a:pt x="61731" y="1381246"/>
                            <a:pt x="56388" y="1360826"/>
                            <a:pt x="46298" y="1342663"/>
                          </a:cubicBezTo>
                          <a:cubicBezTo>
                            <a:pt x="-12094" y="1237557"/>
                            <a:pt x="28013" y="1345684"/>
                            <a:pt x="0" y="1261640"/>
                          </a:cubicBezTo>
                          <a:cubicBezTo>
                            <a:pt x="3858" y="1223058"/>
                            <a:pt x="2855" y="1183675"/>
                            <a:pt x="11574" y="1145894"/>
                          </a:cubicBezTo>
                          <a:cubicBezTo>
                            <a:pt x="14702" y="1132339"/>
                            <a:pt x="32844" y="1124954"/>
                            <a:pt x="34724" y="1111170"/>
                          </a:cubicBezTo>
                          <a:cubicBezTo>
                            <a:pt x="44642" y="1038435"/>
                            <a:pt x="41719" y="964516"/>
                            <a:pt x="46298" y="891251"/>
                          </a:cubicBezTo>
                          <a:cubicBezTo>
                            <a:pt x="49436" y="841044"/>
                            <a:pt x="51879" y="790727"/>
                            <a:pt x="57873" y="740780"/>
                          </a:cubicBezTo>
                          <a:cubicBezTo>
                            <a:pt x="63465" y="694177"/>
                            <a:pt x="69637" y="647419"/>
                            <a:pt x="81022" y="601883"/>
                          </a:cubicBezTo>
                          <a:cubicBezTo>
                            <a:pt x="84880" y="586450"/>
                            <a:pt x="85483" y="569813"/>
                            <a:pt x="92597" y="555585"/>
                          </a:cubicBezTo>
                          <a:cubicBezTo>
                            <a:pt x="97477" y="545824"/>
                            <a:pt x="108030" y="540152"/>
                            <a:pt x="115746" y="532435"/>
                          </a:cubicBezTo>
                          <a:cubicBezTo>
                            <a:pt x="111888" y="509286"/>
                            <a:pt x="112192" y="485043"/>
                            <a:pt x="104172" y="462987"/>
                          </a:cubicBezTo>
                          <a:cubicBezTo>
                            <a:pt x="96484" y="441844"/>
                            <a:pt x="73473" y="427248"/>
                            <a:pt x="69448" y="405114"/>
                          </a:cubicBezTo>
                          <a:cubicBezTo>
                            <a:pt x="63218" y="370850"/>
                            <a:pt x="73540" y="330895"/>
                            <a:pt x="104172" y="312516"/>
                          </a:cubicBezTo>
                          <a:cubicBezTo>
                            <a:pt x="114634" y="306239"/>
                            <a:pt x="127321" y="304800"/>
                            <a:pt x="138896" y="300942"/>
                          </a:cubicBezTo>
                          <a:cubicBezTo>
                            <a:pt x="219702" y="220136"/>
                            <a:pt x="130173" y="299312"/>
                            <a:pt x="208344" y="254643"/>
                          </a:cubicBezTo>
                          <a:cubicBezTo>
                            <a:pt x="225093" y="245072"/>
                            <a:pt x="237388" y="228546"/>
                            <a:pt x="254643" y="219919"/>
                          </a:cubicBezTo>
                          <a:cubicBezTo>
                            <a:pt x="276468" y="209006"/>
                            <a:pt x="301435" y="205833"/>
                            <a:pt x="324091" y="196770"/>
                          </a:cubicBezTo>
                          <a:cubicBezTo>
                            <a:pt x="340111" y="190362"/>
                            <a:pt x="354233" y="179679"/>
                            <a:pt x="370389" y="173620"/>
                          </a:cubicBezTo>
                          <a:cubicBezTo>
                            <a:pt x="385284" y="168034"/>
                            <a:pt x="401793" y="167631"/>
                            <a:pt x="416688" y="162045"/>
                          </a:cubicBezTo>
                          <a:cubicBezTo>
                            <a:pt x="515441" y="125013"/>
                            <a:pt x="417244" y="150311"/>
                            <a:pt x="497711" y="127321"/>
                          </a:cubicBezTo>
                          <a:cubicBezTo>
                            <a:pt x="524584" y="119643"/>
                            <a:pt x="576038" y="108148"/>
                            <a:pt x="601883" y="104172"/>
                          </a:cubicBezTo>
                          <a:cubicBezTo>
                            <a:pt x="632627" y="99442"/>
                            <a:pt x="663648" y="96708"/>
                            <a:pt x="694481" y="92597"/>
                          </a:cubicBezTo>
                          <a:cubicBezTo>
                            <a:pt x="934088" y="60650"/>
                            <a:pt x="602725" y="102621"/>
                            <a:pt x="868101" y="69448"/>
                          </a:cubicBezTo>
                          <a:cubicBezTo>
                            <a:pt x="1017111" y="26875"/>
                            <a:pt x="879084" y="61831"/>
                            <a:pt x="1041721" y="34724"/>
                          </a:cubicBezTo>
                          <a:cubicBezTo>
                            <a:pt x="1057413" y="32109"/>
                            <a:pt x="1072783" y="27720"/>
                            <a:pt x="1088020" y="23149"/>
                          </a:cubicBezTo>
                          <a:cubicBezTo>
                            <a:pt x="1111392" y="16137"/>
                            <a:pt x="1157468" y="0"/>
                            <a:pt x="1157468" y="0"/>
                          </a:cubicBezTo>
                          <a:cubicBezTo>
                            <a:pt x="1196050" y="3858"/>
                            <a:pt x="1236430" y="-687"/>
                            <a:pt x="1273215" y="11575"/>
                          </a:cubicBezTo>
                          <a:cubicBezTo>
                            <a:pt x="1286412" y="15974"/>
                            <a:pt x="1287458" y="35612"/>
                            <a:pt x="1296364" y="46299"/>
                          </a:cubicBezTo>
                          <a:cubicBezTo>
                            <a:pt x="1329711" y="86316"/>
                            <a:pt x="1323015" y="78332"/>
                            <a:pt x="1365812" y="92597"/>
                          </a:cubicBezTo>
                          <a:cubicBezTo>
                            <a:pt x="1377387" y="104172"/>
                            <a:pt x="1391456" y="113701"/>
                            <a:pt x="1400536" y="127321"/>
                          </a:cubicBezTo>
                          <a:cubicBezTo>
                            <a:pt x="1407304" y="137473"/>
                            <a:pt x="1404489" y="152518"/>
                            <a:pt x="1412111" y="162045"/>
                          </a:cubicBezTo>
                          <a:cubicBezTo>
                            <a:pt x="1420801" y="172908"/>
                            <a:pt x="1435260" y="177478"/>
                            <a:pt x="1446835" y="185195"/>
                          </a:cubicBezTo>
                          <a:cubicBezTo>
                            <a:pt x="1442977" y="219919"/>
                            <a:pt x="1441004" y="254905"/>
                            <a:pt x="1435260" y="289367"/>
                          </a:cubicBezTo>
                          <a:cubicBezTo>
                            <a:pt x="1433254" y="301402"/>
                            <a:pt x="1435261" y="320233"/>
                            <a:pt x="1423686" y="324091"/>
                          </a:cubicBezTo>
                          <a:cubicBezTo>
                            <a:pt x="1413333" y="327542"/>
                            <a:pt x="1402903" y="311595"/>
                            <a:pt x="1400536" y="300942"/>
                          </a:cubicBezTo>
                          <a:cubicBezTo>
                            <a:pt x="1394677" y="274578"/>
                            <a:pt x="1429473" y="262359"/>
                            <a:pt x="1435260" y="254643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Freeform 85"/>
                    <p:cNvSpPr/>
                    <p:nvPr/>
                  </p:nvSpPr>
                  <p:spPr>
                    <a:xfrm>
                      <a:off x="8132310" y="2129742"/>
                      <a:ext cx="945615" cy="1770926"/>
                    </a:xfrm>
                    <a:custGeom>
                      <a:avLst/>
                      <a:gdLst>
                        <a:gd name="connsiteX0" fmla="*/ 930667 w 945615"/>
                        <a:gd name="connsiteY0" fmla="*/ 185195 h 1770926"/>
                        <a:gd name="connsiteX1" fmla="*/ 930667 w 945615"/>
                        <a:gd name="connsiteY1" fmla="*/ 185195 h 1770926"/>
                        <a:gd name="connsiteX2" fmla="*/ 942242 w 945615"/>
                        <a:gd name="connsiteY2" fmla="*/ 925974 h 1770926"/>
                        <a:gd name="connsiteX3" fmla="*/ 872794 w 945615"/>
                        <a:gd name="connsiteY3" fmla="*/ 995423 h 1770926"/>
                        <a:gd name="connsiteX4" fmla="*/ 849644 w 945615"/>
                        <a:gd name="connsiteY4" fmla="*/ 1041721 h 1770926"/>
                        <a:gd name="connsiteX5" fmla="*/ 745472 w 945615"/>
                        <a:gd name="connsiteY5" fmla="*/ 1169043 h 1770926"/>
                        <a:gd name="connsiteX6" fmla="*/ 699174 w 945615"/>
                        <a:gd name="connsiteY6" fmla="*/ 1250066 h 1770926"/>
                        <a:gd name="connsiteX7" fmla="*/ 629725 w 945615"/>
                        <a:gd name="connsiteY7" fmla="*/ 1319514 h 1770926"/>
                        <a:gd name="connsiteX8" fmla="*/ 618151 w 945615"/>
                        <a:gd name="connsiteY8" fmla="*/ 1354238 h 1770926"/>
                        <a:gd name="connsiteX9" fmla="*/ 595001 w 945615"/>
                        <a:gd name="connsiteY9" fmla="*/ 1377387 h 1770926"/>
                        <a:gd name="connsiteX10" fmla="*/ 571852 w 945615"/>
                        <a:gd name="connsiteY10" fmla="*/ 1412111 h 1770926"/>
                        <a:gd name="connsiteX11" fmla="*/ 548703 w 945615"/>
                        <a:gd name="connsiteY11" fmla="*/ 1435261 h 1770926"/>
                        <a:gd name="connsiteX12" fmla="*/ 490829 w 945615"/>
                        <a:gd name="connsiteY12" fmla="*/ 1527858 h 1770926"/>
                        <a:gd name="connsiteX13" fmla="*/ 444531 w 945615"/>
                        <a:gd name="connsiteY13" fmla="*/ 1585731 h 1770926"/>
                        <a:gd name="connsiteX14" fmla="*/ 421381 w 945615"/>
                        <a:gd name="connsiteY14" fmla="*/ 1620455 h 1770926"/>
                        <a:gd name="connsiteX15" fmla="*/ 259336 w 945615"/>
                        <a:gd name="connsiteY15" fmla="*/ 1724628 h 1770926"/>
                        <a:gd name="connsiteX16" fmla="*/ 166738 w 945615"/>
                        <a:gd name="connsiteY16" fmla="*/ 1759352 h 1770926"/>
                        <a:gd name="connsiteX17" fmla="*/ 120439 w 945615"/>
                        <a:gd name="connsiteY17" fmla="*/ 1770926 h 1770926"/>
                        <a:gd name="connsiteX18" fmla="*/ 62566 w 945615"/>
                        <a:gd name="connsiteY18" fmla="*/ 1724628 h 1770926"/>
                        <a:gd name="connsiteX19" fmla="*/ 16267 w 945615"/>
                        <a:gd name="connsiteY19" fmla="*/ 1678329 h 1770926"/>
                        <a:gd name="connsiteX20" fmla="*/ 16267 w 945615"/>
                        <a:gd name="connsiteY20" fmla="*/ 1493134 h 1770926"/>
                        <a:gd name="connsiteX21" fmla="*/ 50991 w 945615"/>
                        <a:gd name="connsiteY21" fmla="*/ 1423686 h 1770926"/>
                        <a:gd name="connsiteX22" fmla="*/ 62566 w 945615"/>
                        <a:gd name="connsiteY22" fmla="*/ 1377387 h 1770926"/>
                        <a:gd name="connsiteX23" fmla="*/ 74141 w 945615"/>
                        <a:gd name="connsiteY23" fmla="*/ 1342663 h 1770926"/>
                        <a:gd name="connsiteX24" fmla="*/ 85715 w 945615"/>
                        <a:gd name="connsiteY24" fmla="*/ 1250066 h 1770926"/>
                        <a:gd name="connsiteX25" fmla="*/ 120439 w 945615"/>
                        <a:gd name="connsiteY25" fmla="*/ 1215342 h 1770926"/>
                        <a:gd name="connsiteX26" fmla="*/ 143589 w 945615"/>
                        <a:gd name="connsiteY26" fmla="*/ 1180617 h 1770926"/>
                        <a:gd name="connsiteX27" fmla="*/ 108865 w 945615"/>
                        <a:gd name="connsiteY27" fmla="*/ 1053296 h 1770926"/>
                        <a:gd name="connsiteX28" fmla="*/ 74141 w 945615"/>
                        <a:gd name="connsiteY28" fmla="*/ 925974 h 1770926"/>
                        <a:gd name="connsiteX29" fmla="*/ 74141 w 945615"/>
                        <a:gd name="connsiteY29" fmla="*/ 659757 h 1770926"/>
                        <a:gd name="connsiteX30" fmla="*/ 85715 w 945615"/>
                        <a:gd name="connsiteY30" fmla="*/ 625033 h 1770926"/>
                        <a:gd name="connsiteX31" fmla="*/ 108865 w 945615"/>
                        <a:gd name="connsiteY31" fmla="*/ 590309 h 1770926"/>
                        <a:gd name="connsiteX32" fmla="*/ 108865 w 945615"/>
                        <a:gd name="connsiteY32" fmla="*/ 300942 h 1770926"/>
                        <a:gd name="connsiteX33" fmla="*/ 132014 w 945615"/>
                        <a:gd name="connsiteY33" fmla="*/ 277792 h 1770926"/>
                        <a:gd name="connsiteX34" fmla="*/ 178313 w 945615"/>
                        <a:gd name="connsiteY34" fmla="*/ 208344 h 1770926"/>
                        <a:gd name="connsiteX35" fmla="*/ 247761 w 945615"/>
                        <a:gd name="connsiteY35" fmla="*/ 127321 h 1770926"/>
                        <a:gd name="connsiteX36" fmla="*/ 282485 w 945615"/>
                        <a:gd name="connsiteY36" fmla="*/ 92597 h 1770926"/>
                        <a:gd name="connsiteX37" fmla="*/ 398232 w 945615"/>
                        <a:gd name="connsiteY37" fmla="*/ 34724 h 1770926"/>
                        <a:gd name="connsiteX38" fmla="*/ 444531 w 945615"/>
                        <a:gd name="connsiteY38" fmla="*/ 11574 h 1770926"/>
                        <a:gd name="connsiteX39" fmla="*/ 479255 w 945615"/>
                        <a:gd name="connsiteY39" fmla="*/ 0 h 1770926"/>
                        <a:gd name="connsiteX40" fmla="*/ 537128 w 945615"/>
                        <a:gd name="connsiteY40" fmla="*/ 11574 h 1770926"/>
                        <a:gd name="connsiteX41" fmla="*/ 606576 w 945615"/>
                        <a:gd name="connsiteY41" fmla="*/ 34724 h 1770926"/>
                        <a:gd name="connsiteX42" fmla="*/ 652875 w 945615"/>
                        <a:gd name="connsiteY42" fmla="*/ 46299 h 1770926"/>
                        <a:gd name="connsiteX43" fmla="*/ 699174 w 945615"/>
                        <a:gd name="connsiteY43" fmla="*/ 69448 h 1770926"/>
                        <a:gd name="connsiteX44" fmla="*/ 803346 w 945615"/>
                        <a:gd name="connsiteY44" fmla="*/ 92597 h 1770926"/>
                        <a:gd name="connsiteX45" fmla="*/ 814920 w 945615"/>
                        <a:gd name="connsiteY45" fmla="*/ 127321 h 1770926"/>
                        <a:gd name="connsiteX46" fmla="*/ 838070 w 945615"/>
                        <a:gd name="connsiteY46" fmla="*/ 150471 h 1770926"/>
                        <a:gd name="connsiteX47" fmla="*/ 907518 w 945615"/>
                        <a:gd name="connsiteY47" fmla="*/ 185195 h 1770926"/>
                        <a:gd name="connsiteX48" fmla="*/ 930667 w 945615"/>
                        <a:gd name="connsiteY48" fmla="*/ 185195 h 17709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945615" h="1770926">
                          <a:moveTo>
                            <a:pt x="930667" y="185195"/>
                          </a:moveTo>
                          <a:lnTo>
                            <a:pt x="930667" y="185195"/>
                          </a:lnTo>
                          <a:cubicBezTo>
                            <a:pt x="934525" y="432121"/>
                            <a:pt x="953127" y="679258"/>
                            <a:pt x="942242" y="925974"/>
                          </a:cubicBezTo>
                          <a:cubicBezTo>
                            <a:pt x="941122" y="951356"/>
                            <a:pt x="884928" y="971156"/>
                            <a:pt x="872794" y="995423"/>
                          </a:cubicBezTo>
                          <a:cubicBezTo>
                            <a:pt x="865077" y="1010856"/>
                            <a:pt x="859465" y="1027535"/>
                            <a:pt x="849644" y="1041721"/>
                          </a:cubicBezTo>
                          <a:cubicBezTo>
                            <a:pt x="793248" y="1123181"/>
                            <a:pt x="791957" y="1122558"/>
                            <a:pt x="745472" y="1169043"/>
                          </a:cubicBezTo>
                          <a:cubicBezTo>
                            <a:pt x="730926" y="1212683"/>
                            <a:pt x="736272" y="1208846"/>
                            <a:pt x="699174" y="1250066"/>
                          </a:cubicBezTo>
                          <a:cubicBezTo>
                            <a:pt x="677273" y="1274400"/>
                            <a:pt x="629725" y="1319514"/>
                            <a:pt x="629725" y="1319514"/>
                          </a:cubicBezTo>
                          <a:cubicBezTo>
                            <a:pt x="625867" y="1331089"/>
                            <a:pt x="624428" y="1343776"/>
                            <a:pt x="618151" y="1354238"/>
                          </a:cubicBezTo>
                          <a:cubicBezTo>
                            <a:pt x="612536" y="1363596"/>
                            <a:pt x="601818" y="1368866"/>
                            <a:pt x="595001" y="1377387"/>
                          </a:cubicBezTo>
                          <a:cubicBezTo>
                            <a:pt x="586311" y="1388250"/>
                            <a:pt x="580542" y="1401248"/>
                            <a:pt x="571852" y="1412111"/>
                          </a:cubicBezTo>
                          <a:cubicBezTo>
                            <a:pt x="565035" y="1420633"/>
                            <a:pt x="555046" y="1426381"/>
                            <a:pt x="548703" y="1435261"/>
                          </a:cubicBezTo>
                          <a:cubicBezTo>
                            <a:pt x="483334" y="1526779"/>
                            <a:pt x="540982" y="1460987"/>
                            <a:pt x="490829" y="1527858"/>
                          </a:cubicBezTo>
                          <a:cubicBezTo>
                            <a:pt x="476006" y="1547622"/>
                            <a:pt x="459354" y="1565967"/>
                            <a:pt x="444531" y="1585731"/>
                          </a:cubicBezTo>
                          <a:cubicBezTo>
                            <a:pt x="436184" y="1596860"/>
                            <a:pt x="432068" y="1611549"/>
                            <a:pt x="421381" y="1620455"/>
                          </a:cubicBezTo>
                          <a:cubicBezTo>
                            <a:pt x="381340" y="1653822"/>
                            <a:pt x="314842" y="1701500"/>
                            <a:pt x="259336" y="1724628"/>
                          </a:cubicBezTo>
                          <a:cubicBezTo>
                            <a:pt x="228907" y="1737307"/>
                            <a:pt x="198011" y="1748928"/>
                            <a:pt x="166738" y="1759352"/>
                          </a:cubicBezTo>
                          <a:cubicBezTo>
                            <a:pt x="151646" y="1764382"/>
                            <a:pt x="135872" y="1767068"/>
                            <a:pt x="120439" y="1770926"/>
                          </a:cubicBezTo>
                          <a:cubicBezTo>
                            <a:pt x="101148" y="1755493"/>
                            <a:pt x="81030" y="1741041"/>
                            <a:pt x="62566" y="1724628"/>
                          </a:cubicBezTo>
                          <a:cubicBezTo>
                            <a:pt x="46253" y="1710128"/>
                            <a:pt x="16267" y="1678329"/>
                            <a:pt x="16267" y="1678329"/>
                          </a:cubicBezTo>
                          <a:cubicBezTo>
                            <a:pt x="-2678" y="1602543"/>
                            <a:pt x="-8006" y="1602366"/>
                            <a:pt x="16267" y="1493134"/>
                          </a:cubicBezTo>
                          <a:cubicBezTo>
                            <a:pt x="21881" y="1467869"/>
                            <a:pt x="41379" y="1447717"/>
                            <a:pt x="50991" y="1423686"/>
                          </a:cubicBezTo>
                          <a:cubicBezTo>
                            <a:pt x="56899" y="1408916"/>
                            <a:pt x="58196" y="1392683"/>
                            <a:pt x="62566" y="1377387"/>
                          </a:cubicBezTo>
                          <a:cubicBezTo>
                            <a:pt x="65918" y="1365656"/>
                            <a:pt x="70283" y="1354238"/>
                            <a:pt x="74141" y="1342663"/>
                          </a:cubicBezTo>
                          <a:cubicBezTo>
                            <a:pt x="77999" y="1311797"/>
                            <a:pt x="75085" y="1279299"/>
                            <a:pt x="85715" y="1250066"/>
                          </a:cubicBezTo>
                          <a:cubicBezTo>
                            <a:pt x="91309" y="1234682"/>
                            <a:pt x="109960" y="1227917"/>
                            <a:pt x="120439" y="1215342"/>
                          </a:cubicBezTo>
                          <a:cubicBezTo>
                            <a:pt x="129345" y="1204655"/>
                            <a:pt x="135872" y="1192192"/>
                            <a:pt x="143589" y="1180617"/>
                          </a:cubicBezTo>
                          <a:cubicBezTo>
                            <a:pt x="124362" y="1122938"/>
                            <a:pt x="117046" y="1110562"/>
                            <a:pt x="108865" y="1053296"/>
                          </a:cubicBezTo>
                          <a:cubicBezTo>
                            <a:pt x="91826" y="934019"/>
                            <a:pt x="123325" y="975160"/>
                            <a:pt x="74141" y="925974"/>
                          </a:cubicBezTo>
                          <a:cubicBezTo>
                            <a:pt x="50658" y="808563"/>
                            <a:pt x="55346" y="857103"/>
                            <a:pt x="74141" y="659757"/>
                          </a:cubicBezTo>
                          <a:cubicBezTo>
                            <a:pt x="75298" y="647611"/>
                            <a:pt x="80259" y="635946"/>
                            <a:pt x="85715" y="625033"/>
                          </a:cubicBezTo>
                          <a:cubicBezTo>
                            <a:pt x="91936" y="612590"/>
                            <a:pt x="101148" y="601884"/>
                            <a:pt x="108865" y="590309"/>
                          </a:cubicBezTo>
                          <a:cubicBezTo>
                            <a:pt x="80380" y="476373"/>
                            <a:pt x="82441" y="503530"/>
                            <a:pt x="108865" y="300942"/>
                          </a:cubicBezTo>
                          <a:cubicBezTo>
                            <a:pt x="110276" y="290121"/>
                            <a:pt x="124298" y="285509"/>
                            <a:pt x="132014" y="277792"/>
                          </a:cubicBezTo>
                          <a:cubicBezTo>
                            <a:pt x="152356" y="216768"/>
                            <a:pt x="130145" y="266147"/>
                            <a:pt x="178313" y="208344"/>
                          </a:cubicBezTo>
                          <a:cubicBezTo>
                            <a:pt x="266453" y="102576"/>
                            <a:pt x="108653" y="266429"/>
                            <a:pt x="247761" y="127321"/>
                          </a:cubicBezTo>
                          <a:cubicBezTo>
                            <a:pt x="259336" y="115746"/>
                            <a:pt x="267844" y="99917"/>
                            <a:pt x="282485" y="92597"/>
                          </a:cubicBezTo>
                          <a:lnTo>
                            <a:pt x="398232" y="34724"/>
                          </a:lnTo>
                          <a:cubicBezTo>
                            <a:pt x="413665" y="27007"/>
                            <a:pt x="428162" y="17030"/>
                            <a:pt x="444531" y="11574"/>
                          </a:cubicBezTo>
                          <a:lnTo>
                            <a:pt x="479255" y="0"/>
                          </a:lnTo>
                          <a:cubicBezTo>
                            <a:pt x="498546" y="3858"/>
                            <a:pt x="518148" y="6398"/>
                            <a:pt x="537128" y="11574"/>
                          </a:cubicBezTo>
                          <a:cubicBezTo>
                            <a:pt x="560670" y="17995"/>
                            <a:pt x="582903" y="28806"/>
                            <a:pt x="606576" y="34724"/>
                          </a:cubicBezTo>
                          <a:cubicBezTo>
                            <a:pt x="622009" y="38582"/>
                            <a:pt x="637980" y="40713"/>
                            <a:pt x="652875" y="46299"/>
                          </a:cubicBezTo>
                          <a:cubicBezTo>
                            <a:pt x="669031" y="52357"/>
                            <a:pt x="683315" y="62651"/>
                            <a:pt x="699174" y="69448"/>
                          </a:cubicBezTo>
                          <a:cubicBezTo>
                            <a:pt x="735442" y="84992"/>
                            <a:pt x="761719" y="85659"/>
                            <a:pt x="803346" y="92597"/>
                          </a:cubicBezTo>
                          <a:cubicBezTo>
                            <a:pt x="807204" y="104172"/>
                            <a:pt x="808643" y="116859"/>
                            <a:pt x="814920" y="127321"/>
                          </a:cubicBezTo>
                          <a:cubicBezTo>
                            <a:pt x="820535" y="136679"/>
                            <a:pt x="829548" y="143654"/>
                            <a:pt x="838070" y="150471"/>
                          </a:cubicBezTo>
                          <a:cubicBezTo>
                            <a:pt x="870123" y="176113"/>
                            <a:pt x="870843" y="172970"/>
                            <a:pt x="907518" y="185195"/>
                          </a:cubicBezTo>
                          <a:cubicBezTo>
                            <a:pt x="932807" y="223129"/>
                            <a:pt x="926809" y="185195"/>
                            <a:pt x="930667" y="185195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111" name="Pie 110"/>
              <p:cNvSpPr/>
              <p:nvPr/>
            </p:nvSpPr>
            <p:spPr>
              <a:xfrm>
                <a:off x="2215068" y="-1348633"/>
                <a:ext cx="9144000" cy="9144000"/>
              </a:xfrm>
              <a:prstGeom prst="pie">
                <a:avLst>
                  <a:gd name="adj1" fmla="val 9323504"/>
                  <a:gd name="adj2" fmla="val 9951787"/>
                </a:avLst>
              </a:pr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148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 257"/>
          <p:cNvGrpSpPr/>
          <p:nvPr/>
        </p:nvGrpSpPr>
        <p:grpSpPr>
          <a:xfrm>
            <a:off x="-55075" y="-1947802"/>
            <a:ext cx="11414143" cy="10021327"/>
            <a:chOff x="-55075" y="-1947802"/>
            <a:chExt cx="11414143" cy="10021327"/>
          </a:xfrm>
        </p:grpSpPr>
        <p:grpSp>
          <p:nvGrpSpPr>
            <p:cNvPr id="259" name="Group 258"/>
            <p:cNvGrpSpPr/>
            <p:nvPr/>
          </p:nvGrpSpPr>
          <p:grpSpPr>
            <a:xfrm>
              <a:off x="-55075" y="-1947802"/>
              <a:ext cx="11414143" cy="10021327"/>
              <a:chOff x="-55075" y="-1947802"/>
              <a:chExt cx="11414143" cy="10021327"/>
            </a:xfrm>
          </p:grpSpPr>
          <p:sp>
            <p:nvSpPr>
              <p:cNvPr id="267" name="Pie 266"/>
              <p:cNvSpPr/>
              <p:nvPr/>
            </p:nvSpPr>
            <p:spPr>
              <a:xfrm>
                <a:off x="6184212" y="-1947802"/>
                <a:ext cx="4572000" cy="4572000"/>
              </a:xfrm>
              <a:prstGeom prst="pie">
                <a:avLst>
                  <a:gd name="adj1" fmla="val 5663002"/>
                  <a:gd name="adj2" fmla="val 7738277"/>
                </a:avLst>
              </a:prstGeom>
              <a:solidFill>
                <a:schemeClr val="accent6">
                  <a:alpha val="2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-55075" y="-1348633"/>
                <a:ext cx="11414143" cy="9422158"/>
                <a:chOff x="-55075" y="-1348633"/>
                <a:chExt cx="11414143" cy="9422158"/>
              </a:xfrm>
            </p:grpSpPr>
            <p:sp>
              <p:nvSpPr>
                <p:cNvPr id="269" name="Pie 268"/>
                <p:cNvSpPr/>
                <p:nvPr/>
              </p:nvSpPr>
              <p:spPr>
                <a:xfrm>
                  <a:off x="200163" y="1799357"/>
                  <a:ext cx="5486400" cy="5486400"/>
                </a:xfrm>
                <a:prstGeom prst="pie">
                  <a:avLst>
                    <a:gd name="adj1" fmla="val 15296661"/>
                    <a:gd name="adj2" fmla="val 17660237"/>
                  </a:avLst>
                </a:prstGeom>
                <a:solidFill>
                  <a:schemeClr val="accent6">
                    <a:alpha val="2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Pie 269"/>
                <p:cNvSpPr/>
                <p:nvPr/>
              </p:nvSpPr>
              <p:spPr>
                <a:xfrm>
                  <a:off x="-55075" y="-930932"/>
                  <a:ext cx="5486400" cy="5486400"/>
                </a:xfrm>
                <a:prstGeom prst="pie">
                  <a:avLst>
                    <a:gd name="adj1" fmla="val 18414173"/>
                    <a:gd name="adj2" fmla="val 20836476"/>
                  </a:avLst>
                </a:prstGeom>
                <a:solidFill>
                  <a:schemeClr val="accent6">
                    <a:alpha val="2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1" name="Group 270"/>
                <p:cNvGrpSpPr/>
                <p:nvPr/>
              </p:nvGrpSpPr>
              <p:grpSpPr>
                <a:xfrm>
                  <a:off x="2297283" y="3928"/>
                  <a:ext cx="7919091" cy="8069597"/>
                  <a:chOff x="2297283" y="3928"/>
                  <a:chExt cx="7919091" cy="8069597"/>
                </a:xfrm>
              </p:grpSpPr>
              <p:sp>
                <p:nvSpPr>
                  <p:cNvPr id="273" name="Pie 272"/>
                  <p:cNvSpPr/>
                  <p:nvPr/>
                </p:nvSpPr>
                <p:spPr>
                  <a:xfrm>
                    <a:off x="4729974" y="2587125"/>
                    <a:ext cx="5486400" cy="5486400"/>
                  </a:xfrm>
                  <a:prstGeom prst="pie">
                    <a:avLst>
                      <a:gd name="adj1" fmla="val 14567386"/>
                      <a:gd name="adj2" fmla="val 16674132"/>
                    </a:avLst>
                  </a:prstGeom>
                  <a:solidFill>
                    <a:schemeClr val="accent6">
                      <a:alpha val="2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4" name="Group 273"/>
                  <p:cNvGrpSpPr/>
                  <p:nvPr/>
                </p:nvGrpSpPr>
                <p:grpSpPr>
                  <a:xfrm>
                    <a:off x="2297283" y="3928"/>
                    <a:ext cx="6780642" cy="5818138"/>
                    <a:chOff x="2297283" y="3928"/>
                    <a:chExt cx="6780642" cy="5818138"/>
                  </a:xfrm>
                </p:grpSpPr>
                <p:grpSp>
                  <p:nvGrpSpPr>
                    <p:cNvPr id="275" name="Group 274"/>
                    <p:cNvGrpSpPr/>
                    <p:nvPr/>
                  </p:nvGrpSpPr>
                  <p:grpSpPr>
                    <a:xfrm rot="19706069">
                      <a:off x="4278483" y="325714"/>
                      <a:ext cx="1637248" cy="852203"/>
                      <a:chOff x="2297283" y="1342357"/>
                      <a:chExt cx="1637248" cy="852203"/>
                    </a:xfrm>
                  </p:grpSpPr>
                  <p:grpSp>
                    <p:nvGrpSpPr>
                      <p:cNvPr id="339" name="Group 338"/>
                      <p:cNvGrpSpPr/>
                      <p:nvPr/>
                    </p:nvGrpSpPr>
                    <p:grpSpPr>
                      <a:xfrm>
                        <a:off x="2565605" y="1609725"/>
                        <a:ext cx="684324" cy="584835"/>
                        <a:chOff x="2565605" y="1609725"/>
                        <a:chExt cx="684324" cy="584835"/>
                      </a:xfrm>
                    </p:grpSpPr>
                    <p:sp>
                      <p:nvSpPr>
                        <p:cNvPr id="342" name="Rectangle 341"/>
                        <p:cNvSpPr/>
                        <p:nvPr/>
                      </p:nvSpPr>
                      <p:spPr>
                        <a:xfrm>
                          <a:off x="3000084" y="1886673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2565605" y="1879074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4" name="Oval 343"/>
                        <p:cNvSpPr/>
                        <p:nvPr/>
                      </p:nvSpPr>
                      <p:spPr>
                        <a:xfrm>
                          <a:off x="2647950" y="1828800"/>
                          <a:ext cx="365760" cy="36576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345" name="Group 344"/>
                        <p:cNvGrpSpPr/>
                        <p:nvPr/>
                      </p:nvGrpSpPr>
                      <p:grpSpPr>
                        <a:xfrm>
                          <a:off x="2816541" y="1609725"/>
                          <a:ext cx="433388" cy="438150"/>
                          <a:chOff x="609600" y="2076450"/>
                          <a:chExt cx="433388" cy="438150"/>
                        </a:xfrm>
                      </p:grpSpPr>
                      <p:cxnSp>
                        <p:nvCxnSpPr>
                          <p:cNvPr id="346" name="Straight Arrow Connector 345"/>
                          <p:cNvCxnSpPr/>
                          <p:nvPr/>
                        </p:nvCxnSpPr>
                        <p:spPr>
                          <a:xfrm flipV="1">
                            <a:off x="609600" y="2076450"/>
                            <a:ext cx="0" cy="43815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7" name="Straight Arrow Connector 346"/>
                          <p:cNvCxnSpPr/>
                          <p:nvPr/>
                        </p:nvCxnSpPr>
                        <p:spPr>
                          <a:xfrm>
                            <a:off x="609600" y="2514600"/>
                            <a:ext cx="433388" cy="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40" name="TextBox 339"/>
                          <p:cNvSpPr txBox="1"/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40" name="TextBox 33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41" name="TextBox 340"/>
                          <p:cNvSpPr txBox="1"/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41" name="TextBox 3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76" name="Group 275"/>
                    <p:cNvGrpSpPr/>
                    <p:nvPr/>
                  </p:nvGrpSpPr>
                  <p:grpSpPr>
                    <a:xfrm rot="6756422">
                      <a:off x="7780831" y="396450"/>
                      <a:ext cx="1637248" cy="852203"/>
                      <a:chOff x="2297283" y="1342357"/>
                      <a:chExt cx="1637248" cy="852203"/>
                    </a:xfrm>
                  </p:grpSpPr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2565605" y="1609725"/>
                        <a:ext cx="684324" cy="584835"/>
                        <a:chOff x="2565605" y="1609725"/>
                        <a:chExt cx="684324" cy="584835"/>
                      </a:xfrm>
                    </p:grpSpPr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3000084" y="1886673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4" name="Rectangle 333"/>
                        <p:cNvSpPr/>
                        <p:nvPr/>
                      </p:nvSpPr>
                      <p:spPr>
                        <a:xfrm>
                          <a:off x="2565605" y="1879074"/>
                          <a:ext cx="99880" cy="2847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5" name="Oval 334"/>
                        <p:cNvSpPr/>
                        <p:nvPr/>
                      </p:nvSpPr>
                      <p:spPr>
                        <a:xfrm>
                          <a:off x="2647950" y="1828800"/>
                          <a:ext cx="365760" cy="36576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336" name="Group 335"/>
                        <p:cNvGrpSpPr/>
                        <p:nvPr/>
                      </p:nvGrpSpPr>
                      <p:grpSpPr>
                        <a:xfrm>
                          <a:off x="2816541" y="1609725"/>
                          <a:ext cx="433388" cy="438150"/>
                          <a:chOff x="609600" y="2076450"/>
                          <a:chExt cx="433388" cy="438150"/>
                        </a:xfrm>
                      </p:grpSpPr>
                      <p:cxnSp>
                        <p:nvCxnSpPr>
                          <p:cNvPr id="337" name="Straight Arrow Connector 336"/>
                          <p:cNvCxnSpPr/>
                          <p:nvPr/>
                        </p:nvCxnSpPr>
                        <p:spPr>
                          <a:xfrm flipV="1">
                            <a:off x="609600" y="2076450"/>
                            <a:ext cx="0" cy="43815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8" name="Straight Arrow Connector 337"/>
                          <p:cNvCxnSpPr/>
                          <p:nvPr/>
                        </p:nvCxnSpPr>
                        <p:spPr>
                          <a:xfrm>
                            <a:off x="609600" y="2514600"/>
                            <a:ext cx="433388" cy="0"/>
                          </a:xfrm>
                          <a:prstGeom prst="straightConnector1">
                            <a:avLst/>
                          </a:prstGeom>
                          <a:ln w="19050">
                            <a:tailEnd type="stealth" w="med" len="lg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31" name="TextBox 330"/>
                          <p:cNvSpPr txBox="1"/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31" name="TextBox 33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67438" y="1905986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332" name="TextBox 331"/>
                          <p:cNvSpPr txBox="1"/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332" name="TextBox 33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297283" y="1342357"/>
                            <a:ext cx="1067093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77" name="Group 276"/>
                    <p:cNvGrpSpPr/>
                    <p:nvPr/>
                  </p:nvGrpSpPr>
                  <p:grpSpPr>
                    <a:xfrm>
                      <a:off x="2297283" y="347241"/>
                      <a:ext cx="6780642" cy="5474825"/>
                      <a:chOff x="2297283" y="347241"/>
                      <a:chExt cx="6780642" cy="5474825"/>
                    </a:xfrm>
                  </p:grpSpPr>
                  <p:grpSp>
                    <p:nvGrpSpPr>
                      <p:cNvPr id="278" name="Group 277"/>
                      <p:cNvGrpSpPr/>
                      <p:nvPr/>
                    </p:nvGrpSpPr>
                    <p:grpSpPr>
                      <a:xfrm>
                        <a:off x="2753550" y="432558"/>
                        <a:ext cx="5738218" cy="4878331"/>
                        <a:chOff x="2753550" y="432558"/>
                        <a:chExt cx="5738218" cy="4878331"/>
                      </a:xfrm>
                    </p:grpSpPr>
                    <p:cxnSp>
                      <p:nvCxnSpPr>
                        <p:cNvPr id="323" name="Straight Connector 322"/>
                        <p:cNvCxnSpPr>
                          <a:stCxn id="315" idx="1"/>
                        </p:cNvCxnSpPr>
                        <p:nvPr/>
                      </p:nvCxnSpPr>
                      <p:spPr>
                        <a:xfrm>
                          <a:off x="2768065" y="1898589"/>
                          <a:ext cx="107687" cy="2658583"/>
                        </a:xfrm>
                        <a:prstGeom prst="line">
                          <a:avLst/>
                        </a:prstGeom>
                        <a:ln w="41275">
                          <a:solidFill>
                            <a:srgbClr val="FF0000"/>
                          </a:solidFill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4" name="Straight Connector 323"/>
                        <p:cNvCxnSpPr>
                          <a:stCxn id="331" idx="1"/>
                        </p:cNvCxnSpPr>
                        <p:nvPr/>
                      </p:nvCxnSpPr>
                      <p:spPr>
                        <a:xfrm flipH="1">
                          <a:off x="7495753" y="487067"/>
                          <a:ext cx="944397" cy="4823822"/>
                        </a:xfrm>
                        <a:prstGeom prst="line">
                          <a:avLst/>
                        </a:prstGeom>
                        <a:ln w="41275">
                          <a:solidFill>
                            <a:srgbClr val="FF0000"/>
                          </a:solidFill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5" name="Straight Connector 324"/>
                        <p:cNvCxnSpPr/>
                        <p:nvPr/>
                      </p:nvCxnSpPr>
                      <p:spPr>
                        <a:xfrm flipH="1">
                          <a:off x="2871453" y="3210006"/>
                          <a:ext cx="3973030" cy="1387072"/>
                        </a:xfrm>
                        <a:prstGeom prst="line">
                          <a:avLst/>
                        </a:prstGeom>
                        <a:ln w="41275">
                          <a:solidFill>
                            <a:srgbClr val="FF0000"/>
                          </a:solidFill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6" name="Straight Connector 325"/>
                        <p:cNvCxnSpPr/>
                        <p:nvPr/>
                      </p:nvCxnSpPr>
                      <p:spPr>
                        <a:xfrm flipH="1">
                          <a:off x="2753550" y="1094939"/>
                          <a:ext cx="2249974" cy="782258"/>
                        </a:xfrm>
                        <a:prstGeom prst="line">
                          <a:avLst/>
                        </a:prstGeom>
                        <a:ln w="41275">
                          <a:solidFill>
                            <a:srgbClr val="FF0000"/>
                          </a:solidFill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7" name="Straight Connector 326"/>
                        <p:cNvCxnSpPr/>
                        <p:nvPr/>
                      </p:nvCxnSpPr>
                      <p:spPr>
                        <a:xfrm>
                          <a:off x="5004165" y="1114927"/>
                          <a:ext cx="1805262" cy="2101960"/>
                        </a:xfrm>
                        <a:prstGeom prst="line">
                          <a:avLst/>
                        </a:prstGeom>
                        <a:ln w="41275">
                          <a:solidFill>
                            <a:srgbClr val="FF0000"/>
                          </a:solidFill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8" name="Straight Connector 327"/>
                        <p:cNvCxnSpPr/>
                        <p:nvPr/>
                      </p:nvCxnSpPr>
                      <p:spPr>
                        <a:xfrm flipH="1">
                          <a:off x="6793179" y="432558"/>
                          <a:ext cx="1698589" cy="2768838"/>
                        </a:xfrm>
                        <a:prstGeom prst="line">
                          <a:avLst/>
                        </a:prstGeom>
                        <a:ln w="41275">
                          <a:solidFill>
                            <a:srgbClr val="FF0000"/>
                          </a:solidFill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9" name="Straight Connector 328"/>
                        <p:cNvCxnSpPr/>
                        <p:nvPr/>
                      </p:nvCxnSpPr>
                      <p:spPr>
                        <a:xfrm>
                          <a:off x="6820769" y="3163483"/>
                          <a:ext cx="681762" cy="2112680"/>
                        </a:xfrm>
                        <a:prstGeom prst="line">
                          <a:avLst/>
                        </a:prstGeom>
                        <a:ln w="41275">
                          <a:solidFill>
                            <a:srgbClr val="FF0000"/>
                          </a:solidFill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79" name="Group 278"/>
                      <p:cNvGrpSpPr/>
                      <p:nvPr/>
                    </p:nvGrpSpPr>
                    <p:grpSpPr>
                      <a:xfrm rot="1649793">
                        <a:off x="2297283" y="1342357"/>
                        <a:ext cx="1637248" cy="852203"/>
                        <a:chOff x="2297283" y="1342357"/>
                        <a:chExt cx="1637248" cy="852203"/>
                      </a:xfrm>
                    </p:grpSpPr>
                    <p:grpSp>
                      <p:nvGrpSpPr>
                        <p:cNvPr id="314" name="Group 313"/>
                        <p:cNvGrpSpPr/>
                        <p:nvPr/>
                      </p:nvGrpSpPr>
                      <p:grpSpPr>
                        <a:xfrm>
                          <a:off x="2565605" y="1609725"/>
                          <a:ext cx="684324" cy="584835"/>
                          <a:chOff x="2565605" y="1609725"/>
                          <a:chExt cx="684324" cy="584835"/>
                        </a:xfrm>
                      </p:grpSpPr>
                      <p:sp>
                        <p:nvSpPr>
                          <p:cNvPr id="317" name="Rectangle 316"/>
                          <p:cNvSpPr/>
                          <p:nvPr/>
                        </p:nvSpPr>
                        <p:spPr>
                          <a:xfrm>
                            <a:off x="3000084" y="1886673"/>
                            <a:ext cx="99880" cy="28473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8" name="Rectangle 317"/>
                          <p:cNvSpPr/>
                          <p:nvPr/>
                        </p:nvSpPr>
                        <p:spPr>
                          <a:xfrm>
                            <a:off x="2565605" y="1879074"/>
                            <a:ext cx="99880" cy="28473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9" name="Oval 318"/>
                          <p:cNvSpPr/>
                          <p:nvPr/>
                        </p:nvSpPr>
                        <p:spPr>
                          <a:xfrm>
                            <a:off x="2647950" y="1828800"/>
                            <a:ext cx="365760" cy="36576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320" name="Group 319"/>
                          <p:cNvGrpSpPr/>
                          <p:nvPr/>
                        </p:nvGrpSpPr>
                        <p:grpSpPr>
                          <a:xfrm>
                            <a:off x="2816541" y="1609725"/>
                            <a:ext cx="433388" cy="438150"/>
                            <a:chOff x="609600" y="2076450"/>
                            <a:chExt cx="433388" cy="438150"/>
                          </a:xfrm>
                        </p:grpSpPr>
                        <p:cxnSp>
                          <p:nvCxnSpPr>
                            <p:cNvPr id="321" name="Straight Arrow Connector 320"/>
                            <p:cNvCxnSpPr/>
                            <p:nvPr/>
                          </p:nvCxnSpPr>
                          <p:spPr>
                            <a:xfrm flipV="1">
                              <a:off x="609600" y="2076450"/>
                              <a:ext cx="0" cy="438150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stealth" w="med" len="lg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22" name="Straight Arrow Connector 321"/>
                            <p:cNvCxnSpPr/>
                            <p:nvPr/>
                          </p:nvCxnSpPr>
                          <p:spPr>
                            <a:xfrm>
                              <a:off x="609600" y="2514600"/>
                              <a:ext cx="433388" cy="0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stealth" w="med" len="lg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15" name="TextBox 314"/>
                            <p:cNvSpPr txBox="1"/>
                            <p:nvPr/>
                          </p:nvSpPr>
                          <p:spPr>
                            <a:xfrm>
                              <a:off x="2867438" y="1905986"/>
                              <a:ext cx="1067093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15" name="TextBox 314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867438" y="1905986"/>
                              <a:ext cx="1067093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16" name="TextBox 315"/>
                            <p:cNvSpPr txBox="1"/>
                            <p:nvPr/>
                          </p:nvSpPr>
                          <p:spPr>
                            <a:xfrm>
                              <a:off x="2297283" y="1342357"/>
                              <a:ext cx="1067093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16" name="TextBox 315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297283" y="1342357"/>
                              <a:ext cx="1067093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7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280" name="Group 279"/>
                      <p:cNvGrpSpPr/>
                      <p:nvPr/>
                    </p:nvGrpSpPr>
                    <p:grpSpPr>
                      <a:xfrm rot="15482592">
                        <a:off x="5686605" y="2562283"/>
                        <a:ext cx="1637248" cy="852203"/>
                        <a:chOff x="2297283" y="1342357"/>
                        <a:chExt cx="1637248" cy="852203"/>
                      </a:xfrm>
                    </p:grpSpPr>
                    <p:grpSp>
                      <p:nvGrpSpPr>
                        <p:cNvPr id="305" name="Group 304"/>
                        <p:cNvGrpSpPr/>
                        <p:nvPr/>
                      </p:nvGrpSpPr>
                      <p:grpSpPr>
                        <a:xfrm>
                          <a:off x="2565605" y="1609725"/>
                          <a:ext cx="684324" cy="584835"/>
                          <a:chOff x="2565605" y="1609725"/>
                          <a:chExt cx="684324" cy="584835"/>
                        </a:xfrm>
                      </p:grpSpPr>
                      <p:sp>
                        <p:nvSpPr>
                          <p:cNvPr id="308" name="Rectangle 307"/>
                          <p:cNvSpPr/>
                          <p:nvPr/>
                        </p:nvSpPr>
                        <p:spPr>
                          <a:xfrm>
                            <a:off x="3000084" y="1886673"/>
                            <a:ext cx="99880" cy="28473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09" name="Rectangle 308"/>
                          <p:cNvSpPr/>
                          <p:nvPr/>
                        </p:nvSpPr>
                        <p:spPr>
                          <a:xfrm>
                            <a:off x="2565605" y="1879074"/>
                            <a:ext cx="99880" cy="28473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0" name="Oval 309"/>
                          <p:cNvSpPr/>
                          <p:nvPr/>
                        </p:nvSpPr>
                        <p:spPr>
                          <a:xfrm>
                            <a:off x="2647950" y="1828800"/>
                            <a:ext cx="365760" cy="36576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311" name="Group 310"/>
                          <p:cNvGrpSpPr/>
                          <p:nvPr/>
                        </p:nvGrpSpPr>
                        <p:grpSpPr>
                          <a:xfrm>
                            <a:off x="2816541" y="1609725"/>
                            <a:ext cx="433388" cy="438150"/>
                            <a:chOff x="609600" y="2076450"/>
                            <a:chExt cx="433388" cy="438150"/>
                          </a:xfrm>
                        </p:grpSpPr>
                        <p:cxnSp>
                          <p:nvCxnSpPr>
                            <p:cNvPr id="312" name="Straight Arrow Connector 311"/>
                            <p:cNvCxnSpPr/>
                            <p:nvPr/>
                          </p:nvCxnSpPr>
                          <p:spPr>
                            <a:xfrm flipV="1">
                              <a:off x="609600" y="2076450"/>
                              <a:ext cx="0" cy="438150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stealth" w="med" len="lg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3" name="Straight Arrow Connector 312"/>
                            <p:cNvCxnSpPr/>
                            <p:nvPr/>
                          </p:nvCxnSpPr>
                          <p:spPr>
                            <a:xfrm>
                              <a:off x="609600" y="2514600"/>
                              <a:ext cx="433388" cy="0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stealth" w="med" len="lg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06" name="TextBox 305"/>
                            <p:cNvSpPr txBox="1"/>
                            <p:nvPr/>
                          </p:nvSpPr>
                          <p:spPr>
                            <a:xfrm>
                              <a:off x="2867438" y="1905986"/>
                              <a:ext cx="1067093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06" name="TextBox 305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867438" y="1905986"/>
                              <a:ext cx="1067093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8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307" name="TextBox 306"/>
                            <p:cNvSpPr txBox="1"/>
                            <p:nvPr/>
                          </p:nvSpPr>
                          <p:spPr>
                            <a:xfrm>
                              <a:off x="2297283" y="1342357"/>
                              <a:ext cx="1067093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07" name="TextBox 306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297283" y="1342357"/>
                              <a:ext cx="1067093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9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281" name="Group 280"/>
                      <p:cNvGrpSpPr/>
                      <p:nvPr/>
                    </p:nvGrpSpPr>
                    <p:grpSpPr>
                      <a:xfrm rot="2240640">
                        <a:off x="2431305" y="4110635"/>
                        <a:ext cx="1637248" cy="852203"/>
                        <a:chOff x="2297283" y="1342357"/>
                        <a:chExt cx="1637248" cy="852203"/>
                      </a:xfrm>
                    </p:grpSpPr>
                    <p:grpSp>
                      <p:nvGrpSpPr>
                        <p:cNvPr id="296" name="Group 295"/>
                        <p:cNvGrpSpPr/>
                        <p:nvPr/>
                      </p:nvGrpSpPr>
                      <p:grpSpPr>
                        <a:xfrm>
                          <a:off x="2565605" y="1609725"/>
                          <a:ext cx="684324" cy="584835"/>
                          <a:chOff x="2565605" y="1609725"/>
                          <a:chExt cx="684324" cy="584835"/>
                        </a:xfrm>
                      </p:grpSpPr>
                      <p:sp>
                        <p:nvSpPr>
                          <p:cNvPr id="299" name="Rectangle 298"/>
                          <p:cNvSpPr/>
                          <p:nvPr/>
                        </p:nvSpPr>
                        <p:spPr>
                          <a:xfrm>
                            <a:off x="3000084" y="1886673"/>
                            <a:ext cx="99880" cy="28473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00" name="Rectangle 299"/>
                          <p:cNvSpPr/>
                          <p:nvPr/>
                        </p:nvSpPr>
                        <p:spPr>
                          <a:xfrm>
                            <a:off x="2565605" y="1879074"/>
                            <a:ext cx="99880" cy="28473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01" name="Oval 300"/>
                          <p:cNvSpPr/>
                          <p:nvPr/>
                        </p:nvSpPr>
                        <p:spPr>
                          <a:xfrm>
                            <a:off x="2647950" y="1828800"/>
                            <a:ext cx="365760" cy="36576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302" name="Group 301"/>
                          <p:cNvGrpSpPr/>
                          <p:nvPr/>
                        </p:nvGrpSpPr>
                        <p:grpSpPr>
                          <a:xfrm>
                            <a:off x="2816541" y="1609725"/>
                            <a:ext cx="433388" cy="438150"/>
                            <a:chOff x="609600" y="2076450"/>
                            <a:chExt cx="433388" cy="438150"/>
                          </a:xfrm>
                        </p:grpSpPr>
                        <p:cxnSp>
                          <p:nvCxnSpPr>
                            <p:cNvPr id="303" name="Straight Arrow Connector 302"/>
                            <p:cNvCxnSpPr/>
                            <p:nvPr/>
                          </p:nvCxnSpPr>
                          <p:spPr>
                            <a:xfrm flipV="1">
                              <a:off x="609600" y="2076450"/>
                              <a:ext cx="0" cy="438150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stealth" w="med" len="lg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4" name="Straight Arrow Connector 303"/>
                            <p:cNvCxnSpPr/>
                            <p:nvPr/>
                          </p:nvCxnSpPr>
                          <p:spPr>
                            <a:xfrm>
                              <a:off x="609600" y="2514600"/>
                              <a:ext cx="433388" cy="0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stealth" w="med" len="lg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97" name="TextBox 296"/>
                            <p:cNvSpPr txBox="1"/>
                            <p:nvPr/>
                          </p:nvSpPr>
                          <p:spPr>
                            <a:xfrm>
                              <a:off x="2867438" y="1905986"/>
                              <a:ext cx="1067093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97" name="TextBox 296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867438" y="1905986"/>
                              <a:ext cx="1067093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0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98" name="TextBox 297"/>
                            <p:cNvSpPr txBox="1"/>
                            <p:nvPr/>
                          </p:nvSpPr>
                          <p:spPr>
                            <a:xfrm>
                              <a:off x="2297283" y="1342357"/>
                              <a:ext cx="1067093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98" name="TextBox 297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297283" y="1342357"/>
                              <a:ext cx="1067093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1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grpSp>
                    <p:nvGrpSpPr>
                      <p:cNvPr id="282" name="Group 281"/>
                      <p:cNvGrpSpPr/>
                      <p:nvPr/>
                    </p:nvGrpSpPr>
                    <p:grpSpPr>
                      <a:xfrm>
                        <a:off x="6962207" y="4597078"/>
                        <a:ext cx="1637248" cy="852203"/>
                        <a:chOff x="2297283" y="1342357"/>
                        <a:chExt cx="1637248" cy="852203"/>
                      </a:xfrm>
                    </p:grpSpPr>
                    <p:grpSp>
                      <p:nvGrpSpPr>
                        <p:cNvPr id="287" name="Group 286"/>
                        <p:cNvGrpSpPr/>
                        <p:nvPr/>
                      </p:nvGrpSpPr>
                      <p:grpSpPr>
                        <a:xfrm>
                          <a:off x="2565605" y="1609725"/>
                          <a:ext cx="684324" cy="584835"/>
                          <a:chOff x="2565605" y="1609725"/>
                          <a:chExt cx="684324" cy="584835"/>
                        </a:xfrm>
                      </p:grpSpPr>
                      <p:sp>
                        <p:nvSpPr>
                          <p:cNvPr id="290" name="Rectangle 289"/>
                          <p:cNvSpPr/>
                          <p:nvPr/>
                        </p:nvSpPr>
                        <p:spPr>
                          <a:xfrm>
                            <a:off x="3000084" y="1886673"/>
                            <a:ext cx="99880" cy="28473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1" name="Rectangle 290"/>
                          <p:cNvSpPr/>
                          <p:nvPr/>
                        </p:nvSpPr>
                        <p:spPr>
                          <a:xfrm>
                            <a:off x="2565605" y="1879074"/>
                            <a:ext cx="99880" cy="28473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2" name="Oval 291"/>
                          <p:cNvSpPr/>
                          <p:nvPr/>
                        </p:nvSpPr>
                        <p:spPr>
                          <a:xfrm>
                            <a:off x="2647950" y="1828800"/>
                            <a:ext cx="365760" cy="36576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293" name="Group 292"/>
                          <p:cNvGrpSpPr/>
                          <p:nvPr/>
                        </p:nvGrpSpPr>
                        <p:grpSpPr>
                          <a:xfrm>
                            <a:off x="2816541" y="1609725"/>
                            <a:ext cx="433388" cy="438150"/>
                            <a:chOff x="609600" y="2076450"/>
                            <a:chExt cx="433388" cy="438150"/>
                          </a:xfrm>
                        </p:grpSpPr>
                        <p:cxnSp>
                          <p:nvCxnSpPr>
                            <p:cNvPr id="294" name="Straight Arrow Connector 293"/>
                            <p:cNvCxnSpPr/>
                            <p:nvPr/>
                          </p:nvCxnSpPr>
                          <p:spPr>
                            <a:xfrm flipV="1">
                              <a:off x="609600" y="2076450"/>
                              <a:ext cx="0" cy="438150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stealth" w="med" len="lg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95" name="Straight Arrow Connector 294"/>
                            <p:cNvCxnSpPr/>
                            <p:nvPr/>
                          </p:nvCxnSpPr>
                          <p:spPr>
                            <a:xfrm>
                              <a:off x="609600" y="2514600"/>
                              <a:ext cx="433388" cy="0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stealth" w="med" len="lg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88" name="TextBox 287"/>
                            <p:cNvSpPr txBox="1"/>
                            <p:nvPr/>
                          </p:nvSpPr>
                          <p:spPr>
                            <a:xfrm>
                              <a:off x="2867438" y="1905986"/>
                              <a:ext cx="1067093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88" name="TextBox 287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867438" y="1905986"/>
                              <a:ext cx="1067093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2"/>
                              <a:stretch>
                                <a:fillRect b="-17778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89" name="TextBox 288"/>
                            <p:cNvSpPr txBox="1"/>
                            <p:nvPr/>
                          </p:nvSpPr>
                          <p:spPr>
                            <a:xfrm>
                              <a:off x="2297283" y="1342357"/>
                              <a:ext cx="1067093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89" name="TextBox 28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297283" y="1342357"/>
                              <a:ext cx="1067093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3"/>
                              <a:stretch>
                                <a:fillRect b="-2391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283" name="Freeform 282"/>
                      <p:cNvSpPr/>
                      <p:nvPr/>
                    </p:nvSpPr>
                    <p:spPr>
                      <a:xfrm>
                        <a:off x="3588152" y="1562582"/>
                        <a:ext cx="1632029" cy="2129742"/>
                      </a:xfrm>
                      <a:custGeom>
                        <a:avLst/>
                        <a:gdLst>
                          <a:gd name="connsiteX0" fmla="*/ 381964 w 1632029"/>
                          <a:gd name="connsiteY0" fmla="*/ 416689 h 2129742"/>
                          <a:gd name="connsiteX1" fmla="*/ 381964 w 1632029"/>
                          <a:gd name="connsiteY1" fmla="*/ 416689 h 2129742"/>
                          <a:gd name="connsiteX2" fmla="*/ 474562 w 1632029"/>
                          <a:gd name="connsiteY2" fmla="*/ 381965 h 2129742"/>
                          <a:gd name="connsiteX3" fmla="*/ 520861 w 1632029"/>
                          <a:gd name="connsiteY3" fmla="*/ 370390 h 2129742"/>
                          <a:gd name="connsiteX4" fmla="*/ 636607 w 1632029"/>
                          <a:gd name="connsiteY4" fmla="*/ 312517 h 2129742"/>
                          <a:gd name="connsiteX5" fmla="*/ 671332 w 1632029"/>
                          <a:gd name="connsiteY5" fmla="*/ 300942 h 2129742"/>
                          <a:gd name="connsiteX6" fmla="*/ 706056 w 1632029"/>
                          <a:gd name="connsiteY6" fmla="*/ 277793 h 2129742"/>
                          <a:gd name="connsiteX7" fmla="*/ 740780 w 1632029"/>
                          <a:gd name="connsiteY7" fmla="*/ 266218 h 2129742"/>
                          <a:gd name="connsiteX8" fmla="*/ 775504 w 1632029"/>
                          <a:gd name="connsiteY8" fmla="*/ 243069 h 2129742"/>
                          <a:gd name="connsiteX9" fmla="*/ 856526 w 1632029"/>
                          <a:gd name="connsiteY9" fmla="*/ 150471 h 2129742"/>
                          <a:gd name="connsiteX10" fmla="*/ 868101 w 1632029"/>
                          <a:gd name="connsiteY10" fmla="*/ 115747 h 2129742"/>
                          <a:gd name="connsiteX11" fmla="*/ 1250066 w 1632029"/>
                          <a:gd name="connsiteY11" fmla="*/ 23150 h 2129742"/>
                          <a:gd name="connsiteX12" fmla="*/ 1319514 w 1632029"/>
                          <a:gd name="connsiteY12" fmla="*/ 0 h 2129742"/>
                          <a:gd name="connsiteX13" fmla="*/ 1365813 w 1632029"/>
                          <a:gd name="connsiteY13" fmla="*/ 46299 h 2129742"/>
                          <a:gd name="connsiteX14" fmla="*/ 1400537 w 1632029"/>
                          <a:gd name="connsiteY14" fmla="*/ 81023 h 2129742"/>
                          <a:gd name="connsiteX15" fmla="*/ 1423686 w 1632029"/>
                          <a:gd name="connsiteY15" fmla="*/ 115747 h 2129742"/>
                          <a:gd name="connsiteX16" fmla="*/ 1435261 w 1632029"/>
                          <a:gd name="connsiteY16" fmla="*/ 150471 h 2129742"/>
                          <a:gd name="connsiteX17" fmla="*/ 1458410 w 1632029"/>
                          <a:gd name="connsiteY17" fmla="*/ 173621 h 2129742"/>
                          <a:gd name="connsiteX18" fmla="*/ 1516283 w 1632029"/>
                          <a:gd name="connsiteY18" fmla="*/ 243069 h 2129742"/>
                          <a:gd name="connsiteX19" fmla="*/ 1539433 w 1632029"/>
                          <a:gd name="connsiteY19" fmla="*/ 347241 h 2129742"/>
                          <a:gd name="connsiteX20" fmla="*/ 1562582 w 1632029"/>
                          <a:gd name="connsiteY20" fmla="*/ 416689 h 2129742"/>
                          <a:gd name="connsiteX21" fmla="*/ 1574157 w 1632029"/>
                          <a:gd name="connsiteY21" fmla="*/ 451413 h 2129742"/>
                          <a:gd name="connsiteX22" fmla="*/ 1585732 w 1632029"/>
                          <a:gd name="connsiteY22" fmla="*/ 544010 h 2129742"/>
                          <a:gd name="connsiteX23" fmla="*/ 1597306 w 1632029"/>
                          <a:gd name="connsiteY23" fmla="*/ 590309 h 2129742"/>
                          <a:gd name="connsiteX24" fmla="*/ 1608881 w 1632029"/>
                          <a:gd name="connsiteY24" fmla="*/ 648183 h 2129742"/>
                          <a:gd name="connsiteX25" fmla="*/ 1620456 w 1632029"/>
                          <a:gd name="connsiteY25" fmla="*/ 740780 h 2129742"/>
                          <a:gd name="connsiteX26" fmla="*/ 1620456 w 1632029"/>
                          <a:gd name="connsiteY26" fmla="*/ 1053296 h 2129742"/>
                          <a:gd name="connsiteX27" fmla="*/ 1597306 w 1632029"/>
                          <a:gd name="connsiteY27" fmla="*/ 1076446 h 2129742"/>
                          <a:gd name="connsiteX28" fmla="*/ 1585732 w 1632029"/>
                          <a:gd name="connsiteY28" fmla="*/ 1111170 h 2129742"/>
                          <a:gd name="connsiteX29" fmla="*/ 1539433 w 1632029"/>
                          <a:gd name="connsiteY29" fmla="*/ 1192193 h 2129742"/>
                          <a:gd name="connsiteX30" fmla="*/ 1516283 w 1632029"/>
                          <a:gd name="connsiteY30" fmla="*/ 1261641 h 2129742"/>
                          <a:gd name="connsiteX31" fmla="*/ 1458410 w 1632029"/>
                          <a:gd name="connsiteY31" fmla="*/ 1342664 h 2129742"/>
                          <a:gd name="connsiteX32" fmla="*/ 1412111 w 1632029"/>
                          <a:gd name="connsiteY32" fmla="*/ 1423686 h 2129742"/>
                          <a:gd name="connsiteX33" fmla="*/ 1400537 w 1632029"/>
                          <a:gd name="connsiteY33" fmla="*/ 1469985 h 2129742"/>
                          <a:gd name="connsiteX34" fmla="*/ 1365813 w 1632029"/>
                          <a:gd name="connsiteY34" fmla="*/ 1516284 h 2129742"/>
                          <a:gd name="connsiteX35" fmla="*/ 1342663 w 1632029"/>
                          <a:gd name="connsiteY35" fmla="*/ 1551008 h 2129742"/>
                          <a:gd name="connsiteX36" fmla="*/ 1307939 w 1632029"/>
                          <a:gd name="connsiteY36" fmla="*/ 1620456 h 2129742"/>
                          <a:gd name="connsiteX37" fmla="*/ 1296364 w 1632029"/>
                          <a:gd name="connsiteY37" fmla="*/ 1655180 h 2129742"/>
                          <a:gd name="connsiteX38" fmla="*/ 1203767 w 1632029"/>
                          <a:gd name="connsiteY38" fmla="*/ 1770927 h 2129742"/>
                          <a:gd name="connsiteX39" fmla="*/ 1157468 w 1632029"/>
                          <a:gd name="connsiteY39" fmla="*/ 1828800 h 2129742"/>
                          <a:gd name="connsiteX40" fmla="*/ 1134319 w 1632029"/>
                          <a:gd name="connsiteY40" fmla="*/ 1863524 h 2129742"/>
                          <a:gd name="connsiteX41" fmla="*/ 1111170 w 1632029"/>
                          <a:gd name="connsiteY41" fmla="*/ 1886674 h 2129742"/>
                          <a:gd name="connsiteX42" fmla="*/ 1088020 w 1632029"/>
                          <a:gd name="connsiteY42" fmla="*/ 1932972 h 2129742"/>
                          <a:gd name="connsiteX43" fmla="*/ 1041721 w 1632029"/>
                          <a:gd name="connsiteY43" fmla="*/ 1979271 h 2129742"/>
                          <a:gd name="connsiteX44" fmla="*/ 1018572 w 1632029"/>
                          <a:gd name="connsiteY44" fmla="*/ 2013995 h 2129742"/>
                          <a:gd name="connsiteX45" fmla="*/ 949124 w 1632029"/>
                          <a:gd name="connsiteY45" fmla="*/ 2060294 h 2129742"/>
                          <a:gd name="connsiteX46" fmla="*/ 879676 w 1632029"/>
                          <a:gd name="connsiteY46" fmla="*/ 2095018 h 2129742"/>
                          <a:gd name="connsiteX47" fmla="*/ 810228 w 1632029"/>
                          <a:gd name="connsiteY47" fmla="*/ 2129742 h 2129742"/>
                          <a:gd name="connsiteX48" fmla="*/ 335666 w 1632029"/>
                          <a:gd name="connsiteY48" fmla="*/ 2118167 h 2129742"/>
                          <a:gd name="connsiteX49" fmla="*/ 185195 w 1632029"/>
                          <a:gd name="connsiteY49" fmla="*/ 2083443 h 2129742"/>
                          <a:gd name="connsiteX50" fmla="*/ 138896 w 1632029"/>
                          <a:gd name="connsiteY50" fmla="*/ 2071869 h 2129742"/>
                          <a:gd name="connsiteX51" fmla="*/ 23149 w 1632029"/>
                          <a:gd name="connsiteY51" fmla="*/ 2048719 h 2129742"/>
                          <a:gd name="connsiteX52" fmla="*/ 0 w 1632029"/>
                          <a:gd name="connsiteY52" fmla="*/ 1967696 h 2129742"/>
                          <a:gd name="connsiteX53" fmla="*/ 11575 w 1632029"/>
                          <a:gd name="connsiteY53" fmla="*/ 1828800 h 2129742"/>
                          <a:gd name="connsiteX54" fmla="*/ 34724 w 1632029"/>
                          <a:gd name="connsiteY54" fmla="*/ 1678329 h 2129742"/>
                          <a:gd name="connsiteX55" fmla="*/ 57873 w 1632029"/>
                          <a:gd name="connsiteY55" fmla="*/ 1608881 h 2129742"/>
                          <a:gd name="connsiteX56" fmla="*/ 115747 w 1632029"/>
                          <a:gd name="connsiteY56" fmla="*/ 1493134 h 2129742"/>
                          <a:gd name="connsiteX57" fmla="*/ 196770 w 1632029"/>
                          <a:gd name="connsiteY57" fmla="*/ 1435261 h 2129742"/>
                          <a:gd name="connsiteX58" fmla="*/ 231494 w 1632029"/>
                          <a:gd name="connsiteY58" fmla="*/ 1423686 h 2129742"/>
                          <a:gd name="connsiteX59" fmla="*/ 277792 w 1632029"/>
                          <a:gd name="connsiteY59" fmla="*/ 1400537 h 2129742"/>
                          <a:gd name="connsiteX60" fmla="*/ 347240 w 1632029"/>
                          <a:gd name="connsiteY60" fmla="*/ 1377388 h 2129742"/>
                          <a:gd name="connsiteX61" fmla="*/ 381964 w 1632029"/>
                          <a:gd name="connsiteY61" fmla="*/ 1354238 h 2129742"/>
                          <a:gd name="connsiteX62" fmla="*/ 416689 w 1632029"/>
                          <a:gd name="connsiteY62" fmla="*/ 1342664 h 2129742"/>
                          <a:gd name="connsiteX63" fmla="*/ 486137 w 1632029"/>
                          <a:gd name="connsiteY63" fmla="*/ 1296365 h 2129742"/>
                          <a:gd name="connsiteX64" fmla="*/ 520861 w 1632029"/>
                          <a:gd name="connsiteY64" fmla="*/ 1284790 h 2129742"/>
                          <a:gd name="connsiteX65" fmla="*/ 555585 w 1632029"/>
                          <a:gd name="connsiteY65" fmla="*/ 1261641 h 2129742"/>
                          <a:gd name="connsiteX66" fmla="*/ 578734 w 1632029"/>
                          <a:gd name="connsiteY66" fmla="*/ 1238491 h 2129742"/>
                          <a:gd name="connsiteX67" fmla="*/ 613458 w 1632029"/>
                          <a:gd name="connsiteY67" fmla="*/ 1226917 h 2129742"/>
                          <a:gd name="connsiteX68" fmla="*/ 682906 w 1632029"/>
                          <a:gd name="connsiteY68" fmla="*/ 1180618 h 2129742"/>
                          <a:gd name="connsiteX69" fmla="*/ 752354 w 1632029"/>
                          <a:gd name="connsiteY69" fmla="*/ 1099595 h 2129742"/>
                          <a:gd name="connsiteX70" fmla="*/ 763929 w 1632029"/>
                          <a:gd name="connsiteY70" fmla="*/ 1064871 h 2129742"/>
                          <a:gd name="connsiteX71" fmla="*/ 740780 w 1632029"/>
                          <a:gd name="connsiteY71" fmla="*/ 937550 h 2129742"/>
                          <a:gd name="connsiteX72" fmla="*/ 729205 w 1632029"/>
                          <a:gd name="connsiteY72" fmla="*/ 879676 h 2129742"/>
                          <a:gd name="connsiteX73" fmla="*/ 717630 w 1632029"/>
                          <a:gd name="connsiteY73" fmla="*/ 844952 h 2129742"/>
                          <a:gd name="connsiteX74" fmla="*/ 682906 w 1632029"/>
                          <a:gd name="connsiteY74" fmla="*/ 833377 h 2129742"/>
                          <a:gd name="connsiteX75" fmla="*/ 636607 w 1632029"/>
                          <a:gd name="connsiteY75" fmla="*/ 821803 h 2129742"/>
                          <a:gd name="connsiteX76" fmla="*/ 544010 w 1632029"/>
                          <a:gd name="connsiteY76" fmla="*/ 787079 h 2129742"/>
                          <a:gd name="connsiteX77" fmla="*/ 486137 w 1632029"/>
                          <a:gd name="connsiteY77" fmla="*/ 706056 h 2129742"/>
                          <a:gd name="connsiteX78" fmla="*/ 462987 w 1632029"/>
                          <a:gd name="connsiteY78" fmla="*/ 567160 h 2129742"/>
                          <a:gd name="connsiteX79" fmla="*/ 451413 w 1632029"/>
                          <a:gd name="connsiteY79" fmla="*/ 520861 h 2129742"/>
                          <a:gd name="connsiteX80" fmla="*/ 428263 w 1632029"/>
                          <a:gd name="connsiteY80" fmla="*/ 497712 h 2129742"/>
                          <a:gd name="connsiteX81" fmla="*/ 381964 w 1632029"/>
                          <a:gd name="connsiteY81" fmla="*/ 416689 h 21297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</a:cxnLst>
                        <a:rect l="l" t="t" r="r" b="b"/>
                        <a:pathLst>
                          <a:path w="1632029" h="2129742">
                            <a:moveTo>
                              <a:pt x="381964" y="416689"/>
                            </a:moveTo>
                            <a:lnTo>
                              <a:pt x="381964" y="416689"/>
                            </a:lnTo>
                            <a:cubicBezTo>
                              <a:pt x="412830" y="405114"/>
                              <a:pt x="443289" y="392389"/>
                              <a:pt x="474562" y="381965"/>
                            </a:cubicBezTo>
                            <a:cubicBezTo>
                              <a:pt x="489654" y="376934"/>
                              <a:pt x="506239" y="376656"/>
                              <a:pt x="520861" y="370390"/>
                            </a:cubicBezTo>
                            <a:cubicBezTo>
                              <a:pt x="560509" y="353398"/>
                              <a:pt x="595685" y="326158"/>
                              <a:pt x="636607" y="312517"/>
                            </a:cubicBezTo>
                            <a:cubicBezTo>
                              <a:pt x="648182" y="308659"/>
                              <a:pt x="660419" y="306398"/>
                              <a:pt x="671332" y="300942"/>
                            </a:cubicBezTo>
                            <a:cubicBezTo>
                              <a:pt x="683774" y="294721"/>
                              <a:pt x="693614" y="284014"/>
                              <a:pt x="706056" y="277793"/>
                            </a:cubicBezTo>
                            <a:cubicBezTo>
                              <a:pt x="716969" y="272337"/>
                              <a:pt x="729867" y="271674"/>
                              <a:pt x="740780" y="266218"/>
                            </a:cubicBezTo>
                            <a:cubicBezTo>
                              <a:pt x="753222" y="259997"/>
                              <a:pt x="765035" y="252229"/>
                              <a:pt x="775504" y="243069"/>
                            </a:cubicBezTo>
                            <a:cubicBezTo>
                              <a:pt x="802323" y="219602"/>
                              <a:pt x="839094" y="185335"/>
                              <a:pt x="856526" y="150471"/>
                            </a:cubicBezTo>
                            <a:cubicBezTo>
                              <a:pt x="861982" y="139558"/>
                              <a:pt x="864243" y="127322"/>
                              <a:pt x="868101" y="115747"/>
                            </a:cubicBezTo>
                            <a:cubicBezTo>
                              <a:pt x="897751" y="-91795"/>
                              <a:pt x="849667" y="54760"/>
                              <a:pt x="1250066" y="23150"/>
                            </a:cubicBezTo>
                            <a:cubicBezTo>
                              <a:pt x="1274392" y="21230"/>
                              <a:pt x="1319514" y="0"/>
                              <a:pt x="1319514" y="0"/>
                            </a:cubicBezTo>
                            <a:lnTo>
                              <a:pt x="1365813" y="46299"/>
                            </a:lnTo>
                            <a:cubicBezTo>
                              <a:pt x="1377388" y="57874"/>
                              <a:pt x="1391457" y="67403"/>
                              <a:pt x="1400537" y="81023"/>
                            </a:cubicBezTo>
                            <a:cubicBezTo>
                              <a:pt x="1408253" y="92598"/>
                              <a:pt x="1417465" y="103305"/>
                              <a:pt x="1423686" y="115747"/>
                            </a:cubicBezTo>
                            <a:cubicBezTo>
                              <a:pt x="1429142" y="126660"/>
                              <a:pt x="1428984" y="140009"/>
                              <a:pt x="1435261" y="150471"/>
                            </a:cubicBezTo>
                            <a:cubicBezTo>
                              <a:pt x="1440876" y="159829"/>
                              <a:pt x="1451424" y="165238"/>
                              <a:pt x="1458410" y="173621"/>
                            </a:cubicBezTo>
                            <a:cubicBezTo>
                              <a:pt x="1527196" y="256164"/>
                              <a:pt x="1463929" y="190713"/>
                              <a:pt x="1516283" y="243069"/>
                            </a:cubicBezTo>
                            <a:cubicBezTo>
                              <a:pt x="1522892" y="276113"/>
                              <a:pt x="1529625" y="314547"/>
                              <a:pt x="1539433" y="347241"/>
                            </a:cubicBezTo>
                            <a:cubicBezTo>
                              <a:pt x="1546445" y="370613"/>
                              <a:pt x="1554866" y="393540"/>
                              <a:pt x="1562582" y="416689"/>
                            </a:cubicBezTo>
                            <a:lnTo>
                              <a:pt x="1574157" y="451413"/>
                            </a:lnTo>
                            <a:cubicBezTo>
                              <a:pt x="1578015" y="482279"/>
                              <a:pt x="1580618" y="513327"/>
                              <a:pt x="1585732" y="544010"/>
                            </a:cubicBezTo>
                            <a:cubicBezTo>
                              <a:pt x="1588347" y="559701"/>
                              <a:pt x="1593855" y="574780"/>
                              <a:pt x="1597306" y="590309"/>
                            </a:cubicBezTo>
                            <a:cubicBezTo>
                              <a:pt x="1601574" y="609514"/>
                              <a:pt x="1605889" y="628738"/>
                              <a:pt x="1608881" y="648183"/>
                            </a:cubicBezTo>
                            <a:cubicBezTo>
                              <a:pt x="1613611" y="678927"/>
                              <a:pt x="1616598" y="709914"/>
                              <a:pt x="1620456" y="740780"/>
                            </a:cubicBezTo>
                            <a:cubicBezTo>
                              <a:pt x="1625538" y="827178"/>
                              <a:pt x="1643742" y="960151"/>
                              <a:pt x="1620456" y="1053296"/>
                            </a:cubicBezTo>
                            <a:cubicBezTo>
                              <a:pt x="1617809" y="1063883"/>
                              <a:pt x="1605023" y="1068729"/>
                              <a:pt x="1597306" y="1076446"/>
                            </a:cubicBezTo>
                            <a:cubicBezTo>
                              <a:pt x="1593448" y="1088021"/>
                              <a:pt x="1591188" y="1100257"/>
                              <a:pt x="1585732" y="1111170"/>
                            </a:cubicBezTo>
                            <a:cubicBezTo>
                              <a:pt x="1543963" y="1194708"/>
                              <a:pt x="1580025" y="1090712"/>
                              <a:pt x="1539433" y="1192193"/>
                            </a:cubicBezTo>
                            <a:cubicBezTo>
                              <a:pt x="1530370" y="1214849"/>
                              <a:pt x="1530924" y="1242120"/>
                              <a:pt x="1516283" y="1261641"/>
                            </a:cubicBezTo>
                            <a:cubicBezTo>
                              <a:pt x="1501376" y="1281517"/>
                              <a:pt x="1471951" y="1318967"/>
                              <a:pt x="1458410" y="1342664"/>
                            </a:cubicBezTo>
                            <a:cubicBezTo>
                              <a:pt x="1399677" y="1445447"/>
                              <a:pt x="1468506" y="1339097"/>
                              <a:pt x="1412111" y="1423686"/>
                            </a:cubicBezTo>
                            <a:cubicBezTo>
                              <a:pt x="1408253" y="1439119"/>
                              <a:pt x="1407651" y="1455756"/>
                              <a:pt x="1400537" y="1469985"/>
                            </a:cubicBezTo>
                            <a:cubicBezTo>
                              <a:pt x="1391910" y="1487240"/>
                              <a:pt x="1377026" y="1500586"/>
                              <a:pt x="1365813" y="1516284"/>
                            </a:cubicBezTo>
                            <a:cubicBezTo>
                              <a:pt x="1357727" y="1527604"/>
                              <a:pt x="1350380" y="1539433"/>
                              <a:pt x="1342663" y="1551008"/>
                            </a:cubicBezTo>
                            <a:cubicBezTo>
                              <a:pt x="1313574" y="1638280"/>
                              <a:pt x="1352812" y="1530713"/>
                              <a:pt x="1307939" y="1620456"/>
                            </a:cubicBezTo>
                            <a:cubicBezTo>
                              <a:pt x="1302483" y="1631369"/>
                              <a:pt x="1302206" y="1644469"/>
                              <a:pt x="1296364" y="1655180"/>
                            </a:cubicBezTo>
                            <a:cubicBezTo>
                              <a:pt x="1244167" y="1750874"/>
                              <a:pt x="1263789" y="1730911"/>
                              <a:pt x="1203767" y="1770927"/>
                            </a:cubicBezTo>
                            <a:cubicBezTo>
                              <a:pt x="1132517" y="1877803"/>
                              <a:pt x="1223440" y="1746336"/>
                              <a:pt x="1157468" y="1828800"/>
                            </a:cubicBezTo>
                            <a:cubicBezTo>
                              <a:pt x="1148778" y="1839663"/>
                              <a:pt x="1143009" y="1852661"/>
                              <a:pt x="1134319" y="1863524"/>
                            </a:cubicBezTo>
                            <a:cubicBezTo>
                              <a:pt x="1127502" y="1872046"/>
                              <a:pt x="1117223" y="1877594"/>
                              <a:pt x="1111170" y="1886674"/>
                            </a:cubicBezTo>
                            <a:cubicBezTo>
                              <a:pt x="1101599" y="1901030"/>
                              <a:pt x="1098373" y="1919169"/>
                              <a:pt x="1088020" y="1932972"/>
                            </a:cubicBezTo>
                            <a:cubicBezTo>
                              <a:pt x="1074925" y="1950432"/>
                              <a:pt x="1055925" y="1962700"/>
                              <a:pt x="1041721" y="1979271"/>
                            </a:cubicBezTo>
                            <a:cubicBezTo>
                              <a:pt x="1032668" y="1989833"/>
                              <a:pt x="1029041" y="2004835"/>
                              <a:pt x="1018572" y="2013995"/>
                            </a:cubicBezTo>
                            <a:cubicBezTo>
                              <a:pt x="997634" y="2032316"/>
                              <a:pt x="972273" y="2044861"/>
                              <a:pt x="949124" y="2060294"/>
                            </a:cubicBezTo>
                            <a:cubicBezTo>
                              <a:pt x="904250" y="2090210"/>
                              <a:pt x="927596" y="2079044"/>
                              <a:pt x="879676" y="2095018"/>
                            </a:cubicBezTo>
                            <a:cubicBezTo>
                              <a:pt x="855034" y="2119659"/>
                              <a:pt x="852890" y="2129742"/>
                              <a:pt x="810228" y="2129742"/>
                            </a:cubicBezTo>
                            <a:cubicBezTo>
                              <a:pt x="651994" y="2129742"/>
                              <a:pt x="493853" y="2122025"/>
                              <a:pt x="335666" y="2118167"/>
                            </a:cubicBezTo>
                            <a:cubicBezTo>
                              <a:pt x="231066" y="2092019"/>
                              <a:pt x="358097" y="2123343"/>
                              <a:pt x="185195" y="2083443"/>
                            </a:cubicBezTo>
                            <a:cubicBezTo>
                              <a:pt x="169694" y="2079866"/>
                              <a:pt x="154451" y="2075202"/>
                              <a:pt x="138896" y="2071869"/>
                            </a:cubicBezTo>
                            <a:cubicBezTo>
                              <a:pt x="100423" y="2063625"/>
                              <a:pt x="61731" y="2056436"/>
                              <a:pt x="23149" y="2048719"/>
                            </a:cubicBezTo>
                            <a:cubicBezTo>
                              <a:pt x="17692" y="2032346"/>
                              <a:pt x="0" y="1982226"/>
                              <a:pt x="0" y="1967696"/>
                            </a:cubicBezTo>
                            <a:cubicBezTo>
                              <a:pt x="0" y="1921237"/>
                              <a:pt x="6952" y="1875029"/>
                              <a:pt x="11575" y="1828800"/>
                            </a:cubicBezTo>
                            <a:cubicBezTo>
                              <a:pt x="15281" y="1791736"/>
                              <a:pt x="23568" y="1719235"/>
                              <a:pt x="34724" y="1678329"/>
                            </a:cubicBezTo>
                            <a:cubicBezTo>
                              <a:pt x="41144" y="1654787"/>
                              <a:pt x="51955" y="1632554"/>
                              <a:pt x="57873" y="1608881"/>
                            </a:cubicBezTo>
                            <a:cubicBezTo>
                              <a:pt x="68923" y="1564684"/>
                              <a:pt x="73345" y="1524936"/>
                              <a:pt x="115747" y="1493134"/>
                            </a:cubicBezTo>
                            <a:cubicBezTo>
                              <a:pt x="126242" y="1485263"/>
                              <a:pt x="179838" y="1443727"/>
                              <a:pt x="196770" y="1435261"/>
                            </a:cubicBezTo>
                            <a:cubicBezTo>
                              <a:pt x="207683" y="1429805"/>
                              <a:pt x="220280" y="1428492"/>
                              <a:pt x="231494" y="1423686"/>
                            </a:cubicBezTo>
                            <a:cubicBezTo>
                              <a:pt x="247353" y="1416889"/>
                              <a:pt x="261772" y="1406945"/>
                              <a:pt x="277792" y="1400537"/>
                            </a:cubicBezTo>
                            <a:cubicBezTo>
                              <a:pt x="300448" y="1391475"/>
                              <a:pt x="347240" y="1377388"/>
                              <a:pt x="347240" y="1377388"/>
                            </a:cubicBezTo>
                            <a:cubicBezTo>
                              <a:pt x="358815" y="1369671"/>
                              <a:pt x="369521" y="1360459"/>
                              <a:pt x="381964" y="1354238"/>
                            </a:cubicBezTo>
                            <a:cubicBezTo>
                              <a:pt x="392877" y="1348782"/>
                              <a:pt x="406023" y="1348589"/>
                              <a:pt x="416689" y="1342664"/>
                            </a:cubicBezTo>
                            <a:cubicBezTo>
                              <a:pt x="441010" y="1329153"/>
                              <a:pt x="459743" y="1305163"/>
                              <a:pt x="486137" y="1296365"/>
                            </a:cubicBezTo>
                            <a:cubicBezTo>
                              <a:pt x="497712" y="1292507"/>
                              <a:pt x="509948" y="1290246"/>
                              <a:pt x="520861" y="1284790"/>
                            </a:cubicBezTo>
                            <a:cubicBezTo>
                              <a:pt x="533303" y="1278569"/>
                              <a:pt x="544722" y="1270331"/>
                              <a:pt x="555585" y="1261641"/>
                            </a:cubicBezTo>
                            <a:cubicBezTo>
                              <a:pt x="564106" y="1254824"/>
                              <a:pt x="569376" y="1244106"/>
                              <a:pt x="578734" y="1238491"/>
                            </a:cubicBezTo>
                            <a:cubicBezTo>
                              <a:pt x="589196" y="1232214"/>
                              <a:pt x="601883" y="1230775"/>
                              <a:pt x="613458" y="1226917"/>
                            </a:cubicBezTo>
                            <a:cubicBezTo>
                              <a:pt x="636607" y="1211484"/>
                              <a:pt x="663233" y="1200291"/>
                              <a:pt x="682906" y="1180618"/>
                            </a:cubicBezTo>
                            <a:cubicBezTo>
                              <a:pt x="711386" y="1152138"/>
                              <a:pt x="734725" y="1134852"/>
                              <a:pt x="752354" y="1099595"/>
                            </a:cubicBezTo>
                            <a:cubicBezTo>
                              <a:pt x="757810" y="1088682"/>
                              <a:pt x="760071" y="1076446"/>
                              <a:pt x="763929" y="1064871"/>
                            </a:cubicBezTo>
                            <a:cubicBezTo>
                              <a:pt x="743866" y="924431"/>
                              <a:pt x="762608" y="1035778"/>
                              <a:pt x="740780" y="937550"/>
                            </a:cubicBezTo>
                            <a:cubicBezTo>
                              <a:pt x="736512" y="918345"/>
                              <a:pt x="733977" y="898762"/>
                              <a:pt x="729205" y="879676"/>
                            </a:cubicBezTo>
                            <a:cubicBezTo>
                              <a:pt x="726246" y="867839"/>
                              <a:pt x="726257" y="853579"/>
                              <a:pt x="717630" y="844952"/>
                            </a:cubicBezTo>
                            <a:cubicBezTo>
                              <a:pt x="709003" y="836325"/>
                              <a:pt x="694637" y="836729"/>
                              <a:pt x="682906" y="833377"/>
                            </a:cubicBezTo>
                            <a:cubicBezTo>
                              <a:pt x="667610" y="829007"/>
                              <a:pt x="651903" y="826173"/>
                              <a:pt x="636607" y="821803"/>
                            </a:cubicBezTo>
                            <a:cubicBezTo>
                              <a:pt x="604860" y="812733"/>
                              <a:pt x="574575" y="799305"/>
                              <a:pt x="544010" y="787079"/>
                            </a:cubicBezTo>
                            <a:cubicBezTo>
                              <a:pt x="489084" y="732153"/>
                              <a:pt x="504612" y="761486"/>
                              <a:pt x="486137" y="706056"/>
                            </a:cubicBezTo>
                            <a:cubicBezTo>
                              <a:pt x="467323" y="536735"/>
                              <a:pt x="487668" y="653545"/>
                              <a:pt x="462987" y="567160"/>
                            </a:cubicBezTo>
                            <a:cubicBezTo>
                              <a:pt x="458617" y="551864"/>
                              <a:pt x="458527" y="535089"/>
                              <a:pt x="451413" y="520861"/>
                            </a:cubicBezTo>
                            <a:cubicBezTo>
                              <a:pt x="446533" y="511100"/>
                              <a:pt x="435980" y="505428"/>
                              <a:pt x="428263" y="497712"/>
                            </a:cubicBezTo>
                            <a:cubicBezTo>
                              <a:pt x="411809" y="448347"/>
                              <a:pt x="389681" y="430193"/>
                              <a:pt x="381964" y="416689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4" name="Freeform 283"/>
                      <p:cNvSpPr/>
                      <p:nvPr/>
                    </p:nvSpPr>
                    <p:spPr>
                      <a:xfrm>
                        <a:off x="5647964" y="347241"/>
                        <a:ext cx="1945028" cy="1736202"/>
                      </a:xfrm>
                      <a:custGeom>
                        <a:avLst/>
                        <a:gdLst>
                          <a:gd name="connsiteX0" fmla="*/ 914882 w 1945028"/>
                          <a:gd name="connsiteY0" fmla="*/ 439837 h 1736202"/>
                          <a:gd name="connsiteX1" fmla="*/ 914882 w 1945028"/>
                          <a:gd name="connsiteY1" fmla="*/ 439837 h 1736202"/>
                          <a:gd name="connsiteX2" fmla="*/ 822284 w 1945028"/>
                          <a:gd name="connsiteY2" fmla="*/ 567159 h 1736202"/>
                          <a:gd name="connsiteX3" fmla="*/ 775985 w 1945028"/>
                          <a:gd name="connsiteY3" fmla="*/ 590308 h 1736202"/>
                          <a:gd name="connsiteX4" fmla="*/ 706537 w 1945028"/>
                          <a:gd name="connsiteY4" fmla="*/ 613458 h 1736202"/>
                          <a:gd name="connsiteX5" fmla="*/ 602365 w 1945028"/>
                          <a:gd name="connsiteY5" fmla="*/ 601883 h 1736202"/>
                          <a:gd name="connsiteX6" fmla="*/ 579216 w 1945028"/>
                          <a:gd name="connsiteY6" fmla="*/ 567159 h 1736202"/>
                          <a:gd name="connsiteX7" fmla="*/ 544492 w 1945028"/>
                          <a:gd name="connsiteY7" fmla="*/ 555584 h 1736202"/>
                          <a:gd name="connsiteX8" fmla="*/ 475044 w 1945028"/>
                          <a:gd name="connsiteY8" fmla="*/ 497711 h 1736202"/>
                          <a:gd name="connsiteX9" fmla="*/ 440320 w 1945028"/>
                          <a:gd name="connsiteY9" fmla="*/ 486136 h 1736202"/>
                          <a:gd name="connsiteX10" fmla="*/ 394021 w 1945028"/>
                          <a:gd name="connsiteY10" fmla="*/ 439837 h 1736202"/>
                          <a:gd name="connsiteX11" fmla="*/ 370871 w 1945028"/>
                          <a:gd name="connsiteY11" fmla="*/ 416688 h 1736202"/>
                          <a:gd name="connsiteX12" fmla="*/ 324573 w 1945028"/>
                          <a:gd name="connsiteY12" fmla="*/ 381964 h 1736202"/>
                          <a:gd name="connsiteX13" fmla="*/ 289849 w 1945028"/>
                          <a:gd name="connsiteY13" fmla="*/ 358815 h 1736202"/>
                          <a:gd name="connsiteX14" fmla="*/ 266699 w 1945028"/>
                          <a:gd name="connsiteY14" fmla="*/ 335665 h 1736202"/>
                          <a:gd name="connsiteX15" fmla="*/ 208826 w 1945028"/>
                          <a:gd name="connsiteY15" fmla="*/ 312516 h 1736202"/>
                          <a:gd name="connsiteX16" fmla="*/ 116228 w 1945028"/>
                          <a:gd name="connsiteY16" fmla="*/ 289367 h 1736202"/>
                          <a:gd name="connsiteX17" fmla="*/ 81504 w 1945028"/>
                          <a:gd name="connsiteY17" fmla="*/ 300941 h 1736202"/>
                          <a:gd name="connsiteX18" fmla="*/ 69930 w 1945028"/>
                          <a:gd name="connsiteY18" fmla="*/ 347240 h 1736202"/>
                          <a:gd name="connsiteX19" fmla="*/ 46780 w 1945028"/>
                          <a:gd name="connsiteY19" fmla="*/ 370389 h 1736202"/>
                          <a:gd name="connsiteX20" fmla="*/ 23631 w 1945028"/>
                          <a:gd name="connsiteY20" fmla="*/ 474562 h 1736202"/>
                          <a:gd name="connsiteX21" fmla="*/ 12056 w 1945028"/>
                          <a:gd name="connsiteY21" fmla="*/ 509286 h 1736202"/>
                          <a:gd name="connsiteX22" fmla="*/ 482 w 1945028"/>
                          <a:gd name="connsiteY22" fmla="*/ 706055 h 1736202"/>
                          <a:gd name="connsiteX23" fmla="*/ 23631 w 1945028"/>
                          <a:gd name="connsiteY23" fmla="*/ 775503 h 1736202"/>
                          <a:gd name="connsiteX24" fmla="*/ 23631 w 1945028"/>
                          <a:gd name="connsiteY24" fmla="*/ 1099594 h 1736202"/>
                          <a:gd name="connsiteX25" fmla="*/ 46780 w 1945028"/>
                          <a:gd name="connsiteY25" fmla="*/ 1169043 h 1736202"/>
                          <a:gd name="connsiteX26" fmla="*/ 69930 w 1945028"/>
                          <a:gd name="connsiteY26" fmla="*/ 1203767 h 1736202"/>
                          <a:gd name="connsiteX27" fmla="*/ 139378 w 1945028"/>
                          <a:gd name="connsiteY27" fmla="*/ 1296364 h 1736202"/>
                          <a:gd name="connsiteX28" fmla="*/ 243550 w 1945028"/>
                          <a:gd name="connsiteY28" fmla="*/ 1423686 h 1736202"/>
                          <a:gd name="connsiteX29" fmla="*/ 312998 w 1945028"/>
                          <a:gd name="connsiteY29" fmla="*/ 1469984 h 1736202"/>
                          <a:gd name="connsiteX30" fmla="*/ 417170 w 1945028"/>
                          <a:gd name="connsiteY30" fmla="*/ 1562582 h 1736202"/>
                          <a:gd name="connsiteX31" fmla="*/ 498193 w 1945028"/>
                          <a:gd name="connsiteY31" fmla="*/ 1597306 h 1736202"/>
                          <a:gd name="connsiteX32" fmla="*/ 532917 w 1945028"/>
                          <a:gd name="connsiteY32" fmla="*/ 1632030 h 1736202"/>
                          <a:gd name="connsiteX33" fmla="*/ 648664 w 1945028"/>
                          <a:gd name="connsiteY33" fmla="*/ 1678329 h 1736202"/>
                          <a:gd name="connsiteX34" fmla="*/ 1007479 w 1945028"/>
                          <a:gd name="connsiteY34" fmla="*/ 1701478 h 1736202"/>
                          <a:gd name="connsiteX35" fmla="*/ 1181099 w 1945028"/>
                          <a:gd name="connsiteY35" fmla="*/ 1724627 h 1736202"/>
                          <a:gd name="connsiteX36" fmla="*/ 1215823 w 1945028"/>
                          <a:gd name="connsiteY36" fmla="*/ 1736202 h 1736202"/>
                          <a:gd name="connsiteX37" fmla="*/ 1435742 w 1945028"/>
                          <a:gd name="connsiteY37" fmla="*/ 1724627 h 1736202"/>
                          <a:gd name="connsiteX38" fmla="*/ 1563064 w 1945028"/>
                          <a:gd name="connsiteY38" fmla="*/ 1678329 h 1736202"/>
                          <a:gd name="connsiteX39" fmla="*/ 1644087 w 1945028"/>
                          <a:gd name="connsiteY39" fmla="*/ 1643605 h 1736202"/>
                          <a:gd name="connsiteX40" fmla="*/ 1725109 w 1945028"/>
                          <a:gd name="connsiteY40" fmla="*/ 1585731 h 1736202"/>
                          <a:gd name="connsiteX41" fmla="*/ 1748259 w 1945028"/>
                          <a:gd name="connsiteY41" fmla="*/ 1539432 h 1736202"/>
                          <a:gd name="connsiteX42" fmla="*/ 1806132 w 1945028"/>
                          <a:gd name="connsiteY42" fmla="*/ 1493134 h 1736202"/>
                          <a:gd name="connsiteX43" fmla="*/ 1829282 w 1945028"/>
                          <a:gd name="connsiteY43" fmla="*/ 1400536 h 1736202"/>
                          <a:gd name="connsiteX44" fmla="*/ 1840856 w 1945028"/>
                          <a:gd name="connsiteY44" fmla="*/ 1354237 h 1736202"/>
                          <a:gd name="connsiteX45" fmla="*/ 1864006 w 1945028"/>
                          <a:gd name="connsiteY45" fmla="*/ 1250065 h 1736202"/>
                          <a:gd name="connsiteX46" fmla="*/ 1898730 w 1945028"/>
                          <a:gd name="connsiteY46" fmla="*/ 1203767 h 1736202"/>
                          <a:gd name="connsiteX47" fmla="*/ 1921879 w 1945028"/>
                          <a:gd name="connsiteY47" fmla="*/ 1134318 h 1736202"/>
                          <a:gd name="connsiteX48" fmla="*/ 1945028 w 1945028"/>
                          <a:gd name="connsiteY48" fmla="*/ 914400 h 1736202"/>
                          <a:gd name="connsiteX49" fmla="*/ 1933454 w 1945028"/>
                          <a:gd name="connsiteY49" fmla="*/ 266217 h 1736202"/>
                          <a:gd name="connsiteX50" fmla="*/ 1898730 w 1945028"/>
                          <a:gd name="connsiteY50" fmla="*/ 243068 h 1736202"/>
                          <a:gd name="connsiteX51" fmla="*/ 1875580 w 1945028"/>
                          <a:gd name="connsiteY51" fmla="*/ 162045 h 1736202"/>
                          <a:gd name="connsiteX52" fmla="*/ 1840856 w 1945028"/>
                          <a:gd name="connsiteY52" fmla="*/ 138896 h 1736202"/>
                          <a:gd name="connsiteX53" fmla="*/ 1794558 w 1945028"/>
                          <a:gd name="connsiteY53" fmla="*/ 92597 h 1736202"/>
                          <a:gd name="connsiteX54" fmla="*/ 1759833 w 1945028"/>
                          <a:gd name="connsiteY54" fmla="*/ 69448 h 1736202"/>
                          <a:gd name="connsiteX55" fmla="*/ 1736684 w 1945028"/>
                          <a:gd name="connsiteY55" fmla="*/ 46298 h 1736202"/>
                          <a:gd name="connsiteX56" fmla="*/ 1701960 w 1945028"/>
                          <a:gd name="connsiteY56" fmla="*/ 23149 h 1736202"/>
                          <a:gd name="connsiteX57" fmla="*/ 1632512 w 1945028"/>
                          <a:gd name="connsiteY57" fmla="*/ 0 h 1736202"/>
                          <a:gd name="connsiteX58" fmla="*/ 1516765 w 1945028"/>
                          <a:gd name="connsiteY58" fmla="*/ 11574 h 1736202"/>
                          <a:gd name="connsiteX59" fmla="*/ 1377869 w 1945028"/>
                          <a:gd name="connsiteY59" fmla="*/ 34724 h 1736202"/>
                          <a:gd name="connsiteX60" fmla="*/ 1273697 w 1945028"/>
                          <a:gd name="connsiteY60" fmla="*/ 69448 h 1736202"/>
                          <a:gd name="connsiteX61" fmla="*/ 1227398 w 1945028"/>
                          <a:gd name="connsiteY61" fmla="*/ 92597 h 1736202"/>
                          <a:gd name="connsiteX62" fmla="*/ 1123226 w 1945028"/>
                          <a:gd name="connsiteY62" fmla="*/ 115746 h 1736202"/>
                          <a:gd name="connsiteX63" fmla="*/ 1042203 w 1945028"/>
                          <a:gd name="connsiteY63" fmla="*/ 150470 h 1736202"/>
                          <a:gd name="connsiteX64" fmla="*/ 995904 w 1945028"/>
                          <a:gd name="connsiteY64" fmla="*/ 162045 h 1736202"/>
                          <a:gd name="connsiteX65" fmla="*/ 845433 w 1945028"/>
                          <a:gd name="connsiteY65" fmla="*/ 196769 h 1736202"/>
                          <a:gd name="connsiteX66" fmla="*/ 775985 w 1945028"/>
                          <a:gd name="connsiteY66" fmla="*/ 243068 h 1736202"/>
                          <a:gd name="connsiteX67" fmla="*/ 787560 w 1945028"/>
                          <a:gd name="connsiteY67" fmla="*/ 277792 h 1736202"/>
                          <a:gd name="connsiteX68" fmla="*/ 822284 w 1945028"/>
                          <a:gd name="connsiteY68" fmla="*/ 300941 h 1736202"/>
                          <a:gd name="connsiteX69" fmla="*/ 845433 w 1945028"/>
                          <a:gd name="connsiteY69" fmla="*/ 324091 h 1736202"/>
                          <a:gd name="connsiteX70" fmla="*/ 914882 w 1945028"/>
                          <a:gd name="connsiteY70" fmla="*/ 370389 h 1736202"/>
                          <a:gd name="connsiteX71" fmla="*/ 972755 w 1945028"/>
                          <a:gd name="connsiteY71" fmla="*/ 405113 h 1736202"/>
                          <a:gd name="connsiteX72" fmla="*/ 914882 w 1945028"/>
                          <a:gd name="connsiteY72" fmla="*/ 439837 h 17362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</a:cxnLst>
                        <a:rect l="l" t="t" r="r" b="b"/>
                        <a:pathLst>
                          <a:path w="1945028" h="1736202">
                            <a:moveTo>
                              <a:pt x="914882" y="439837"/>
                            </a:moveTo>
                            <a:lnTo>
                              <a:pt x="914882" y="439837"/>
                            </a:lnTo>
                            <a:cubicBezTo>
                              <a:pt x="871975" y="525651"/>
                              <a:pt x="889472" y="525167"/>
                              <a:pt x="822284" y="567159"/>
                            </a:cubicBezTo>
                            <a:cubicBezTo>
                              <a:pt x="807652" y="576304"/>
                              <a:pt x="792005" y="583900"/>
                              <a:pt x="775985" y="590308"/>
                            </a:cubicBezTo>
                            <a:cubicBezTo>
                              <a:pt x="753329" y="599371"/>
                              <a:pt x="706537" y="613458"/>
                              <a:pt x="706537" y="613458"/>
                            </a:cubicBezTo>
                            <a:cubicBezTo>
                              <a:pt x="671813" y="609600"/>
                              <a:pt x="635199" y="613823"/>
                              <a:pt x="602365" y="601883"/>
                            </a:cubicBezTo>
                            <a:cubicBezTo>
                              <a:pt x="589292" y="597129"/>
                              <a:pt x="590079" y="575849"/>
                              <a:pt x="579216" y="567159"/>
                            </a:cubicBezTo>
                            <a:cubicBezTo>
                              <a:pt x="569689" y="559537"/>
                              <a:pt x="555405" y="561040"/>
                              <a:pt x="544492" y="555584"/>
                            </a:cubicBezTo>
                            <a:cubicBezTo>
                              <a:pt x="468753" y="517715"/>
                              <a:pt x="551840" y="548909"/>
                              <a:pt x="475044" y="497711"/>
                            </a:cubicBezTo>
                            <a:cubicBezTo>
                              <a:pt x="464892" y="490943"/>
                              <a:pt x="451895" y="489994"/>
                              <a:pt x="440320" y="486136"/>
                            </a:cubicBezTo>
                            <a:lnTo>
                              <a:pt x="394021" y="439837"/>
                            </a:lnTo>
                            <a:cubicBezTo>
                              <a:pt x="386304" y="432121"/>
                              <a:pt x="379601" y="423236"/>
                              <a:pt x="370871" y="416688"/>
                            </a:cubicBezTo>
                            <a:cubicBezTo>
                              <a:pt x="355438" y="405113"/>
                              <a:pt x="340271" y="393177"/>
                              <a:pt x="324573" y="381964"/>
                            </a:cubicBezTo>
                            <a:cubicBezTo>
                              <a:pt x="313253" y="373878"/>
                              <a:pt x="300712" y="367505"/>
                              <a:pt x="289849" y="358815"/>
                            </a:cubicBezTo>
                            <a:cubicBezTo>
                              <a:pt x="281327" y="351998"/>
                              <a:pt x="276174" y="341079"/>
                              <a:pt x="266699" y="335665"/>
                            </a:cubicBezTo>
                            <a:cubicBezTo>
                              <a:pt x="248660" y="325357"/>
                              <a:pt x="228280" y="319811"/>
                              <a:pt x="208826" y="312516"/>
                            </a:cubicBezTo>
                            <a:cubicBezTo>
                              <a:pt x="168146" y="297261"/>
                              <a:pt x="165575" y="299236"/>
                              <a:pt x="116228" y="289367"/>
                            </a:cubicBezTo>
                            <a:cubicBezTo>
                              <a:pt x="104653" y="293225"/>
                              <a:pt x="89126" y="291414"/>
                              <a:pt x="81504" y="300941"/>
                            </a:cubicBezTo>
                            <a:cubicBezTo>
                              <a:pt x="71566" y="313363"/>
                              <a:pt x="77044" y="333012"/>
                              <a:pt x="69930" y="347240"/>
                            </a:cubicBezTo>
                            <a:cubicBezTo>
                              <a:pt x="65050" y="357001"/>
                              <a:pt x="54497" y="362673"/>
                              <a:pt x="46780" y="370389"/>
                            </a:cubicBezTo>
                            <a:cubicBezTo>
                              <a:pt x="20723" y="448563"/>
                              <a:pt x="50795" y="352326"/>
                              <a:pt x="23631" y="474562"/>
                            </a:cubicBezTo>
                            <a:cubicBezTo>
                              <a:pt x="20984" y="486472"/>
                              <a:pt x="15914" y="497711"/>
                              <a:pt x="12056" y="509286"/>
                            </a:cubicBezTo>
                            <a:cubicBezTo>
                              <a:pt x="8198" y="574876"/>
                              <a:pt x="-2372" y="640414"/>
                              <a:pt x="482" y="706055"/>
                            </a:cubicBezTo>
                            <a:cubicBezTo>
                              <a:pt x="1542" y="730433"/>
                              <a:pt x="23631" y="775503"/>
                              <a:pt x="23631" y="775503"/>
                            </a:cubicBezTo>
                            <a:cubicBezTo>
                              <a:pt x="11793" y="917562"/>
                              <a:pt x="2670" y="945881"/>
                              <a:pt x="23631" y="1099594"/>
                            </a:cubicBezTo>
                            <a:cubicBezTo>
                              <a:pt x="26928" y="1123772"/>
                              <a:pt x="33244" y="1148740"/>
                              <a:pt x="46780" y="1169043"/>
                            </a:cubicBezTo>
                            <a:cubicBezTo>
                              <a:pt x="54497" y="1180618"/>
                              <a:pt x="61748" y="1192517"/>
                              <a:pt x="69930" y="1203767"/>
                            </a:cubicBezTo>
                            <a:cubicBezTo>
                              <a:pt x="92623" y="1234970"/>
                              <a:pt x="119528" y="1263280"/>
                              <a:pt x="139378" y="1296364"/>
                            </a:cubicBezTo>
                            <a:cubicBezTo>
                              <a:pt x="190945" y="1382309"/>
                              <a:pt x="158195" y="1338330"/>
                              <a:pt x="243550" y="1423686"/>
                            </a:cubicBezTo>
                            <a:cubicBezTo>
                              <a:pt x="286901" y="1467037"/>
                              <a:pt x="262745" y="1453234"/>
                              <a:pt x="312998" y="1469984"/>
                            </a:cubicBezTo>
                            <a:cubicBezTo>
                              <a:pt x="344371" y="1501357"/>
                              <a:pt x="377430" y="1539874"/>
                              <a:pt x="417170" y="1562582"/>
                            </a:cubicBezTo>
                            <a:cubicBezTo>
                              <a:pt x="492740" y="1605764"/>
                              <a:pt x="406366" y="1531715"/>
                              <a:pt x="498193" y="1597306"/>
                            </a:cubicBezTo>
                            <a:cubicBezTo>
                              <a:pt x="511513" y="1606820"/>
                              <a:pt x="519597" y="1622516"/>
                              <a:pt x="532917" y="1632030"/>
                            </a:cubicBezTo>
                            <a:cubicBezTo>
                              <a:pt x="554814" y="1647670"/>
                              <a:pt x="628223" y="1675774"/>
                              <a:pt x="648664" y="1678329"/>
                            </a:cubicBezTo>
                            <a:cubicBezTo>
                              <a:pt x="829398" y="1700920"/>
                              <a:pt x="710185" y="1688552"/>
                              <a:pt x="1007479" y="1701478"/>
                            </a:cubicBezTo>
                            <a:cubicBezTo>
                              <a:pt x="1065352" y="1709194"/>
                              <a:pt x="1123508" y="1715028"/>
                              <a:pt x="1181099" y="1724627"/>
                            </a:cubicBezTo>
                            <a:cubicBezTo>
                              <a:pt x="1193134" y="1726633"/>
                              <a:pt x="1203622" y="1736202"/>
                              <a:pt x="1215823" y="1736202"/>
                            </a:cubicBezTo>
                            <a:cubicBezTo>
                              <a:pt x="1289231" y="1736202"/>
                              <a:pt x="1362436" y="1728485"/>
                              <a:pt x="1435742" y="1724627"/>
                            </a:cubicBezTo>
                            <a:cubicBezTo>
                              <a:pt x="1468151" y="1713824"/>
                              <a:pt x="1530855" y="1694433"/>
                              <a:pt x="1563064" y="1678329"/>
                            </a:cubicBezTo>
                            <a:cubicBezTo>
                              <a:pt x="1642999" y="1638361"/>
                              <a:pt x="1547728" y="1667693"/>
                              <a:pt x="1644087" y="1643605"/>
                            </a:cubicBezTo>
                            <a:cubicBezTo>
                              <a:pt x="1660352" y="1632762"/>
                              <a:pt x="1715539" y="1596897"/>
                              <a:pt x="1725109" y="1585731"/>
                            </a:cubicBezTo>
                            <a:cubicBezTo>
                              <a:pt x="1736338" y="1572630"/>
                              <a:pt x="1736897" y="1552417"/>
                              <a:pt x="1748259" y="1539432"/>
                            </a:cubicBezTo>
                            <a:cubicBezTo>
                              <a:pt x="1764527" y="1520840"/>
                              <a:pt x="1786841" y="1508567"/>
                              <a:pt x="1806132" y="1493134"/>
                            </a:cubicBezTo>
                            <a:cubicBezTo>
                              <a:pt x="1826814" y="1431089"/>
                              <a:pt x="1810661" y="1484334"/>
                              <a:pt x="1829282" y="1400536"/>
                            </a:cubicBezTo>
                            <a:cubicBezTo>
                              <a:pt x="1832733" y="1385007"/>
                              <a:pt x="1837279" y="1369738"/>
                              <a:pt x="1840856" y="1354237"/>
                            </a:cubicBezTo>
                            <a:cubicBezTo>
                              <a:pt x="1848854" y="1319577"/>
                              <a:pt x="1851237" y="1283265"/>
                              <a:pt x="1864006" y="1250065"/>
                            </a:cubicBezTo>
                            <a:cubicBezTo>
                              <a:pt x="1870931" y="1232060"/>
                              <a:pt x="1887155" y="1219200"/>
                              <a:pt x="1898730" y="1203767"/>
                            </a:cubicBezTo>
                            <a:cubicBezTo>
                              <a:pt x="1906446" y="1180617"/>
                              <a:pt x="1920256" y="1158666"/>
                              <a:pt x="1921879" y="1134318"/>
                            </a:cubicBezTo>
                            <a:cubicBezTo>
                              <a:pt x="1934512" y="944826"/>
                              <a:pt x="1919387" y="1016968"/>
                              <a:pt x="1945028" y="914400"/>
                            </a:cubicBezTo>
                            <a:cubicBezTo>
                              <a:pt x="1941170" y="698339"/>
                              <a:pt x="1948322" y="481800"/>
                              <a:pt x="1933454" y="266217"/>
                            </a:cubicBezTo>
                            <a:cubicBezTo>
                              <a:pt x="1932497" y="252339"/>
                              <a:pt x="1905486" y="255228"/>
                              <a:pt x="1898730" y="243068"/>
                            </a:cubicBezTo>
                            <a:cubicBezTo>
                              <a:pt x="1885089" y="218514"/>
                              <a:pt x="1889221" y="186599"/>
                              <a:pt x="1875580" y="162045"/>
                            </a:cubicBezTo>
                            <a:cubicBezTo>
                              <a:pt x="1868824" y="149885"/>
                              <a:pt x="1851418" y="147949"/>
                              <a:pt x="1840856" y="138896"/>
                            </a:cubicBezTo>
                            <a:cubicBezTo>
                              <a:pt x="1824285" y="124692"/>
                              <a:pt x="1811129" y="106801"/>
                              <a:pt x="1794558" y="92597"/>
                            </a:cubicBezTo>
                            <a:cubicBezTo>
                              <a:pt x="1783996" y="83544"/>
                              <a:pt x="1770696" y="78138"/>
                              <a:pt x="1759833" y="69448"/>
                            </a:cubicBezTo>
                            <a:cubicBezTo>
                              <a:pt x="1751312" y="62631"/>
                              <a:pt x="1745205" y="53115"/>
                              <a:pt x="1736684" y="46298"/>
                            </a:cubicBezTo>
                            <a:cubicBezTo>
                              <a:pt x="1725821" y="37608"/>
                              <a:pt x="1714672" y="28799"/>
                              <a:pt x="1701960" y="23149"/>
                            </a:cubicBezTo>
                            <a:cubicBezTo>
                              <a:pt x="1679662" y="13239"/>
                              <a:pt x="1632512" y="0"/>
                              <a:pt x="1632512" y="0"/>
                            </a:cubicBezTo>
                            <a:cubicBezTo>
                              <a:pt x="1593930" y="3858"/>
                              <a:pt x="1555184" y="6335"/>
                              <a:pt x="1516765" y="11574"/>
                            </a:cubicBezTo>
                            <a:cubicBezTo>
                              <a:pt x="1470258" y="17916"/>
                              <a:pt x="1377869" y="34724"/>
                              <a:pt x="1377869" y="34724"/>
                            </a:cubicBezTo>
                            <a:cubicBezTo>
                              <a:pt x="1305691" y="82842"/>
                              <a:pt x="1387110" y="35424"/>
                              <a:pt x="1273697" y="69448"/>
                            </a:cubicBezTo>
                            <a:cubicBezTo>
                              <a:pt x="1257170" y="74406"/>
                              <a:pt x="1243890" y="87523"/>
                              <a:pt x="1227398" y="92597"/>
                            </a:cubicBezTo>
                            <a:cubicBezTo>
                              <a:pt x="1193400" y="103058"/>
                              <a:pt x="1157178" y="105136"/>
                              <a:pt x="1123226" y="115746"/>
                            </a:cubicBezTo>
                            <a:cubicBezTo>
                              <a:pt x="1095180" y="124510"/>
                              <a:pt x="1069817" y="140428"/>
                              <a:pt x="1042203" y="150470"/>
                            </a:cubicBezTo>
                            <a:cubicBezTo>
                              <a:pt x="1027253" y="155906"/>
                              <a:pt x="1011405" y="158468"/>
                              <a:pt x="995904" y="162045"/>
                            </a:cubicBezTo>
                            <a:cubicBezTo>
                              <a:pt x="823002" y="201945"/>
                              <a:pt x="950033" y="170618"/>
                              <a:pt x="845433" y="196769"/>
                            </a:cubicBezTo>
                            <a:cubicBezTo>
                              <a:pt x="822284" y="212202"/>
                              <a:pt x="767187" y="216674"/>
                              <a:pt x="775985" y="243068"/>
                            </a:cubicBezTo>
                            <a:cubicBezTo>
                              <a:pt x="779843" y="254643"/>
                              <a:pt x="779938" y="268265"/>
                              <a:pt x="787560" y="277792"/>
                            </a:cubicBezTo>
                            <a:cubicBezTo>
                              <a:pt x="796250" y="288655"/>
                              <a:pt x="811421" y="292251"/>
                              <a:pt x="822284" y="300941"/>
                            </a:cubicBezTo>
                            <a:cubicBezTo>
                              <a:pt x="830805" y="307758"/>
                              <a:pt x="836703" y="317543"/>
                              <a:pt x="845433" y="324091"/>
                            </a:cubicBezTo>
                            <a:cubicBezTo>
                              <a:pt x="867691" y="340784"/>
                              <a:pt x="895209" y="350715"/>
                              <a:pt x="914882" y="370389"/>
                            </a:cubicBezTo>
                            <a:cubicBezTo>
                              <a:pt x="946658" y="402166"/>
                              <a:pt x="927678" y="390088"/>
                              <a:pt x="972755" y="405113"/>
                            </a:cubicBezTo>
                            <a:cubicBezTo>
                              <a:pt x="941422" y="436448"/>
                              <a:pt x="924527" y="434050"/>
                              <a:pt x="914882" y="439837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5" name="Freeform 284"/>
                      <p:cNvSpPr/>
                      <p:nvPr/>
                    </p:nvSpPr>
                    <p:spPr>
                      <a:xfrm>
                        <a:off x="4988689" y="4062714"/>
                        <a:ext cx="1446835" cy="1759352"/>
                      </a:xfrm>
                      <a:custGeom>
                        <a:avLst/>
                        <a:gdLst>
                          <a:gd name="connsiteX0" fmla="*/ 1435260 w 1446835"/>
                          <a:gd name="connsiteY0" fmla="*/ 254643 h 1759352"/>
                          <a:gd name="connsiteX1" fmla="*/ 1435260 w 1446835"/>
                          <a:gd name="connsiteY1" fmla="*/ 254643 h 1759352"/>
                          <a:gd name="connsiteX2" fmla="*/ 1412111 w 1446835"/>
                          <a:gd name="connsiteY2" fmla="*/ 381964 h 1759352"/>
                          <a:gd name="connsiteX3" fmla="*/ 1388962 w 1446835"/>
                          <a:gd name="connsiteY3" fmla="*/ 405114 h 1759352"/>
                          <a:gd name="connsiteX4" fmla="*/ 1365812 w 1446835"/>
                          <a:gd name="connsiteY4" fmla="*/ 462987 h 1759352"/>
                          <a:gd name="connsiteX5" fmla="*/ 1342663 w 1446835"/>
                          <a:gd name="connsiteY5" fmla="*/ 648182 h 1759352"/>
                          <a:gd name="connsiteX6" fmla="*/ 1319514 w 1446835"/>
                          <a:gd name="connsiteY6" fmla="*/ 856527 h 1759352"/>
                          <a:gd name="connsiteX7" fmla="*/ 1273215 w 1446835"/>
                          <a:gd name="connsiteY7" fmla="*/ 937549 h 1759352"/>
                          <a:gd name="connsiteX8" fmla="*/ 1250065 w 1446835"/>
                          <a:gd name="connsiteY8" fmla="*/ 1006997 h 1759352"/>
                          <a:gd name="connsiteX9" fmla="*/ 1238491 w 1446835"/>
                          <a:gd name="connsiteY9" fmla="*/ 1238491 h 1759352"/>
                          <a:gd name="connsiteX10" fmla="*/ 1215341 w 1446835"/>
                          <a:gd name="connsiteY10" fmla="*/ 1284790 h 1759352"/>
                          <a:gd name="connsiteX11" fmla="*/ 1169043 w 1446835"/>
                          <a:gd name="connsiteY11" fmla="*/ 1365813 h 1759352"/>
                          <a:gd name="connsiteX12" fmla="*/ 1134319 w 1446835"/>
                          <a:gd name="connsiteY12" fmla="*/ 1446835 h 1759352"/>
                          <a:gd name="connsiteX13" fmla="*/ 1111169 w 1446835"/>
                          <a:gd name="connsiteY13" fmla="*/ 1469985 h 1759352"/>
                          <a:gd name="connsiteX14" fmla="*/ 1099595 w 1446835"/>
                          <a:gd name="connsiteY14" fmla="*/ 1504709 h 1759352"/>
                          <a:gd name="connsiteX15" fmla="*/ 1030146 w 1446835"/>
                          <a:gd name="connsiteY15" fmla="*/ 1585732 h 1759352"/>
                          <a:gd name="connsiteX16" fmla="*/ 960698 w 1446835"/>
                          <a:gd name="connsiteY16" fmla="*/ 1632030 h 1759352"/>
                          <a:gd name="connsiteX17" fmla="*/ 925974 w 1446835"/>
                          <a:gd name="connsiteY17" fmla="*/ 1643605 h 1759352"/>
                          <a:gd name="connsiteX18" fmla="*/ 798653 w 1446835"/>
                          <a:gd name="connsiteY18" fmla="*/ 1713053 h 1759352"/>
                          <a:gd name="connsiteX19" fmla="*/ 729205 w 1446835"/>
                          <a:gd name="connsiteY19" fmla="*/ 1736202 h 1759352"/>
                          <a:gd name="connsiteX20" fmla="*/ 625033 w 1446835"/>
                          <a:gd name="connsiteY20" fmla="*/ 1759352 h 1759352"/>
                          <a:gd name="connsiteX21" fmla="*/ 567159 w 1446835"/>
                          <a:gd name="connsiteY21" fmla="*/ 1713053 h 1759352"/>
                          <a:gd name="connsiteX22" fmla="*/ 532435 w 1446835"/>
                          <a:gd name="connsiteY22" fmla="*/ 1701478 h 1759352"/>
                          <a:gd name="connsiteX23" fmla="*/ 393539 w 1446835"/>
                          <a:gd name="connsiteY23" fmla="*/ 1689904 h 1759352"/>
                          <a:gd name="connsiteX24" fmla="*/ 266217 w 1446835"/>
                          <a:gd name="connsiteY24" fmla="*/ 1620456 h 1759352"/>
                          <a:gd name="connsiteX25" fmla="*/ 219919 w 1446835"/>
                          <a:gd name="connsiteY25" fmla="*/ 1585732 h 1759352"/>
                          <a:gd name="connsiteX26" fmla="*/ 196769 w 1446835"/>
                          <a:gd name="connsiteY26" fmla="*/ 1551008 h 1759352"/>
                          <a:gd name="connsiteX27" fmla="*/ 150470 w 1446835"/>
                          <a:gd name="connsiteY27" fmla="*/ 1493134 h 1759352"/>
                          <a:gd name="connsiteX28" fmla="*/ 69448 w 1446835"/>
                          <a:gd name="connsiteY28" fmla="*/ 1400537 h 1759352"/>
                          <a:gd name="connsiteX29" fmla="*/ 46298 w 1446835"/>
                          <a:gd name="connsiteY29" fmla="*/ 1342663 h 1759352"/>
                          <a:gd name="connsiteX30" fmla="*/ 0 w 1446835"/>
                          <a:gd name="connsiteY30" fmla="*/ 1261640 h 1759352"/>
                          <a:gd name="connsiteX31" fmla="*/ 11574 w 1446835"/>
                          <a:gd name="connsiteY31" fmla="*/ 1145894 h 1759352"/>
                          <a:gd name="connsiteX32" fmla="*/ 34724 w 1446835"/>
                          <a:gd name="connsiteY32" fmla="*/ 1111170 h 1759352"/>
                          <a:gd name="connsiteX33" fmla="*/ 46298 w 1446835"/>
                          <a:gd name="connsiteY33" fmla="*/ 891251 h 1759352"/>
                          <a:gd name="connsiteX34" fmla="*/ 57873 w 1446835"/>
                          <a:gd name="connsiteY34" fmla="*/ 740780 h 1759352"/>
                          <a:gd name="connsiteX35" fmla="*/ 81022 w 1446835"/>
                          <a:gd name="connsiteY35" fmla="*/ 601883 h 1759352"/>
                          <a:gd name="connsiteX36" fmla="*/ 92597 w 1446835"/>
                          <a:gd name="connsiteY36" fmla="*/ 555585 h 1759352"/>
                          <a:gd name="connsiteX37" fmla="*/ 115746 w 1446835"/>
                          <a:gd name="connsiteY37" fmla="*/ 532435 h 1759352"/>
                          <a:gd name="connsiteX38" fmla="*/ 104172 w 1446835"/>
                          <a:gd name="connsiteY38" fmla="*/ 462987 h 1759352"/>
                          <a:gd name="connsiteX39" fmla="*/ 69448 w 1446835"/>
                          <a:gd name="connsiteY39" fmla="*/ 405114 h 1759352"/>
                          <a:gd name="connsiteX40" fmla="*/ 104172 w 1446835"/>
                          <a:gd name="connsiteY40" fmla="*/ 312516 h 1759352"/>
                          <a:gd name="connsiteX41" fmla="*/ 138896 w 1446835"/>
                          <a:gd name="connsiteY41" fmla="*/ 300942 h 1759352"/>
                          <a:gd name="connsiteX42" fmla="*/ 208344 w 1446835"/>
                          <a:gd name="connsiteY42" fmla="*/ 254643 h 1759352"/>
                          <a:gd name="connsiteX43" fmla="*/ 254643 w 1446835"/>
                          <a:gd name="connsiteY43" fmla="*/ 219919 h 1759352"/>
                          <a:gd name="connsiteX44" fmla="*/ 324091 w 1446835"/>
                          <a:gd name="connsiteY44" fmla="*/ 196770 h 1759352"/>
                          <a:gd name="connsiteX45" fmla="*/ 370389 w 1446835"/>
                          <a:gd name="connsiteY45" fmla="*/ 173620 h 1759352"/>
                          <a:gd name="connsiteX46" fmla="*/ 416688 w 1446835"/>
                          <a:gd name="connsiteY46" fmla="*/ 162045 h 1759352"/>
                          <a:gd name="connsiteX47" fmla="*/ 497711 w 1446835"/>
                          <a:gd name="connsiteY47" fmla="*/ 127321 h 1759352"/>
                          <a:gd name="connsiteX48" fmla="*/ 601883 w 1446835"/>
                          <a:gd name="connsiteY48" fmla="*/ 104172 h 1759352"/>
                          <a:gd name="connsiteX49" fmla="*/ 694481 w 1446835"/>
                          <a:gd name="connsiteY49" fmla="*/ 92597 h 1759352"/>
                          <a:gd name="connsiteX50" fmla="*/ 868101 w 1446835"/>
                          <a:gd name="connsiteY50" fmla="*/ 69448 h 1759352"/>
                          <a:gd name="connsiteX51" fmla="*/ 1041721 w 1446835"/>
                          <a:gd name="connsiteY51" fmla="*/ 34724 h 1759352"/>
                          <a:gd name="connsiteX52" fmla="*/ 1088020 w 1446835"/>
                          <a:gd name="connsiteY52" fmla="*/ 23149 h 1759352"/>
                          <a:gd name="connsiteX53" fmla="*/ 1157468 w 1446835"/>
                          <a:gd name="connsiteY53" fmla="*/ 0 h 1759352"/>
                          <a:gd name="connsiteX54" fmla="*/ 1273215 w 1446835"/>
                          <a:gd name="connsiteY54" fmla="*/ 11575 h 1759352"/>
                          <a:gd name="connsiteX55" fmla="*/ 1296364 w 1446835"/>
                          <a:gd name="connsiteY55" fmla="*/ 46299 h 1759352"/>
                          <a:gd name="connsiteX56" fmla="*/ 1365812 w 1446835"/>
                          <a:gd name="connsiteY56" fmla="*/ 92597 h 1759352"/>
                          <a:gd name="connsiteX57" fmla="*/ 1400536 w 1446835"/>
                          <a:gd name="connsiteY57" fmla="*/ 127321 h 1759352"/>
                          <a:gd name="connsiteX58" fmla="*/ 1412111 w 1446835"/>
                          <a:gd name="connsiteY58" fmla="*/ 162045 h 1759352"/>
                          <a:gd name="connsiteX59" fmla="*/ 1446835 w 1446835"/>
                          <a:gd name="connsiteY59" fmla="*/ 185195 h 1759352"/>
                          <a:gd name="connsiteX60" fmla="*/ 1435260 w 1446835"/>
                          <a:gd name="connsiteY60" fmla="*/ 289367 h 1759352"/>
                          <a:gd name="connsiteX61" fmla="*/ 1423686 w 1446835"/>
                          <a:gd name="connsiteY61" fmla="*/ 324091 h 1759352"/>
                          <a:gd name="connsiteX62" fmla="*/ 1400536 w 1446835"/>
                          <a:gd name="connsiteY62" fmla="*/ 300942 h 1759352"/>
                          <a:gd name="connsiteX63" fmla="*/ 1435260 w 1446835"/>
                          <a:gd name="connsiteY63" fmla="*/ 254643 h 17593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</a:cxnLst>
                        <a:rect l="l" t="t" r="r" b="b"/>
                        <a:pathLst>
                          <a:path w="1446835" h="1759352">
                            <a:moveTo>
                              <a:pt x="1435260" y="254643"/>
                            </a:moveTo>
                            <a:lnTo>
                              <a:pt x="1435260" y="254643"/>
                            </a:lnTo>
                            <a:cubicBezTo>
                              <a:pt x="1427544" y="297083"/>
                              <a:pt x="1424797" y="340735"/>
                              <a:pt x="1412111" y="381964"/>
                            </a:cubicBezTo>
                            <a:cubicBezTo>
                              <a:pt x="1408902" y="392394"/>
                              <a:pt x="1394376" y="395639"/>
                              <a:pt x="1388962" y="405114"/>
                            </a:cubicBezTo>
                            <a:cubicBezTo>
                              <a:pt x="1378654" y="423154"/>
                              <a:pt x="1373529" y="443696"/>
                              <a:pt x="1365812" y="462987"/>
                            </a:cubicBezTo>
                            <a:cubicBezTo>
                              <a:pt x="1348799" y="565068"/>
                              <a:pt x="1355027" y="518358"/>
                              <a:pt x="1342663" y="648182"/>
                            </a:cubicBezTo>
                            <a:cubicBezTo>
                              <a:pt x="1341004" y="665605"/>
                              <a:pt x="1329185" y="821066"/>
                              <a:pt x="1319514" y="856527"/>
                            </a:cubicBezTo>
                            <a:cubicBezTo>
                              <a:pt x="1303214" y="916293"/>
                              <a:pt x="1295396" y="887641"/>
                              <a:pt x="1273215" y="937549"/>
                            </a:cubicBezTo>
                            <a:cubicBezTo>
                              <a:pt x="1263305" y="959847"/>
                              <a:pt x="1250065" y="1006997"/>
                              <a:pt x="1250065" y="1006997"/>
                            </a:cubicBezTo>
                            <a:cubicBezTo>
                              <a:pt x="1274588" y="1105085"/>
                              <a:pt x="1271988" y="1071008"/>
                              <a:pt x="1238491" y="1238491"/>
                            </a:cubicBezTo>
                            <a:cubicBezTo>
                              <a:pt x="1235107" y="1255411"/>
                              <a:pt x="1223902" y="1269809"/>
                              <a:pt x="1215341" y="1284790"/>
                            </a:cubicBezTo>
                            <a:cubicBezTo>
                              <a:pt x="1182129" y="1342911"/>
                              <a:pt x="1199023" y="1295859"/>
                              <a:pt x="1169043" y="1365813"/>
                            </a:cubicBezTo>
                            <a:cubicBezTo>
                              <a:pt x="1150525" y="1409021"/>
                              <a:pt x="1165026" y="1400774"/>
                              <a:pt x="1134319" y="1446835"/>
                            </a:cubicBezTo>
                            <a:cubicBezTo>
                              <a:pt x="1128266" y="1455915"/>
                              <a:pt x="1118886" y="1462268"/>
                              <a:pt x="1111169" y="1469985"/>
                            </a:cubicBezTo>
                            <a:cubicBezTo>
                              <a:pt x="1107311" y="1481560"/>
                              <a:pt x="1105648" y="1494116"/>
                              <a:pt x="1099595" y="1504709"/>
                            </a:cubicBezTo>
                            <a:cubicBezTo>
                              <a:pt x="1087170" y="1526453"/>
                              <a:pt x="1051256" y="1569314"/>
                              <a:pt x="1030146" y="1585732"/>
                            </a:cubicBezTo>
                            <a:cubicBezTo>
                              <a:pt x="1008185" y="1602813"/>
                              <a:pt x="987092" y="1623232"/>
                              <a:pt x="960698" y="1632030"/>
                            </a:cubicBezTo>
                            <a:cubicBezTo>
                              <a:pt x="949123" y="1635888"/>
                              <a:pt x="936887" y="1638149"/>
                              <a:pt x="925974" y="1643605"/>
                            </a:cubicBezTo>
                            <a:cubicBezTo>
                              <a:pt x="841449" y="1685868"/>
                              <a:pt x="956005" y="1660603"/>
                              <a:pt x="798653" y="1713053"/>
                            </a:cubicBezTo>
                            <a:cubicBezTo>
                              <a:pt x="775504" y="1720769"/>
                              <a:pt x="753274" y="1732190"/>
                              <a:pt x="729205" y="1736202"/>
                            </a:cubicBezTo>
                            <a:cubicBezTo>
                              <a:pt x="647722" y="1749783"/>
                              <a:pt x="682021" y="1740355"/>
                              <a:pt x="625033" y="1759352"/>
                            </a:cubicBezTo>
                            <a:cubicBezTo>
                              <a:pt x="605742" y="1743919"/>
                              <a:pt x="588109" y="1726147"/>
                              <a:pt x="567159" y="1713053"/>
                            </a:cubicBezTo>
                            <a:cubicBezTo>
                              <a:pt x="556813" y="1706587"/>
                              <a:pt x="544529" y="1703090"/>
                              <a:pt x="532435" y="1701478"/>
                            </a:cubicBezTo>
                            <a:cubicBezTo>
                              <a:pt x="486383" y="1695338"/>
                              <a:pt x="439838" y="1693762"/>
                              <a:pt x="393539" y="1689904"/>
                            </a:cubicBezTo>
                            <a:cubicBezTo>
                              <a:pt x="317032" y="1659301"/>
                              <a:pt x="343313" y="1674423"/>
                              <a:pt x="266217" y="1620456"/>
                            </a:cubicBezTo>
                            <a:cubicBezTo>
                              <a:pt x="250413" y="1609393"/>
                              <a:pt x="233560" y="1599373"/>
                              <a:pt x="219919" y="1585732"/>
                            </a:cubicBezTo>
                            <a:cubicBezTo>
                              <a:pt x="210082" y="1575895"/>
                              <a:pt x="205116" y="1562137"/>
                              <a:pt x="196769" y="1551008"/>
                            </a:cubicBezTo>
                            <a:cubicBezTo>
                              <a:pt x="181946" y="1531244"/>
                              <a:pt x="165001" y="1513114"/>
                              <a:pt x="150470" y="1493134"/>
                            </a:cubicBezTo>
                            <a:cubicBezTo>
                              <a:pt x="86923" y="1405757"/>
                              <a:pt x="132088" y="1442296"/>
                              <a:pt x="69448" y="1400537"/>
                            </a:cubicBezTo>
                            <a:cubicBezTo>
                              <a:pt x="61731" y="1381246"/>
                              <a:pt x="56388" y="1360826"/>
                              <a:pt x="46298" y="1342663"/>
                            </a:cubicBezTo>
                            <a:cubicBezTo>
                              <a:pt x="-12094" y="1237557"/>
                              <a:pt x="28013" y="1345684"/>
                              <a:pt x="0" y="1261640"/>
                            </a:cubicBezTo>
                            <a:cubicBezTo>
                              <a:pt x="3858" y="1223058"/>
                              <a:pt x="2855" y="1183675"/>
                              <a:pt x="11574" y="1145894"/>
                            </a:cubicBezTo>
                            <a:cubicBezTo>
                              <a:pt x="14702" y="1132339"/>
                              <a:pt x="32844" y="1124954"/>
                              <a:pt x="34724" y="1111170"/>
                            </a:cubicBezTo>
                            <a:cubicBezTo>
                              <a:pt x="44642" y="1038435"/>
                              <a:pt x="41719" y="964516"/>
                              <a:pt x="46298" y="891251"/>
                            </a:cubicBezTo>
                            <a:cubicBezTo>
                              <a:pt x="49436" y="841044"/>
                              <a:pt x="51879" y="790727"/>
                              <a:pt x="57873" y="740780"/>
                            </a:cubicBezTo>
                            <a:cubicBezTo>
                              <a:pt x="63465" y="694177"/>
                              <a:pt x="69637" y="647419"/>
                              <a:pt x="81022" y="601883"/>
                            </a:cubicBezTo>
                            <a:cubicBezTo>
                              <a:pt x="84880" y="586450"/>
                              <a:pt x="85483" y="569813"/>
                              <a:pt x="92597" y="555585"/>
                            </a:cubicBezTo>
                            <a:cubicBezTo>
                              <a:pt x="97477" y="545824"/>
                              <a:pt x="108030" y="540152"/>
                              <a:pt x="115746" y="532435"/>
                            </a:cubicBezTo>
                            <a:cubicBezTo>
                              <a:pt x="111888" y="509286"/>
                              <a:pt x="112192" y="485043"/>
                              <a:pt x="104172" y="462987"/>
                            </a:cubicBezTo>
                            <a:cubicBezTo>
                              <a:pt x="96484" y="441844"/>
                              <a:pt x="73473" y="427248"/>
                              <a:pt x="69448" y="405114"/>
                            </a:cubicBezTo>
                            <a:cubicBezTo>
                              <a:pt x="63218" y="370850"/>
                              <a:pt x="73540" y="330895"/>
                              <a:pt x="104172" y="312516"/>
                            </a:cubicBezTo>
                            <a:cubicBezTo>
                              <a:pt x="114634" y="306239"/>
                              <a:pt x="127321" y="304800"/>
                              <a:pt x="138896" y="300942"/>
                            </a:cubicBezTo>
                            <a:cubicBezTo>
                              <a:pt x="219702" y="220136"/>
                              <a:pt x="130173" y="299312"/>
                              <a:pt x="208344" y="254643"/>
                            </a:cubicBezTo>
                            <a:cubicBezTo>
                              <a:pt x="225093" y="245072"/>
                              <a:pt x="237388" y="228546"/>
                              <a:pt x="254643" y="219919"/>
                            </a:cubicBezTo>
                            <a:cubicBezTo>
                              <a:pt x="276468" y="209006"/>
                              <a:pt x="301435" y="205833"/>
                              <a:pt x="324091" y="196770"/>
                            </a:cubicBezTo>
                            <a:cubicBezTo>
                              <a:pt x="340111" y="190362"/>
                              <a:pt x="354233" y="179679"/>
                              <a:pt x="370389" y="173620"/>
                            </a:cubicBezTo>
                            <a:cubicBezTo>
                              <a:pt x="385284" y="168034"/>
                              <a:pt x="401793" y="167631"/>
                              <a:pt x="416688" y="162045"/>
                            </a:cubicBezTo>
                            <a:cubicBezTo>
                              <a:pt x="515441" y="125013"/>
                              <a:pt x="417244" y="150311"/>
                              <a:pt x="497711" y="127321"/>
                            </a:cubicBezTo>
                            <a:cubicBezTo>
                              <a:pt x="524584" y="119643"/>
                              <a:pt x="576038" y="108148"/>
                              <a:pt x="601883" y="104172"/>
                            </a:cubicBezTo>
                            <a:cubicBezTo>
                              <a:pt x="632627" y="99442"/>
                              <a:pt x="663648" y="96708"/>
                              <a:pt x="694481" y="92597"/>
                            </a:cubicBezTo>
                            <a:cubicBezTo>
                              <a:pt x="934088" y="60650"/>
                              <a:pt x="602725" y="102621"/>
                              <a:pt x="868101" y="69448"/>
                            </a:cubicBezTo>
                            <a:cubicBezTo>
                              <a:pt x="1017111" y="26875"/>
                              <a:pt x="879084" y="61831"/>
                              <a:pt x="1041721" y="34724"/>
                            </a:cubicBezTo>
                            <a:cubicBezTo>
                              <a:pt x="1057413" y="32109"/>
                              <a:pt x="1072783" y="27720"/>
                              <a:pt x="1088020" y="23149"/>
                            </a:cubicBezTo>
                            <a:cubicBezTo>
                              <a:pt x="1111392" y="16137"/>
                              <a:pt x="1157468" y="0"/>
                              <a:pt x="1157468" y="0"/>
                            </a:cubicBezTo>
                            <a:cubicBezTo>
                              <a:pt x="1196050" y="3858"/>
                              <a:pt x="1236430" y="-687"/>
                              <a:pt x="1273215" y="11575"/>
                            </a:cubicBezTo>
                            <a:cubicBezTo>
                              <a:pt x="1286412" y="15974"/>
                              <a:pt x="1287458" y="35612"/>
                              <a:pt x="1296364" y="46299"/>
                            </a:cubicBezTo>
                            <a:cubicBezTo>
                              <a:pt x="1329711" y="86316"/>
                              <a:pt x="1323015" y="78332"/>
                              <a:pt x="1365812" y="92597"/>
                            </a:cubicBezTo>
                            <a:cubicBezTo>
                              <a:pt x="1377387" y="104172"/>
                              <a:pt x="1391456" y="113701"/>
                              <a:pt x="1400536" y="127321"/>
                            </a:cubicBezTo>
                            <a:cubicBezTo>
                              <a:pt x="1407304" y="137473"/>
                              <a:pt x="1404489" y="152518"/>
                              <a:pt x="1412111" y="162045"/>
                            </a:cubicBezTo>
                            <a:cubicBezTo>
                              <a:pt x="1420801" y="172908"/>
                              <a:pt x="1435260" y="177478"/>
                              <a:pt x="1446835" y="185195"/>
                            </a:cubicBezTo>
                            <a:cubicBezTo>
                              <a:pt x="1442977" y="219919"/>
                              <a:pt x="1441004" y="254905"/>
                              <a:pt x="1435260" y="289367"/>
                            </a:cubicBezTo>
                            <a:cubicBezTo>
                              <a:pt x="1433254" y="301402"/>
                              <a:pt x="1435261" y="320233"/>
                              <a:pt x="1423686" y="324091"/>
                            </a:cubicBezTo>
                            <a:cubicBezTo>
                              <a:pt x="1413333" y="327542"/>
                              <a:pt x="1402903" y="311595"/>
                              <a:pt x="1400536" y="300942"/>
                            </a:cubicBezTo>
                            <a:cubicBezTo>
                              <a:pt x="1394677" y="274578"/>
                              <a:pt x="1429473" y="262359"/>
                              <a:pt x="1435260" y="254643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6" name="Freeform 285"/>
                      <p:cNvSpPr/>
                      <p:nvPr/>
                    </p:nvSpPr>
                    <p:spPr>
                      <a:xfrm>
                        <a:off x="8132310" y="2129742"/>
                        <a:ext cx="945615" cy="1770926"/>
                      </a:xfrm>
                      <a:custGeom>
                        <a:avLst/>
                        <a:gdLst>
                          <a:gd name="connsiteX0" fmla="*/ 930667 w 945615"/>
                          <a:gd name="connsiteY0" fmla="*/ 185195 h 1770926"/>
                          <a:gd name="connsiteX1" fmla="*/ 930667 w 945615"/>
                          <a:gd name="connsiteY1" fmla="*/ 185195 h 1770926"/>
                          <a:gd name="connsiteX2" fmla="*/ 942242 w 945615"/>
                          <a:gd name="connsiteY2" fmla="*/ 925974 h 1770926"/>
                          <a:gd name="connsiteX3" fmla="*/ 872794 w 945615"/>
                          <a:gd name="connsiteY3" fmla="*/ 995423 h 1770926"/>
                          <a:gd name="connsiteX4" fmla="*/ 849644 w 945615"/>
                          <a:gd name="connsiteY4" fmla="*/ 1041721 h 1770926"/>
                          <a:gd name="connsiteX5" fmla="*/ 745472 w 945615"/>
                          <a:gd name="connsiteY5" fmla="*/ 1169043 h 1770926"/>
                          <a:gd name="connsiteX6" fmla="*/ 699174 w 945615"/>
                          <a:gd name="connsiteY6" fmla="*/ 1250066 h 1770926"/>
                          <a:gd name="connsiteX7" fmla="*/ 629725 w 945615"/>
                          <a:gd name="connsiteY7" fmla="*/ 1319514 h 1770926"/>
                          <a:gd name="connsiteX8" fmla="*/ 618151 w 945615"/>
                          <a:gd name="connsiteY8" fmla="*/ 1354238 h 1770926"/>
                          <a:gd name="connsiteX9" fmla="*/ 595001 w 945615"/>
                          <a:gd name="connsiteY9" fmla="*/ 1377387 h 1770926"/>
                          <a:gd name="connsiteX10" fmla="*/ 571852 w 945615"/>
                          <a:gd name="connsiteY10" fmla="*/ 1412111 h 1770926"/>
                          <a:gd name="connsiteX11" fmla="*/ 548703 w 945615"/>
                          <a:gd name="connsiteY11" fmla="*/ 1435261 h 1770926"/>
                          <a:gd name="connsiteX12" fmla="*/ 490829 w 945615"/>
                          <a:gd name="connsiteY12" fmla="*/ 1527858 h 1770926"/>
                          <a:gd name="connsiteX13" fmla="*/ 444531 w 945615"/>
                          <a:gd name="connsiteY13" fmla="*/ 1585731 h 1770926"/>
                          <a:gd name="connsiteX14" fmla="*/ 421381 w 945615"/>
                          <a:gd name="connsiteY14" fmla="*/ 1620455 h 1770926"/>
                          <a:gd name="connsiteX15" fmla="*/ 259336 w 945615"/>
                          <a:gd name="connsiteY15" fmla="*/ 1724628 h 1770926"/>
                          <a:gd name="connsiteX16" fmla="*/ 166738 w 945615"/>
                          <a:gd name="connsiteY16" fmla="*/ 1759352 h 1770926"/>
                          <a:gd name="connsiteX17" fmla="*/ 120439 w 945615"/>
                          <a:gd name="connsiteY17" fmla="*/ 1770926 h 1770926"/>
                          <a:gd name="connsiteX18" fmla="*/ 62566 w 945615"/>
                          <a:gd name="connsiteY18" fmla="*/ 1724628 h 1770926"/>
                          <a:gd name="connsiteX19" fmla="*/ 16267 w 945615"/>
                          <a:gd name="connsiteY19" fmla="*/ 1678329 h 1770926"/>
                          <a:gd name="connsiteX20" fmla="*/ 16267 w 945615"/>
                          <a:gd name="connsiteY20" fmla="*/ 1493134 h 1770926"/>
                          <a:gd name="connsiteX21" fmla="*/ 50991 w 945615"/>
                          <a:gd name="connsiteY21" fmla="*/ 1423686 h 1770926"/>
                          <a:gd name="connsiteX22" fmla="*/ 62566 w 945615"/>
                          <a:gd name="connsiteY22" fmla="*/ 1377387 h 1770926"/>
                          <a:gd name="connsiteX23" fmla="*/ 74141 w 945615"/>
                          <a:gd name="connsiteY23" fmla="*/ 1342663 h 1770926"/>
                          <a:gd name="connsiteX24" fmla="*/ 85715 w 945615"/>
                          <a:gd name="connsiteY24" fmla="*/ 1250066 h 1770926"/>
                          <a:gd name="connsiteX25" fmla="*/ 120439 w 945615"/>
                          <a:gd name="connsiteY25" fmla="*/ 1215342 h 1770926"/>
                          <a:gd name="connsiteX26" fmla="*/ 143589 w 945615"/>
                          <a:gd name="connsiteY26" fmla="*/ 1180617 h 1770926"/>
                          <a:gd name="connsiteX27" fmla="*/ 108865 w 945615"/>
                          <a:gd name="connsiteY27" fmla="*/ 1053296 h 1770926"/>
                          <a:gd name="connsiteX28" fmla="*/ 74141 w 945615"/>
                          <a:gd name="connsiteY28" fmla="*/ 925974 h 1770926"/>
                          <a:gd name="connsiteX29" fmla="*/ 74141 w 945615"/>
                          <a:gd name="connsiteY29" fmla="*/ 659757 h 1770926"/>
                          <a:gd name="connsiteX30" fmla="*/ 85715 w 945615"/>
                          <a:gd name="connsiteY30" fmla="*/ 625033 h 1770926"/>
                          <a:gd name="connsiteX31" fmla="*/ 108865 w 945615"/>
                          <a:gd name="connsiteY31" fmla="*/ 590309 h 1770926"/>
                          <a:gd name="connsiteX32" fmla="*/ 108865 w 945615"/>
                          <a:gd name="connsiteY32" fmla="*/ 300942 h 1770926"/>
                          <a:gd name="connsiteX33" fmla="*/ 132014 w 945615"/>
                          <a:gd name="connsiteY33" fmla="*/ 277792 h 1770926"/>
                          <a:gd name="connsiteX34" fmla="*/ 178313 w 945615"/>
                          <a:gd name="connsiteY34" fmla="*/ 208344 h 1770926"/>
                          <a:gd name="connsiteX35" fmla="*/ 247761 w 945615"/>
                          <a:gd name="connsiteY35" fmla="*/ 127321 h 1770926"/>
                          <a:gd name="connsiteX36" fmla="*/ 282485 w 945615"/>
                          <a:gd name="connsiteY36" fmla="*/ 92597 h 1770926"/>
                          <a:gd name="connsiteX37" fmla="*/ 398232 w 945615"/>
                          <a:gd name="connsiteY37" fmla="*/ 34724 h 1770926"/>
                          <a:gd name="connsiteX38" fmla="*/ 444531 w 945615"/>
                          <a:gd name="connsiteY38" fmla="*/ 11574 h 1770926"/>
                          <a:gd name="connsiteX39" fmla="*/ 479255 w 945615"/>
                          <a:gd name="connsiteY39" fmla="*/ 0 h 1770926"/>
                          <a:gd name="connsiteX40" fmla="*/ 537128 w 945615"/>
                          <a:gd name="connsiteY40" fmla="*/ 11574 h 1770926"/>
                          <a:gd name="connsiteX41" fmla="*/ 606576 w 945615"/>
                          <a:gd name="connsiteY41" fmla="*/ 34724 h 1770926"/>
                          <a:gd name="connsiteX42" fmla="*/ 652875 w 945615"/>
                          <a:gd name="connsiteY42" fmla="*/ 46299 h 1770926"/>
                          <a:gd name="connsiteX43" fmla="*/ 699174 w 945615"/>
                          <a:gd name="connsiteY43" fmla="*/ 69448 h 1770926"/>
                          <a:gd name="connsiteX44" fmla="*/ 803346 w 945615"/>
                          <a:gd name="connsiteY44" fmla="*/ 92597 h 1770926"/>
                          <a:gd name="connsiteX45" fmla="*/ 814920 w 945615"/>
                          <a:gd name="connsiteY45" fmla="*/ 127321 h 1770926"/>
                          <a:gd name="connsiteX46" fmla="*/ 838070 w 945615"/>
                          <a:gd name="connsiteY46" fmla="*/ 150471 h 1770926"/>
                          <a:gd name="connsiteX47" fmla="*/ 907518 w 945615"/>
                          <a:gd name="connsiteY47" fmla="*/ 185195 h 1770926"/>
                          <a:gd name="connsiteX48" fmla="*/ 930667 w 945615"/>
                          <a:gd name="connsiteY48" fmla="*/ 185195 h 17709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945615" h="1770926">
                            <a:moveTo>
                              <a:pt x="930667" y="185195"/>
                            </a:moveTo>
                            <a:lnTo>
                              <a:pt x="930667" y="185195"/>
                            </a:lnTo>
                            <a:cubicBezTo>
                              <a:pt x="934525" y="432121"/>
                              <a:pt x="953127" y="679258"/>
                              <a:pt x="942242" y="925974"/>
                            </a:cubicBezTo>
                            <a:cubicBezTo>
                              <a:pt x="941122" y="951356"/>
                              <a:pt x="884928" y="971156"/>
                              <a:pt x="872794" y="995423"/>
                            </a:cubicBezTo>
                            <a:cubicBezTo>
                              <a:pt x="865077" y="1010856"/>
                              <a:pt x="859465" y="1027535"/>
                              <a:pt x="849644" y="1041721"/>
                            </a:cubicBezTo>
                            <a:cubicBezTo>
                              <a:pt x="793248" y="1123181"/>
                              <a:pt x="791957" y="1122558"/>
                              <a:pt x="745472" y="1169043"/>
                            </a:cubicBezTo>
                            <a:cubicBezTo>
                              <a:pt x="730926" y="1212683"/>
                              <a:pt x="736272" y="1208846"/>
                              <a:pt x="699174" y="1250066"/>
                            </a:cubicBezTo>
                            <a:cubicBezTo>
                              <a:pt x="677273" y="1274400"/>
                              <a:pt x="629725" y="1319514"/>
                              <a:pt x="629725" y="1319514"/>
                            </a:cubicBezTo>
                            <a:cubicBezTo>
                              <a:pt x="625867" y="1331089"/>
                              <a:pt x="624428" y="1343776"/>
                              <a:pt x="618151" y="1354238"/>
                            </a:cubicBezTo>
                            <a:cubicBezTo>
                              <a:pt x="612536" y="1363596"/>
                              <a:pt x="601818" y="1368866"/>
                              <a:pt x="595001" y="1377387"/>
                            </a:cubicBezTo>
                            <a:cubicBezTo>
                              <a:pt x="586311" y="1388250"/>
                              <a:pt x="580542" y="1401248"/>
                              <a:pt x="571852" y="1412111"/>
                            </a:cubicBezTo>
                            <a:cubicBezTo>
                              <a:pt x="565035" y="1420633"/>
                              <a:pt x="555046" y="1426381"/>
                              <a:pt x="548703" y="1435261"/>
                            </a:cubicBezTo>
                            <a:cubicBezTo>
                              <a:pt x="483334" y="1526779"/>
                              <a:pt x="540982" y="1460987"/>
                              <a:pt x="490829" y="1527858"/>
                            </a:cubicBezTo>
                            <a:cubicBezTo>
                              <a:pt x="476006" y="1547622"/>
                              <a:pt x="459354" y="1565967"/>
                              <a:pt x="444531" y="1585731"/>
                            </a:cubicBezTo>
                            <a:cubicBezTo>
                              <a:pt x="436184" y="1596860"/>
                              <a:pt x="432068" y="1611549"/>
                              <a:pt x="421381" y="1620455"/>
                            </a:cubicBezTo>
                            <a:cubicBezTo>
                              <a:pt x="381340" y="1653822"/>
                              <a:pt x="314842" y="1701500"/>
                              <a:pt x="259336" y="1724628"/>
                            </a:cubicBezTo>
                            <a:cubicBezTo>
                              <a:pt x="228907" y="1737307"/>
                              <a:pt x="198011" y="1748928"/>
                              <a:pt x="166738" y="1759352"/>
                            </a:cubicBezTo>
                            <a:cubicBezTo>
                              <a:pt x="151646" y="1764382"/>
                              <a:pt x="135872" y="1767068"/>
                              <a:pt x="120439" y="1770926"/>
                            </a:cubicBezTo>
                            <a:cubicBezTo>
                              <a:pt x="101148" y="1755493"/>
                              <a:pt x="81030" y="1741041"/>
                              <a:pt x="62566" y="1724628"/>
                            </a:cubicBezTo>
                            <a:cubicBezTo>
                              <a:pt x="46253" y="1710128"/>
                              <a:pt x="16267" y="1678329"/>
                              <a:pt x="16267" y="1678329"/>
                            </a:cubicBezTo>
                            <a:cubicBezTo>
                              <a:pt x="-2678" y="1602543"/>
                              <a:pt x="-8006" y="1602366"/>
                              <a:pt x="16267" y="1493134"/>
                            </a:cubicBezTo>
                            <a:cubicBezTo>
                              <a:pt x="21881" y="1467869"/>
                              <a:pt x="41379" y="1447717"/>
                              <a:pt x="50991" y="1423686"/>
                            </a:cubicBezTo>
                            <a:cubicBezTo>
                              <a:pt x="56899" y="1408916"/>
                              <a:pt x="58196" y="1392683"/>
                              <a:pt x="62566" y="1377387"/>
                            </a:cubicBezTo>
                            <a:cubicBezTo>
                              <a:pt x="65918" y="1365656"/>
                              <a:pt x="70283" y="1354238"/>
                              <a:pt x="74141" y="1342663"/>
                            </a:cubicBezTo>
                            <a:cubicBezTo>
                              <a:pt x="77999" y="1311797"/>
                              <a:pt x="75085" y="1279299"/>
                              <a:pt x="85715" y="1250066"/>
                            </a:cubicBezTo>
                            <a:cubicBezTo>
                              <a:pt x="91309" y="1234682"/>
                              <a:pt x="109960" y="1227917"/>
                              <a:pt x="120439" y="1215342"/>
                            </a:cubicBezTo>
                            <a:cubicBezTo>
                              <a:pt x="129345" y="1204655"/>
                              <a:pt x="135872" y="1192192"/>
                              <a:pt x="143589" y="1180617"/>
                            </a:cubicBezTo>
                            <a:cubicBezTo>
                              <a:pt x="124362" y="1122938"/>
                              <a:pt x="117046" y="1110562"/>
                              <a:pt x="108865" y="1053296"/>
                            </a:cubicBezTo>
                            <a:cubicBezTo>
                              <a:pt x="91826" y="934019"/>
                              <a:pt x="123325" y="975160"/>
                              <a:pt x="74141" y="925974"/>
                            </a:cubicBezTo>
                            <a:cubicBezTo>
                              <a:pt x="50658" y="808563"/>
                              <a:pt x="55346" y="857103"/>
                              <a:pt x="74141" y="659757"/>
                            </a:cubicBezTo>
                            <a:cubicBezTo>
                              <a:pt x="75298" y="647611"/>
                              <a:pt x="80259" y="635946"/>
                              <a:pt x="85715" y="625033"/>
                            </a:cubicBezTo>
                            <a:cubicBezTo>
                              <a:pt x="91936" y="612590"/>
                              <a:pt x="101148" y="601884"/>
                              <a:pt x="108865" y="590309"/>
                            </a:cubicBezTo>
                            <a:cubicBezTo>
                              <a:pt x="80380" y="476373"/>
                              <a:pt x="82441" y="503530"/>
                              <a:pt x="108865" y="300942"/>
                            </a:cubicBezTo>
                            <a:cubicBezTo>
                              <a:pt x="110276" y="290121"/>
                              <a:pt x="124298" y="285509"/>
                              <a:pt x="132014" y="277792"/>
                            </a:cubicBezTo>
                            <a:cubicBezTo>
                              <a:pt x="152356" y="216768"/>
                              <a:pt x="130145" y="266147"/>
                              <a:pt x="178313" y="208344"/>
                            </a:cubicBezTo>
                            <a:cubicBezTo>
                              <a:pt x="266453" y="102576"/>
                              <a:pt x="108653" y="266429"/>
                              <a:pt x="247761" y="127321"/>
                            </a:cubicBezTo>
                            <a:cubicBezTo>
                              <a:pt x="259336" y="115746"/>
                              <a:pt x="267844" y="99917"/>
                              <a:pt x="282485" y="92597"/>
                            </a:cubicBezTo>
                            <a:lnTo>
                              <a:pt x="398232" y="34724"/>
                            </a:lnTo>
                            <a:cubicBezTo>
                              <a:pt x="413665" y="27007"/>
                              <a:pt x="428162" y="17030"/>
                              <a:pt x="444531" y="11574"/>
                            </a:cubicBezTo>
                            <a:lnTo>
                              <a:pt x="479255" y="0"/>
                            </a:lnTo>
                            <a:cubicBezTo>
                              <a:pt x="498546" y="3858"/>
                              <a:pt x="518148" y="6398"/>
                              <a:pt x="537128" y="11574"/>
                            </a:cubicBezTo>
                            <a:cubicBezTo>
                              <a:pt x="560670" y="17995"/>
                              <a:pt x="582903" y="28806"/>
                              <a:pt x="606576" y="34724"/>
                            </a:cubicBezTo>
                            <a:cubicBezTo>
                              <a:pt x="622009" y="38582"/>
                              <a:pt x="637980" y="40713"/>
                              <a:pt x="652875" y="46299"/>
                            </a:cubicBezTo>
                            <a:cubicBezTo>
                              <a:pt x="669031" y="52357"/>
                              <a:pt x="683315" y="62651"/>
                              <a:pt x="699174" y="69448"/>
                            </a:cubicBezTo>
                            <a:cubicBezTo>
                              <a:pt x="735442" y="84992"/>
                              <a:pt x="761719" y="85659"/>
                              <a:pt x="803346" y="92597"/>
                            </a:cubicBezTo>
                            <a:cubicBezTo>
                              <a:pt x="807204" y="104172"/>
                              <a:pt x="808643" y="116859"/>
                              <a:pt x="814920" y="127321"/>
                            </a:cubicBezTo>
                            <a:cubicBezTo>
                              <a:pt x="820535" y="136679"/>
                              <a:pt x="829548" y="143654"/>
                              <a:pt x="838070" y="150471"/>
                            </a:cubicBezTo>
                            <a:cubicBezTo>
                              <a:pt x="870123" y="176113"/>
                              <a:pt x="870843" y="172970"/>
                              <a:pt x="907518" y="185195"/>
                            </a:cubicBezTo>
                            <a:cubicBezTo>
                              <a:pt x="932807" y="223129"/>
                              <a:pt x="926809" y="185195"/>
                              <a:pt x="930667" y="185195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72" name="Pie 271"/>
                <p:cNvSpPr/>
                <p:nvPr/>
              </p:nvSpPr>
              <p:spPr>
                <a:xfrm>
                  <a:off x="2215068" y="-1348633"/>
                  <a:ext cx="9144000" cy="9144000"/>
                </a:xfrm>
                <a:prstGeom prst="pie">
                  <a:avLst>
                    <a:gd name="adj1" fmla="val 9323504"/>
                    <a:gd name="adj2" fmla="val 9951787"/>
                  </a:avLst>
                </a:prstGeom>
                <a:solidFill>
                  <a:schemeClr val="accent6">
                    <a:alpha val="2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60" name="Group 259"/>
            <p:cNvGrpSpPr/>
            <p:nvPr/>
          </p:nvGrpSpPr>
          <p:grpSpPr>
            <a:xfrm>
              <a:off x="2922190" y="6341"/>
              <a:ext cx="5194489" cy="5276557"/>
              <a:chOff x="2922190" y="6341"/>
              <a:chExt cx="5194489" cy="5276557"/>
            </a:xfrm>
          </p:grpSpPr>
          <p:sp>
            <p:nvSpPr>
              <p:cNvPr id="261" name="4-Point Star 260"/>
              <p:cNvSpPr/>
              <p:nvPr/>
            </p:nvSpPr>
            <p:spPr>
              <a:xfrm>
                <a:off x="4176552" y="6341"/>
                <a:ext cx="411480" cy="411480"/>
              </a:xfrm>
              <a:prstGeom prst="star4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4-Point Star 261"/>
              <p:cNvSpPr/>
              <p:nvPr/>
            </p:nvSpPr>
            <p:spPr>
              <a:xfrm>
                <a:off x="5184737" y="2057878"/>
                <a:ext cx="411480" cy="411480"/>
              </a:xfrm>
              <a:prstGeom prst="star4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4-Point Star 262"/>
              <p:cNvSpPr/>
              <p:nvPr/>
            </p:nvSpPr>
            <p:spPr>
              <a:xfrm>
                <a:off x="7705199" y="1577228"/>
                <a:ext cx="411480" cy="411480"/>
              </a:xfrm>
              <a:prstGeom prst="star4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4-Point Star 263"/>
              <p:cNvSpPr/>
              <p:nvPr/>
            </p:nvSpPr>
            <p:spPr>
              <a:xfrm>
                <a:off x="2922190" y="3406021"/>
                <a:ext cx="411480" cy="411480"/>
              </a:xfrm>
              <a:prstGeom prst="star4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4-Point Star 264"/>
              <p:cNvSpPr/>
              <p:nvPr/>
            </p:nvSpPr>
            <p:spPr>
              <a:xfrm>
                <a:off x="7365224" y="3640497"/>
                <a:ext cx="411480" cy="411480"/>
              </a:xfrm>
              <a:prstGeom prst="star4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4-Point Star 265"/>
              <p:cNvSpPr/>
              <p:nvPr/>
            </p:nvSpPr>
            <p:spPr>
              <a:xfrm>
                <a:off x="4328952" y="4871418"/>
                <a:ext cx="411480" cy="411480"/>
              </a:xfrm>
              <a:prstGeom prst="star4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52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Amirhossein</dc:creator>
  <cp:lastModifiedBy>Amirhossein</cp:lastModifiedBy>
  <cp:revision>10</cp:revision>
  <dcterms:created xsi:type="dcterms:W3CDTF">2015-09-02T16:03:36Z</dcterms:created>
  <dcterms:modified xsi:type="dcterms:W3CDTF">2015-09-04T19:07:32Z</dcterms:modified>
</cp:coreProperties>
</file>