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8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7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839C-BAEB-4F64-8D46-324E20EA44E2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9EDB-5169-41B2-943C-3D1BC14D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58316" y="-2234176"/>
            <a:ext cx="11053316" cy="9092176"/>
            <a:chOff x="-258316" y="-2234176"/>
            <a:chExt cx="11053316" cy="9092176"/>
          </a:xfrm>
        </p:grpSpPr>
        <p:sp>
          <p:nvSpPr>
            <p:cNvPr id="24" name="Rectangle 23"/>
            <p:cNvSpPr/>
            <p:nvPr/>
          </p:nvSpPr>
          <p:spPr>
            <a:xfrm>
              <a:off x="-203200" y="-2234176"/>
              <a:ext cx="2861942" cy="2583439"/>
            </a:xfrm>
            <a:prstGeom prst="rect">
              <a:avLst/>
            </a:prstGeom>
            <a:ln>
              <a:solidFill>
                <a:schemeClr val="dk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21" r="7332"/>
            <a:stretch/>
          </p:blipFill>
          <p:spPr>
            <a:xfrm>
              <a:off x="-203200" y="272548"/>
              <a:ext cx="10998200" cy="3385052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0" y="3804152"/>
              <a:ext cx="9927886" cy="3053848"/>
              <a:chOff x="105114" y="0"/>
              <a:chExt cx="10761904" cy="401904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14" y="0"/>
                <a:ext cx="5428571" cy="401904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3685" y="0"/>
                <a:ext cx="5333333" cy="400000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-258316" y="-2169088"/>
              <a:ext cx="5820916" cy="2545021"/>
              <a:chOff x="-1447801" y="-1832478"/>
              <a:chExt cx="5600702" cy="210502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47801" y="-1832478"/>
                <a:ext cx="2806701" cy="210502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901" y="-1822953"/>
                <a:ext cx="2794000" cy="2095501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296232" y="-2234176"/>
              <a:ext cx="3034968" cy="5340100"/>
              <a:chOff x="5512132" y="-1874004"/>
              <a:chExt cx="5333334" cy="826820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2133" y="-1874004"/>
                <a:ext cx="5333333" cy="4000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2132" y="2394200"/>
                <a:ext cx="5333333" cy="4000000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/>
            <p:cNvCxnSpPr>
              <a:stCxn id="12" idx="2"/>
            </p:cNvCxnSpPr>
            <p:nvPr/>
          </p:nvCxnSpPr>
          <p:spPr>
            <a:xfrm>
              <a:off x="1200213" y="375933"/>
              <a:ext cx="234887" cy="2729991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435100" y="272548"/>
              <a:ext cx="2558127" cy="514852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311401" y="787400"/>
              <a:ext cx="2882899" cy="2499288"/>
            </a:xfrm>
            <a:prstGeom prst="straightConnector1">
              <a:avLst/>
            </a:prstGeom>
            <a:ln w="34925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6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1165769" y="-2234176"/>
            <a:ext cx="13659147" cy="8369038"/>
            <a:chOff x="-1165769" y="-2234176"/>
            <a:chExt cx="13659147" cy="8369038"/>
          </a:xfrm>
        </p:grpSpPr>
        <p:sp>
          <p:nvSpPr>
            <p:cNvPr id="24" name="Rectangle 23"/>
            <p:cNvSpPr/>
            <p:nvPr/>
          </p:nvSpPr>
          <p:spPr>
            <a:xfrm>
              <a:off x="-203200" y="-2234176"/>
              <a:ext cx="2861942" cy="2583439"/>
            </a:xfrm>
            <a:prstGeom prst="rect">
              <a:avLst/>
            </a:prstGeom>
            <a:ln>
              <a:solidFill>
                <a:schemeClr val="dk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19050" y="-1925474"/>
              <a:ext cx="6115050" cy="3171403"/>
              <a:chOff x="-1447801" y="-1832478"/>
              <a:chExt cx="5600702" cy="210502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47801" y="-1832478"/>
                <a:ext cx="2806701" cy="210502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901" y="-1822953"/>
                <a:ext cx="2794000" cy="2095501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38" y="-1938518"/>
              <a:ext cx="3462951" cy="317675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427" y="-1928150"/>
              <a:ext cx="3462951" cy="3176753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70939" y="1690777"/>
              <a:ext cx="11925300" cy="4444085"/>
              <a:chOff x="-430530" y="1415005"/>
              <a:chExt cx="11925300" cy="444408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30530" y="1415005"/>
                <a:ext cx="11925300" cy="4444085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050971" y="2638698"/>
                <a:ext cx="400594" cy="38317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050971" y="4776652"/>
                <a:ext cx="400594" cy="38317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2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18960" y="2560321"/>
                <a:ext cx="400594" cy="38317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4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18960" y="1978036"/>
                <a:ext cx="400594" cy="383177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3</a:t>
                </a: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2258148" y="1007406"/>
              <a:ext cx="400594" cy="38317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285739" y="1016789"/>
              <a:ext cx="400594" cy="3831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493760" y="1024308"/>
              <a:ext cx="400594" cy="38317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11736145" y="1007618"/>
              <a:ext cx="400594" cy="3831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165769" y="-1228587"/>
              <a:ext cx="146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estimate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163502" y="146333"/>
              <a:ext cx="146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Variance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66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</dc:creator>
  <cp:lastModifiedBy>Amirhossien Tamjidi</cp:lastModifiedBy>
  <cp:revision>6</cp:revision>
  <dcterms:created xsi:type="dcterms:W3CDTF">2016-01-25T14:49:00Z</dcterms:created>
  <dcterms:modified xsi:type="dcterms:W3CDTF">2016-02-25T04:05:15Z</dcterms:modified>
</cp:coreProperties>
</file>