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7" r:id="rId2"/>
    <p:sldMasterId id="2147483653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43891200" cy="32918400"/>
  <p:notesSz cx="6858000" cy="9144000"/>
  <p:defaultTextStyle>
    <a:defPPr>
      <a:defRPr lang="en-US"/>
    </a:defPPr>
    <a:lvl1pPr marL="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5FA"/>
    <a:srgbClr val="CDD2DE"/>
    <a:srgbClr val="E3E9E5"/>
    <a:srgbClr val="EAEAEA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658" autoAdjust="0"/>
    <p:restoredTop sz="94701" autoAdjust="0"/>
  </p:normalViewPr>
  <p:slideViewPr>
    <p:cSldViewPr snapToGrid="0" snapToObjects="1" showGuides="1">
      <p:cViewPr>
        <p:scale>
          <a:sx n="25" d="100"/>
          <a:sy n="25" d="100"/>
        </p:scale>
        <p:origin x="-318" y="1848"/>
      </p:cViewPr>
      <p:guideLst>
        <p:guide orient="horz" pos="3336"/>
        <p:guide orient="horz" pos="288"/>
        <p:guide orient="horz" pos="20160"/>
        <p:guide orient="horz"/>
        <p:guide pos="581"/>
        <p:guide pos="27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4068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463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37848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548749"/>
            <a:ext cx="10048875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5" y="6378481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6" y="5548749"/>
            <a:ext cx="10048875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58339" y="6378481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50400" y="5548749"/>
            <a:ext cx="10058400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14027" y="5548749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14027" y="6378481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4027" y="14272738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1402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14027" y="25679401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14027" y="26433446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904188" y="1495155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383947"/>
            <a:ext cx="31998968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2103787"/>
            <a:ext cx="31998968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5932593" y="465813"/>
            <a:ext cx="31998968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115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6" y="6295353"/>
            <a:ext cx="13591277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38" y="5431995"/>
            <a:ext cx="13573126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338" y="18240478"/>
            <a:ext cx="13592864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42080" y="17409229"/>
            <a:ext cx="13573125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5154276" y="21595083"/>
            <a:ext cx="13571534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5154276" y="20739663"/>
            <a:ext cx="13571534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5162215" y="6295353"/>
            <a:ext cx="13571534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5154277" y="5431995"/>
            <a:ext cx="13579475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9395741" y="5431995"/>
            <a:ext cx="1357602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9395741" y="6295353"/>
            <a:ext cx="13576029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9395741" y="17377122"/>
            <a:ext cx="1357602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9390710" y="18157350"/>
            <a:ext cx="13581061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9395741" y="25845657"/>
            <a:ext cx="1357602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9395742" y="26625887"/>
            <a:ext cx="13581061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3906858" y="17032206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3930311" y="20388301"/>
            <a:ext cx="13578840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6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3930311" y="20388301"/>
            <a:ext cx="13578840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6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3930311" y="20388301"/>
            <a:ext cx="13578840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6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3930311" y="20388301"/>
            <a:ext cx="13578840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6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3930311" y="20388301"/>
            <a:ext cx="13578840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6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3930311" y="20388301"/>
            <a:ext cx="13578840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6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3930311" y="20388301"/>
            <a:ext cx="13578840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6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3930311" y="20388301"/>
            <a:ext cx="13578840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6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3930311" y="20388301"/>
            <a:ext cx="13578840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6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3930311" y="20388301"/>
            <a:ext cx="13578840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6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3930311" y="20388301"/>
            <a:ext cx="13578840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6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10917141" y="25063837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10917141" y="25063837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10917141" y="25063837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10917141" y="25063837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10917141" y="25063837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10917141" y="25063837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10917141" y="25063837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10917141" y="25063837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10917141" y="25063837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10917141" y="25063837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10917141" y="25063837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3906858" y="17032206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3906858" y="17032206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3906858" y="17032206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3906858" y="17032206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3906858" y="17032206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3906858" y="17032206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3906858" y="17032206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3906858" y="17032206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3906858" y="17032206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3906858" y="17032206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3906858" y="17032206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3906858" y="17032206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3906858" y="17032206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3906859" y="17032206"/>
            <a:ext cx="13569696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383947"/>
            <a:ext cx="31998968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2103787"/>
            <a:ext cx="31998968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6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5932593" y="465813"/>
            <a:ext cx="31998968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115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21222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348867"/>
            <a:ext cx="10048875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02598" y="15043762"/>
            <a:ext cx="1005840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3" y="6204287"/>
            <a:ext cx="2072004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4" y="5348867"/>
            <a:ext cx="20720050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587164" y="21896538"/>
            <a:ext cx="20720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2" y="21074746"/>
            <a:ext cx="20720050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05536" y="5348867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05536" y="621222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05536" y="14272738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05536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05536" y="25669876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05536" y="26436774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383947"/>
            <a:ext cx="31998968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2103787"/>
            <a:ext cx="31998968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6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5932593" y="465813"/>
            <a:ext cx="31998968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115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34000">
              <a:schemeClr val="tx2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0600"/>
            <a:ext cx="438912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567305" y="32315729"/>
            <a:ext cx="2514600" cy="336819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2012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 userDrawn="1"/>
        </p:nvSpPr>
        <p:spPr>
          <a:xfrm>
            <a:off x="922338" y="5475145"/>
            <a:ext cx="20631376" cy="26736675"/>
          </a:xfrm>
          <a:prstGeom prst="roundRect">
            <a:avLst>
              <a:gd name="adj" fmla="val 9229"/>
            </a:avLst>
          </a:prstGeom>
          <a:gradFill>
            <a:gsLst>
              <a:gs pos="0">
                <a:srgbClr val="CDD2DE"/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>
            <a:off x="22253046" y="5475145"/>
            <a:ext cx="10058400" cy="26736675"/>
          </a:xfrm>
          <a:prstGeom prst="roundRect">
            <a:avLst>
              <a:gd name="adj" fmla="val 9229"/>
            </a:avLst>
          </a:prstGeom>
          <a:gradFill>
            <a:gsLst>
              <a:gs pos="0">
                <a:srgbClr val="CDD2DE"/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32918400" y="5475145"/>
            <a:ext cx="10058400" cy="26736675"/>
          </a:xfrm>
          <a:prstGeom prst="roundRect">
            <a:avLst>
              <a:gd name="adj" fmla="val 9229"/>
            </a:avLst>
          </a:prstGeom>
          <a:gradFill>
            <a:gsLst>
              <a:gs pos="0">
                <a:srgbClr val="CDD2DE"/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34000">
              <a:schemeClr val="tx2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484177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3946601" y="-77485"/>
            <a:ext cx="13577436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3946601" y="17054234"/>
            <a:ext cx="13534339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2012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-13686139" y="31638625"/>
            <a:ext cx="13200441" cy="1090621"/>
            <a:chOff x="44242388" y="28054064"/>
            <a:chExt cx="9771398" cy="1090621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-13946601" y="11526118"/>
            <a:ext cx="13577436" cy="81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 userDrawn="1"/>
        </p:nvSpPr>
        <p:spPr>
          <a:xfrm>
            <a:off x="922338" y="5392017"/>
            <a:ext cx="13577436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5154504" y="5392017"/>
            <a:ext cx="13577436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29386670" y="5392017"/>
            <a:ext cx="13577436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-13892846" y="20466669"/>
            <a:ext cx="13534339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34000">
              <a:schemeClr val="tx2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484177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2012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 userDrawn="1"/>
        </p:nvSpPr>
        <p:spPr>
          <a:xfrm>
            <a:off x="922338" y="5257800"/>
            <a:ext cx="10050462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32918400" y="5257800"/>
            <a:ext cx="10050462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11583194" y="5267325"/>
            <a:ext cx="20724813" cy="26736675"/>
          </a:xfrm>
          <a:prstGeom prst="roundRect">
            <a:avLst>
              <a:gd name="adj" fmla="val 2853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22258339" y="6378481"/>
            <a:ext cx="10048874" cy="3154688"/>
          </a:xfrm>
        </p:spPr>
        <p:txBody>
          <a:bodyPr/>
          <a:lstStyle/>
          <a:p>
            <a:r>
              <a:rPr lang="en-US" dirty="0" smtClean="0"/>
              <a:t>FIRM Construction:</a:t>
            </a:r>
          </a:p>
          <a:p>
            <a:pPr marL="457200" indent="-457200">
              <a:buAutoNum type="arabicParenR"/>
            </a:pPr>
            <a:r>
              <a:rPr lang="en-US" dirty="0" smtClean="0"/>
              <a:t>Construct a PRM</a:t>
            </a:r>
          </a:p>
          <a:p>
            <a:pPr marL="457200" indent="-457200">
              <a:buAutoNum type="arabicParenR"/>
            </a:pPr>
            <a:r>
              <a:rPr lang="en-US" dirty="0" smtClean="0"/>
              <a:t>For each PRM node, construct a Stabilizer</a:t>
            </a:r>
          </a:p>
          <a:p>
            <a:pPr marL="457200" indent="-457200">
              <a:buAutoNum type="arabicParenR"/>
            </a:pPr>
            <a:r>
              <a:rPr lang="en-US" dirty="0" smtClean="0"/>
              <a:t>Construct FIRM nodes</a:t>
            </a:r>
          </a:p>
          <a:p>
            <a:pPr marL="457200" indent="-457200">
              <a:buAutoNum type="arabicParenR"/>
            </a:pPr>
            <a:r>
              <a:rPr lang="en-US" dirty="0" smtClean="0"/>
              <a:t>For each PRM edge, construct an edge-controller</a:t>
            </a:r>
          </a:p>
          <a:p>
            <a:pPr marL="457200" indent="-457200">
              <a:buAutoNum type="arabicParenR"/>
            </a:pPr>
            <a:r>
              <a:rPr lang="en-US" dirty="0" smtClean="0"/>
              <a:t>Compute edge costs and transition probabilities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15"/>
          </p:nvPr>
        </p:nvSpPr>
        <p:spPr/>
      </p:sp>
      <p:sp>
        <p:nvSpPr>
          <p:cNvPr id="31" name="Picture Placeholder 30"/>
          <p:cNvSpPr>
            <a:spLocks noGrp="1"/>
          </p:cNvSpPr>
          <p:nvPr>
            <p:ph type="pic" sz="quarter" idx="126"/>
          </p:nvPr>
        </p:nvSpPr>
        <p:spPr/>
      </p:sp>
      <p:sp>
        <p:nvSpPr>
          <p:cNvPr id="32" name="Picture Placeholder 31"/>
          <p:cNvSpPr>
            <a:spLocks noGrp="1"/>
          </p:cNvSpPr>
          <p:nvPr>
            <p:ph type="pic" sz="quarter" idx="127"/>
          </p:nvPr>
        </p:nvSpPr>
        <p:spPr/>
      </p:sp>
      <p:sp>
        <p:nvSpPr>
          <p:cNvPr id="33" name="Picture Placeholder 32"/>
          <p:cNvSpPr>
            <a:spLocks noGrp="1"/>
          </p:cNvSpPr>
          <p:nvPr>
            <p:ph type="pic" sz="quarter" idx="128"/>
          </p:nvPr>
        </p:nvSpPr>
        <p:spPr/>
      </p:sp>
      <p:sp>
        <p:nvSpPr>
          <p:cNvPr id="34" name="Picture Placeholder 33"/>
          <p:cNvSpPr>
            <a:spLocks noGrp="1"/>
          </p:cNvSpPr>
          <p:nvPr>
            <p:ph type="pic" sz="quarter" idx="129"/>
          </p:nvPr>
        </p:nvSpPr>
        <p:spPr/>
      </p:sp>
      <p:sp>
        <p:nvSpPr>
          <p:cNvPr id="35" name="Picture Placeholder 34"/>
          <p:cNvSpPr>
            <a:spLocks noGrp="1"/>
          </p:cNvSpPr>
          <p:nvPr>
            <p:ph type="pic" sz="quarter" idx="130"/>
          </p:nvPr>
        </p:nvSpPr>
        <p:spPr/>
      </p:sp>
      <p:sp>
        <p:nvSpPr>
          <p:cNvPr id="36" name="Picture Placeholder 35"/>
          <p:cNvSpPr>
            <a:spLocks noGrp="1"/>
          </p:cNvSpPr>
          <p:nvPr>
            <p:ph type="pic" sz="quarter" idx="131"/>
          </p:nvPr>
        </p:nvSpPr>
        <p:spPr/>
      </p:sp>
      <p:sp>
        <p:nvSpPr>
          <p:cNvPr id="37" name="Picture Placeholder 36"/>
          <p:cNvSpPr>
            <a:spLocks noGrp="1"/>
          </p:cNvSpPr>
          <p:nvPr>
            <p:ph type="pic" sz="quarter" idx="132"/>
          </p:nvPr>
        </p:nvSpPr>
        <p:spPr/>
      </p:sp>
      <p:sp>
        <p:nvSpPr>
          <p:cNvPr id="38" name="Picture Placeholder 37"/>
          <p:cNvSpPr>
            <a:spLocks noGrp="1"/>
          </p:cNvSpPr>
          <p:nvPr>
            <p:ph type="pic" sz="quarter" idx="133"/>
          </p:nvPr>
        </p:nvSpPr>
        <p:spPr/>
      </p:sp>
      <p:sp>
        <p:nvSpPr>
          <p:cNvPr id="39" name="Picture Placeholder 38"/>
          <p:cNvSpPr>
            <a:spLocks noGrp="1"/>
          </p:cNvSpPr>
          <p:nvPr>
            <p:ph type="pic" sz="quarter" idx="134"/>
          </p:nvPr>
        </p:nvSpPr>
        <p:spPr/>
      </p:sp>
      <p:sp>
        <p:nvSpPr>
          <p:cNvPr id="40" name="Picture Placeholder 39"/>
          <p:cNvSpPr>
            <a:spLocks noGrp="1"/>
          </p:cNvSpPr>
          <p:nvPr>
            <p:ph type="pic" sz="quarter" idx="135"/>
          </p:nvPr>
        </p:nvSpPr>
        <p:spPr/>
      </p:sp>
      <p:sp>
        <p:nvSpPr>
          <p:cNvPr id="41" name="Text Placeholder 40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5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5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FIRM Toolbox Architecture Overview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805057" y="6179225"/>
            <a:ext cx="3614057" cy="1676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Motion Model</a:t>
            </a:r>
            <a:endParaRPr lang="en-US" sz="4400" dirty="0"/>
          </a:p>
        </p:txBody>
      </p:sp>
      <p:sp>
        <p:nvSpPr>
          <p:cNvPr id="63" name="Rounded Rectangle 62"/>
          <p:cNvSpPr/>
          <p:nvPr/>
        </p:nvSpPr>
        <p:spPr>
          <a:xfrm>
            <a:off x="12371614" y="6179225"/>
            <a:ext cx="3614057" cy="1676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Observation Model</a:t>
            </a:r>
            <a:endParaRPr lang="en-US" sz="4400" dirty="0"/>
          </a:p>
        </p:txBody>
      </p:sp>
      <p:sp>
        <p:nvSpPr>
          <p:cNvPr id="65" name="Rounded Rectangle 64"/>
          <p:cNvSpPr/>
          <p:nvPr/>
        </p:nvSpPr>
        <p:spPr>
          <a:xfrm>
            <a:off x="4800600" y="13152031"/>
            <a:ext cx="3614057" cy="1676948"/>
          </a:xfrm>
          <a:prstGeom prst="roundRect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Linear System</a:t>
            </a:r>
          </a:p>
        </p:txBody>
      </p:sp>
      <p:cxnSp>
        <p:nvCxnSpPr>
          <p:cNvPr id="68" name="Straight Arrow Connector 67"/>
          <p:cNvCxnSpPr>
            <a:stCxn id="63" idx="2"/>
            <a:endCxn id="91" idx="0"/>
          </p:cNvCxnSpPr>
          <p:nvPr/>
        </p:nvCxnSpPr>
        <p:spPr>
          <a:xfrm flipH="1">
            <a:off x="4038601" y="7856173"/>
            <a:ext cx="10140042" cy="1460055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2"/>
            <a:endCxn id="91" idx="0"/>
          </p:cNvCxnSpPr>
          <p:nvPr/>
        </p:nvCxnSpPr>
        <p:spPr>
          <a:xfrm flipH="1">
            <a:off x="4038601" y="7856173"/>
            <a:ext cx="5573485" cy="1460055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82" idx="2"/>
            <a:endCxn id="86" idx="0"/>
          </p:cNvCxnSpPr>
          <p:nvPr/>
        </p:nvCxnSpPr>
        <p:spPr>
          <a:xfrm>
            <a:off x="4038601" y="18554464"/>
            <a:ext cx="2016579" cy="214925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2231572" y="16877516"/>
            <a:ext cx="3614057" cy="1676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Filter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7010279" y="16877516"/>
            <a:ext cx="3614057" cy="1676948"/>
          </a:xfrm>
          <a:prstGeom prst="roundRect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Separated Controller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4248151" y="20703720"/>
            <a:ext cx="3614057" cy="1676948"/>
          </a:xfrm>
          <a:prstGeom prst="roundRect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Controller</a:t>
            </a:r>
          </a:p>
        </p:txBody>
      </p:sp>
      <p:cxnSp>
        <p:nvCxnSpPr>
          <p:cNvPr id="88" name="Straight Arrow Connector 87"/>
          <p:cNvCxnSpPr>
            <a:stCxn id="83" idx="2"/>
          </p:cNvCxnSpPr>
          <p:nvPr/>
        </p:nvCxnSpPr>
        <p:spPr>
          <a:xfrm flipH="1">
            <a:off x="6055180" y="18554464"/>
            <a:ext cx="2762128" cy="214925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2231572" y="9316228"/>
            <a:ext cx="3614057" cy="1676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PRM nodes</a:t>
            </a:r>
            <a:endParaRPr lang="en-US" sz="4400" dirty="0"/>
          </a:p>
        </p:txBody>
      </p:sp>
      <p:sp>
        <p:nvSpPr>
          <p:cNvPr id="99" name="Rounded Rectangle 98"/>
          <p:cNvSpPr/>
          <p:nvPr/>
        </p:nvSpPr>
        <p:spPr>
          <a:xfrm>
            <a:off x="4191000" y="23819928"/>
            <a:ext cx="3614057" cy="1676948"/>
          </a:xfrm>
          <a:prstGeom prst="roundRect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Stabilizer</a:t>
            </a:r>
          </a:p>
        </p:txBody>
      </p:sp>
      <p:cxnSp>
        <p:nvCxnSpPr>
          <p:cNvPr id="119" name="Straight Arrow Connector 118"/>
          <p:cNvCxnSpPr>
            <a:stCxn id="91" idx="2"/>
            <a:endCxn id="65" idx="0"/>
          </p:cNvCxnSpPr>
          <p:nvPr/>
        </p:nvCxnSpPr>
        <p:spPr>
          <a:xfrm>
            <a:off x="4038601" y="10993176"/>
            <a:ext cx="2569028" cy="2158855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5" idx="2"/>
            <a:endCxn id="82" idx="0"/>
          </p:cNvCxnSpPr>
          <p:nvPr/>
        </p:nvCxnSpPr>
        <p:spPr>
          <a:xfrm flipH="1">
            <a:off x="4038601" y="14828979"/>
            <a:ext cx="2569028" cy="2048537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17074121" y="9316228"/>
            <a:ext cx="3614057" cy="1676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PRM edges</a:t>
            </a:r>
            <a:endParaRPr lang="en-US" sz="4400" dirty="0"/>
          </a:p>
        </p:txBody>
      </p:sp>
      <p:sp>
        <p:nvSpPr>
          <p:cNvPr id="134" name="Rounded Rectangle 133"/>
          <p:cNvSpPr/>
          <p:nvPr/>
        </p:nvSpPr>
        <p:spPr>
          <a:xfrm>
            <a:off x="13982820" y="13127324"/>
            <a:ext cx="3614057" cy="1676948"/>
          </a:xfrm>
          <a:prstGeom prst="roundRect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Sequence of Linear System</a:t>
            </a:r>
          </a:p>
        </p:txBody>
      </p:sp>
      <p:cxnSp>
        <p:nvCxnSpPr>
          <p:cNvPr id="138" name="Straight Arrow Connector 137"/>
          <p:cNvCxnSpPr>
            <a:stCxn id="61" idx="2"/>
            <a:endCxn id="124" idx="0"/>
          </p:cNvCxnSpPr>
          <p:nvPr/>
        </p:nvCxnSpPr>
        <p:spPr>
          <a:xfrm>
            <a:off x="9612086" y="7856173"/>
            <a:ext cx="9269064" cy="1460055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63" idx="2"/>
            <a:endCxn id="124" idx="0"/>
          </p:cNvCxnSpPr>
          <p:nvPr/>
        </p:nvCxnSpPr>
        <p:spPr>
          <a:xfrm>
            <a:off x="14178643" y="7856173"/>
            <a:ext cx="4702507" cy="1460055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4" idx="2"/>
            <a:endCxn id="134" idx="0"/>
          </p:cNvCxnSpPr>
          <p:nvPr/>
        </p:nvCxnSpPr>
        <p:spPr>
          <a:xfrm flipH="1">
            <a:off x="15789849" y="10993176"/>
            <a:ext cx="3091301" cy="2134148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65" idx="2"/>
            <a:endCxn id="83" idx="0"/>
          </p:cNvCxnSpPr>
          <p:nvPr/>
        </p:nvCxnSpPr>
        <p:spPr>
          <a:xfrm>
            <a:off x="6607629" y="14828979"/>
            <a:ext cx="2209679" cy="2048537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6" idx="2"/>
          </p:cNvCxnSpPr>
          <p:nvPr/>
        </p:nvCxnSpPr>
        <p:spPr>
          <a:xfrm>
            <a:off x="6055180" y="22380668"/>
            <a:ext cx="0" cy="1347441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67" idx="2"/>
            <a:endCxn id="169" idx="0"/>
          </p:cNvCxnSpPr>
          <p:nvPr/>
        </p:nvCxnSpPr>
        <p:spPr>
          <a:xfrm>
            <a:off x="13307665" y="18529757"/>
            <a:ext cx="2016579" cy="214925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ounded Rectangle 166"/>
          <p:cNvSpPr/>
          <p:nvPr/>
        </p:nvSpPr>
        <p:spPr>
          <a:xfrm>
            <a:off x="11500636" y="16852809"/>
            <a:ext cx="3614057" cy="1676948"/>
          </a:xfrm>
          <a:prstGeom prst="roundRect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Filter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16279343" y="16852809"/>
            <a:ext cx="3614057" cy="1676948"/>
          </a:xfrm>
          <a:prstGeom prst="roundRect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Separated Controller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13517215" y="20679013"/>
            <a:ext cx="3614057" cy="1676948"/>
          </a:xfrm>
          <a:prstGeom prst="roundRect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Controller</a:t>
            </a:r>
          </a:p>
        </p:txBody>
      </p:sp>
      <p:cxnSp>
        <p:nvCxnSpPr>
          <p:cNvPr id="170" name="Straight Arrow Connector 169"/>
          <p:cNvCxnSpPr>
            <a:stCxn id="168" idx="2"/>
          </p:cNvCxnSpPr>
          <p:nvPr/>
        </p:nvCxnSpPr>
        <p:spPr>
          <a:xfrm flipH="1">
            <a:off x="15324244" y="18529757"/>
            <a:ext cx="2762128" cy="214925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>
            <a:off x="13460064" y="24061921"/>
            <a:ext cx="3614057" cy="1676948"/>
          </a:xfrm>
          <a:prstGeom prst="roundRect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Edge controller</a:t>
            </a:r>
          </a:p>
        </p:txBody>
      </p:sp>
      <p:cxnSp>
        <p:nvCxnSpPr>
          <p:cNvPr id="172" name="Straight Arrow Connector 171"/>
          <p:cNvCxnSpPr>
            <a:endCxn id="167" idx="0"/>
          </p:cNvCxnSpPr>
          <p:nvPr/>
        </p:nvCxnSpPr>
        <p:spPr>
          <a:xfrm flipH="1">
            <a:off x="13307665" y="14804272"/>
            <a:ext cx="2569028" cy="2048537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168" idx="0"/>
          </p:cNvCxnSpPr>
          <p:nvPr/>
        </p:nvCxnSpPr>
        <p:spPr>
          <a:xfrm>
            <a:off x="15876693" y="14804272"/>
            <a:ext cx="2209679" cy="2048537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9" idx="2"/>
          </p:cNvCxnSpPr>
          <p:nvPr/>
        </p:nvCxnSpPr>
        <p:spPr>
          <a:xfrm>
            <a:off x="15324244" y="22355961"/>
            <a:ext cx="0" cy="170596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ounded Rectangle 175"/>
          <p:cNvSpPr/>
          <p:nvPr/>
        </p:nvSpPr>
        <p:spPr>
          <a:xfrm>
            <a:off x="4280930" y="26602050"/>
            <a:ext cx="3614057" cy="1676948"/>
          </a:xfrm>
          <a:prstGeom prst="roundRect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FIRM nodes</a:t>
            </a:r>
          </a:p>
        </p:txBody>
      </p:sp>
      <p:cxnSp>
        <p:nvCxnSpPr>
          <p:cNvPr id="177" name="Straight Arrow Connector 176"/>
          <p:cNvCxnSpPr>
            <a:stCxn id="99" idx="2"/>
            <a:endCxn id="176" idx="0"/>
          </p:cNvCxnSpPr>
          <p:nvPr/>
        </p:nvCxnSpPr>
        <p:spPr>
          <a:xfrm>
            <a:off x="5998029" y="25496876"/>
            <a:ext cx="89930" cy="1105174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ounded Rectangle 180"/>
          <p:cNvSpPr/>
          <p:nvPr/>
        </p:nvSpPr>
        <p:spPr>
          <a:xfrm>
            <a:off x="13517215" y="26754450"/>
            <a:ext cx="3614057" cy="1676948"/>
          </a:xfrm>
          <a:prstGeom prst="roundRect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FIRM Edges</a:t>
            </a:r>
          </a:p>
        </p:txBody>
      </p:sp>
      <p:cxnSp>
        <p:nvCxnSpPr>
          <p:cNvPr id="182" name="Straight Arrow Connector 181"/>
          <p:cNvCxnSpPr>
            <a:endCxn id="181" idx="0"/>
          </p:cNvCxnSpPr>
          <p:nvPr/>
        </p:nvCxnSpPr>
        <p:spPr>
          <a:xfrm>
            <a:off x="15237401" y="25801676"/>
            <a:ext cx="86843" cy="952774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99" idx="2"/>
            <a:endCxn id="181" idx="0"/>
          </p:cNvCxnSpPr>
          <p:nvPr/>
        </p:nvCxnSpPr>
        <p:spPr>
          <a:xfrm>
            <a:off x="5998029" y="25496876"/>
            <a:ext cx="9326215" cy="1257574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ounded Rectangle 187"/>
          <p:cNvSpPr/>
          <p:nvPr/>
        </p:nvSpPr>
        <p:spPr>
          <a:xfrm>
            <a:off x="31106999" y="17740720"/>
            <a:ext cx="3614057" cy="1676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General Space</a:t>
            </a:r>
            <a:endParaRPr lang="en-US" sz="4400" dirty="0"/>
          </a:p>
        </p:txBody>
      </p:sp>
      <p:cxnSp>
        <p:nvCxnSpPr>
          <p:cNvPr id="189" name="Shape 59"/>
          <p:cNvCxnSpPr>
            <a:stCxn id="188" idx="2"/>
            <a:endCxn id="190" idx="0"/>
          </p:cNvCxnSpPr>
          <p:nvPr/>
        </p:nvCxnSpPr>
        <p:spPr>
          <a:xfrm rot="5400000">
            <a:off x="28155687" y="16501461"/>
            <a:ext cx="1842134" cy="767454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/>
          <p:cNvSpPr/>
          <p:nvPr/>
        </p:nvSpPr>
        <p:spPr>
          <a:xfrm>
            <a:off x="23432450" y="21259802"/>
            <a:ext cx="3614057" cy="1676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State/configuration Space</a:t>
            </a:r>
            <a:endParaRPr lang="en-US" sz="4400" dirty="0"/>
          </a:p>
        </p:txBody>
      </p:sp>
      <p:sp>
        <p:nvSpPr>
          <p:cNvPr id="191" name="Rounded Rectangle 190"/>
          <p:cNvSpPr/>
          <p:nvPr/>
        </p:nvSpPr>
        <p:spPr>
          <a:xfrm>
            <a:off x="28222164" y="21259802"/>
            <a:ext cx="3614057" cy="1676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Belief space</a:t>
            </a:r>
            <a:endParaRPr lang="en-US" sz="4400" dirty="0"/>
          </a:p>
        </p:txBody>
      </p:sp>
      <p:cxnSp>
        <p:nvCxnSpPr>
          <p:cNvPr id="192" name="Shape 65"/>
          <p:cNvCxnSpPr>
            <a:stCxn id="188" idx="2"/>
            <a:endCxn id="191" idx="0"/>
          </p:cNvCxnSpPr>
          <p:nvPr/>
        </p:nvCxnSpPr>
        <p:spPr>
          <a:xfrm rot="5400000">
            <a:off x="30550544" y="18896318"/>
            <a:ext cx="1842134" cy="288483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192"/>
          <p:cNvSpPr/>
          <p:nvPr/>
        </p:nvSpPr>
        <p:spPr>
          <a:xfrm>
            <a:off x="32914027" y="21259803"/>
            <a:ext cx="3614057" cy="1676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Hstate</a:t>
            </a:r>
            <a:r>
              <a:rPr lang="en-US" sz="4400" dirty="0" smtClean="0"/>
              <a:t> Space</a:t>
            </a:r>
            <a:endParaRPr lang="en-US" sz="4400" dirty="0"/>
          </a:p>
        </p:txBody>
      </p:sp>
      <p:sp>
        <p:nvSpPr>
          <p:cNvPr id="194" name="Rounded Rectangle 193"/>
          <p:cNvSpPr/>
          <p:nvPr/>
        </p:nvSpPr>
        <p:spPr>
          <a:xfrm>
            <a:off x="37899686" y="21259802"/>
            <a:ext cx="3614057" cy="1676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Hbelief</a:t>
            </a:r>
            <a:r>
              <a:rPr lang="en-US" sz="4400" dirty="0" smtClean="0"/>
              <a:t> Space</a:t>
            </a:r>
            <a:endParaRPr lang="en-US" sz="4400" dirty="0"/>
          </a:p>
        </p:txBody>
      </p:sp>
      <p:cxnSp>
        <p:nvCxnSpPr>
          <p:cNvPr id="195" name="Elbow Connector 194"/>
          <p:cNvCxnSpPr>
            <a:stCxn id="188" idx="2"/>
            <a:endCxn id="193" idx="0"/>
          </p:cNvCxnSpPr>
          <p:nvPr/>
        </p:nvCxnSpPr>
        <p:spPr>
          <a:xfrm rot="16200000" flipH="1">
            <a:off x="32896475" y="19435221"/>
            <a:ext cx="1842135" cy="180702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188" idx="2"/>
            <a:endCxn id="194" idx="0"/>
          </p:cNvCxnSpPr>
          <p:nvPr/>
        </p:nvCxnSpPr>
        <p:spPr>
          <a:xfrm rot="16200000" flipH="1">
            <a:off x="35389304" y="16942391"/>
            <a:ext cx="1842134" cy="6792687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81" idx="2"/>
          </p:cNvCxnSpPr>
          <p:nvPr/>
        </p:nvCxnSpPr>
        <p:spPr>
          <a:xfrm flipH="1">
            <a:off x="10624336" y="28431398"/>
            <a:ext cx="4699908" cy="1247954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76" idx="2"/>
            <a:endCxn id="201" idx="0"/>
          </p:cNvCxnSpPr>
          <p:nvPr/>
        </p:nvCxnSpPr>
        <p:spPr>
          <a:xfrm>
            <a:off x="6087959" y="28278998"/>
            <a:ext cx="4476627" cy="1400354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8757557" y="29679352"/>
            <a:ext cx="3614057" cy="1676948"/>
          </a:xfrm>
          <a:prstGeom prst="roundRect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FIRM Graph</a:t>
            </a:r>
          </a:p>
        </p:txBody>
      </p:sp>
      <p:cxnSp>
        <p:nvCxnSpPr>
          <p:cNvPr id="231" name="Straight Arrow Connector 230"/>
          <p:cNvCxnSpPr/>
          <p:nvPr/>
        </p:nvCxnSpPr>
        <p:spPr>
          <a:xfrm flipH="1">
            <a:off x="6760029" y="7856173"/>
            <a:ext cx="2852058" cy="5271151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stCxn id="63" idx="2"/>
          </p:cNvCxnSpPr>
          <p:nvPr/>
        </p:nvCxnSpPr>
        <p:spPr>
          <a:xfrm flipH="1">
            <a:off x="6912429" y="7856173"/>
            <a:ext cx="7266214" cy="5271151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61" idx="2"/>
          </p:cNvCxnSpPr>
          <p:nvPr/>
        </p:nvCxnSpPr>
        <p:spPr>
          <a:xfrm>
            <a:off x="9612086" y="7856173"/>
            <a:ext cx="6264607" cy="5271151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63" idx="2"/>
            <a:endCxn id="134" idx="0"/>
          </p:cNvCxnSpPr>
          <p:nvPr/>
        </p:nvCxnSpPr>
        <p:spPr>
          <a:xfrm>
            <a:off x="14178643" y="7856173"/>
            <a:ext cx="1611206" cy="5271151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252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6x48-Template-V2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ic 3 Columns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36x48-Template-V2b</Template>
  <TotalTime>543</TotalTime>
  <Words>76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36x48-Template-V2b</vt:lpstr>
      <vt:lpstr>1_Classic 3 Columns</vt:lpstr>
      <vt:lpstr>Classic - Wide Center</vt:lpstr>
      <vt:lpstr>Slide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Ali</cp:lastModifiedBy>
  <cp:revision>47</cp:revision>
  <dcterms:created xsi:type="dcterms:W3CDTF">2012-02-03T19:11:35Z</dcterms:created>
  <dcterms:modified xsi:type="dcterms:W3CDTF">2012-08-07T21:31:12Z</dcterms:modified>
</cp:coreProperties>
</file>