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29B2-56BF-47EA-ABC5-0F2205B2C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D7595-E9B9-4EAE-9823-907D22E4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99A4-C739-4338-BEC6-7A05853A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D2EB-49E7-4F9B-9DC5-BAC86DA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66AE-FD31-4F9E-AF0D-C23B194E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BB26-89E1-4FC3-889C-92B4B035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5ADAD-97EA-4A07-98D5-9CAD47F1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CB42-5929-437A-9E46-5A2E3E1D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0E30-3152-4CEB-99AE-AE2ECCD7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A031-B41C-4071-B196-7AF3FD39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38F83-0695-416A-A601-0650A8428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48715-17E9-4D74-AE63-286989F35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FB72-F881-4C34-AC9A-AD3309CD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15DF-D681-4FC0-8A14-75ACC7C5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CE61-34B0-4246-AC92-070C07DF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2183-E4CC-438C-9B7E-5E5E3064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0A01-0953-4BF8-B51B-10310135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40C57-4EBF-4410-9A87-FE7EF8EF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1CB6-3B59-4D12-B0D1-CC58A134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33F1-6C96-4674-8654-5E5D3D3C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8B58-FD4A-42CB-8EC2-B1E559AA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3069-F165-486C-9D55-69B6CDCD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9DB3-3045-4CF9-9AEF-C175B17B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C0F3-B0F2-4543-AD8A-C94C4F10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F58D5-B5B0-4C5A-BE99-3BE4176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720B-3FEB-4A47-BCCD-DC4B3808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6698-62A1-4A98-BD13-2681A2D7D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0B5E5-B421-4F47-B989-EC0EE343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2A39-696F-402E-9B06-0561828B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A481-6D2E-45E3-A831-F7460B06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9707-84C6-4E53-B129-13DCA47E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F3AC-F5E5-435E-AB8F-8F9E04A9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1203-9345-457E-84BA-F1159F25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A25B9-2FB9-4BD5-877E-4A14BB7B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28068-090E-4123-9219-62CC081BF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48913-79CE-47DF-9AA4-90CB36A4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F5EE0-1293-48FA-B93E-CDE28C17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B2D7F-C1F7-46FD-87BB-C1BC4B2E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5120-565A-4BC8-8136-B57EA8F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CBD0-3C52-43B1-BCAE-70AA20D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CEA33-36C1-47FA-A50D-BFF6538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572D4-0680-4D2A-8B00-31C19270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1746-8A00-4B8D-99B1-5EE4FB2F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17432-62F3-4980-95F1-601C42D0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34F67-DBD7-4B6A-B7E9-D2C3C9CF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9D11-B108-4B39-86FC-6D38694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2A-1EB5-4FAA-B0F3-6D6DFF47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3C01-6DCA-428D-805A-FBF7CB9D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0C50-7BBC-44DC-9508-6D690D9B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E379-FF90-411F-84C3-E1332090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F7AB4-CDF3-4C23-9A40-E7879B8F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98E46-567F-4251-9286-CCB0FA01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7623-EB45-40CD-9E02-BB2240DE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CDA0A-F4D1-4934-B623-C2078E5D5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5F05-8FFB-4EFD-B551-99FE7655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7A11D-14AD-48E9-8C63-79054BC8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8D1D-40CB-46B8-98D8-B946CB60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CC38-1A8C-4E0D-9FAB-B5064C02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FC56E-1A36-47D0-8083-38AB9DC7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BFEB-B4B9-4049-8237-2C51E935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50A4-E275-4FA9-951E-C2A0120F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9292-D0C6-4DE9-88A7-A254ED4B1246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3392-3E7A-4A7C-B05E-54FB6D57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DF7C-90DA-4C64-BB27-7F5BA9514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74D1B-3576-42A8-932A-B432CCB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35BE-0861-4A95-8006-BCFCCFDA3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BA6AD-0A8A-48C7-B390-40FF4666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EC32-5BBD-4A1A-8433-0DCFFA4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Trajectories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BB3FB-FCEA-4B12-905B-DEB6AD1D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8211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E13-8068-41EF-AA3C-F9684D28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Consensus Trajectories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1EB16-F8FD-4B5C-B18D-88A5CA1A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1" y="2047764"/>
            <a:ext cx="3683295" cy="2762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4C2A5-F90D-4638-816E-925803C2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69" y="2107367"/>
            <a:ext cx="3524352" cy="2643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A1748-71B6-4414-A73B-2958FD5BC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54" y="1928735"/>
            <a:ext cx="4000704" cy="30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1B34-54BB-4C72-B788-8547E379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Consensus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5EAF0-4ADC-41BD-B06D-2FEEFA3E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65" y="1939937"/>
            <a:ext cx="3970835" cy="29781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C5214-EEE5-4240-8FDD-52978E81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17" y="2036597"/>
            <a:ext cx="3713075" cy="2784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75490-D954-4FF2-8CC5-213500EE9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1822818"/>
            <a:ext cx="3713073" cy="27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B59F-0922-4236-8AAC-270371A5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Trajectories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8034E87-FD03-4178-82C3-80F9133B6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8" y="1940793"/>
            <a:ext cx="4250209" cy="318765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2AE1CB-6AE7-4A60-BE96-CE228C79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75" y="1961621"/>
            <a:ext cx="4250208" cy="3187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CC1390-DE9D-4FFC-A1F3-65B50820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383" y="2139242"/>
            <a:ext cx="4250208" cy="31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2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4E90-BC65-419F-AF31-BB621466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4353-7989-47A4-8A7B-D1276562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7354FE-1F1A-4A9D-A83A-63B64C548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72" y="2880557"/>
            <a:ext cx="3682330" cy="2761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BF2F0-BAD0-47C5-A432-0B51ACFC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79" y="2840674"/>
            <a:ext cx="3744847" cy="2808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E1D55-10C0-432C-AA0B-09B41E1C3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3" y="2840674"/>
            <a:ext cx="3530880" cy="2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7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E13-8068-41EF-AA3C-F9684D28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Consensus Trajectories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1EB16-F8FD-4B5C-B18D-88A5CA1A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1" y="1343421"/>
            <a:ext cx="3683295" cy="2762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4C2A5-F90D-4638-816E-925803C23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37" y="1343421"/>
            <a:ext cx="3683293" cy="2762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A1748-71B6-4414-A73B-2958FD5BC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674" y="1343421"/>
            <a:ext cx="3683293" cy="2762470"/>
          </a:xfrm>
          <a:prstGeom prst="rect">
            <a:avLst/>
          </a:prstGeom>
        </p:spPr>
      </p:pic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id="{F367C140-A2A2-45B2-B605-6834E93F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4105891"/>
            <a:ext cx="3683294" cy="2762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301768-1EAE-4944-B2C9-D60C2FB3D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37" y="4105893"/>
            <a:ext cx="3683293" cy="2762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68D61-CF1E-4A4E-86A4-9D1217E49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671" y="4105891"/>
            <a:ext cx="3683296" cy="27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8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1B34-54BB-4C72-B788-8547E379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Consensus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5EAF0-4ADC-41BD-B06D-2FEEFA3E4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74" y="1264559"/>
            <a:ext cx="3970835" cy="29781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C5214-EEE5-4240-8FDD-52978E81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79" y="1264559"/>
            <a:ext cx="3713075" cy="2784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75490-D954-4FF2-8CC5-213500EE9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58" y="1264560"/>
            <a:ext cx="3713073" cy="2784805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86535CB-4BE4-48B1-BCE4-F57493F53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81" y="4089248"/>
            <a:ext cx="3682330" cy="2761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26E26-F1CE-4F7D-A1BF-B02BB339F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8" y="4049365"/>
            <a:ext cx="3744847" cy="280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5F22C-4562-4942-B23E-5A2541A17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2" y="4049365"/>
            <a:ext cx="3530880" cy="2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3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All Trajectories</vt:lpstr>
      <vt:lpstr>No Consensus Trajectories</vt:lpstr>
      <vt:lpstr>No Consensus Errors</vt:lpstr>
      <vt:lpstr>Consensus Trajectories</vt:lpstr>
      <vt:lpstr>Consensus Errors</vt:lpstr>
      <vt:lpstr>No Consensus Trajectories</vt:lpstr>
      <vt:lpstr>No Consensus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Frye</dc:creator>
  <cp:lastModifiedBy>Alex Frye</cp:lastModifiedBy>
  <cp:revision>4</cp:revision>
  <dcterms:created xsi:type="dcterms:W3CDTF">2020-08-07T03:35:21Z</dcterms:created>
  <dcterms:modified xsi:type="dcterms:W3CDTF">2020-08-07T04:13:25Z</dcterms:modified>
</cp:coreProperties>
</file>