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0"/>
    <p:restoredTop sz="94669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4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23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19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4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94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04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9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7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8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2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1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0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4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8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184" y="1381329"/>
            <a:ext cx="8642826" cy="386984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</a:t>
            </a:r>
            <a:r>
              <a:rPr lang="it-IT" sz="4000" b="1" dirty="0" smtClean="0">
                <a:solidFill>
                  <a:schemeClr val="tx1"/>
                </a:solidFill>
              </a:rPr>
              <a:t>Applied Data Science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 dirty="0"/>
              <a:t/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</a:t>
            </a:r>
            <a:r>
              <a:rPr lang="en-US" sz="3600" b="1" dirty="0" smtClean="0">
                <a:solidFill>
                  <a:schemeClr val="tx1"/>
                </a:solidFill>
              </a:rPr>
              <a:t>London </a:t>
            </a:r>
            <a:r>
              <a:rPr lang="en" sz="3600" b="1" dirty="0" smtClean="0">
                <a:solidFill>
                  <a:schemeClr val="tx1"/>
                </a:solidFill>
              </a:rPr>
              <a:t>Real </a:t>
            </a:r>
            <a:r>
              <a:rPr lang="en" sz="3600" b="1" dirty="0">
                <a:solidFill>
                  <a:schemeClr val="tx1"/>
                </a:solidFill>
              </a:rPr>
              <a:t>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Business 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smtClean="0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625420"/>
          </a:xfrm>
        </p:spPr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</a:t>
            </a:r>
            <a:r>
              <a:rPr lang="en" dirty="0" smtClean="0"/>
              <a:t>Wales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Methodology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0317"/>
            <a:ext cx="8596668" cy="3491181"/>
          </a:xfrm>
        </p:spPr>
        <p:txBody>
          <a:bodyPr/>
          <a:lstStyle/>
          <a:p>
            <a:r>
              <a:rPr lang="it-IT" dirty="0"/>
              <a:t>Data: 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en-US" dirty="0" smtClean="0"/>
              <a:t>M</a:t>
            </a:r>
            <a:r>
              <a:rPr lang="en" dirty="0" smtClean="0"/>
              <a:t>erging </a:t>
            </a:r>
            <a:r>
              <a:rPr lang="en" dirty="0"/>
              <a:t>data on London properties and the relative price paid data from the HM Land Registry and data on amenities and essential facilities surrounding such properties from </a:t>
            </a:r>
            <a:r>
              <a:rPr lang="en-US" dirty="0" smtClean="0"/>
              <a:t>FOUSQUARE </a:t>
            </a:r>
            <a:r>
              <a:rPr lang="en" dirty="0" smtClean="0"/>
              <a:t>API </a:t>
            </a:r>
            <a:r>
              <a:rPr lang="en" dirty="0"/>
              <a:t>interface.</a:t>
            </a:r>
          </a:p>
          <a:p>
            <a:r>
              <a:rPr lang="en" dirty="0" smtClean="0"/>
              <a:t>Methodology: 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</a:t>
            </a:r>
            <a:r>
              <a:rPr lang="en" dirty="0" smtClean="0"/>
              <a:t>Data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</a:t>
            </a:r>
            <a:r>
              <a:rPr lang="en" dirty="0" smtClean="0"/>
              <a:t>Data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</a:t>
            </a:r>
            <a:r>
              <a:rPr lang="en-US" dirty="0" smtClean="0"/>
              <a:t>P</a:t>
            </a:r>
            <a:r>
              <a:rPr lang="en" dirty="0" smtClean="0"/>
              <a:t>reparation </a:t>
            </a:r>
            <a:r>
              <a:rPr lang="en" dirty="0"/>
              <a:t>and </a:t>
            </a:r>
            <a:r>
              <a:rPr lang="en-US" dirty="0" smtClean="0"/>
              <a:t>P</a:t>
            </a:r>
            <a:r>
              <a:rPr lang="en" dirty="0" smtClean="0"/>
              <a:t>reprocessing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xmlns="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Outcomes: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868" y="1270000"/>
            <a:ext cx="7467600" cy="429314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159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Trebuchet MS</vt:lpstr>
      <vt:lpstr>Wingdings 3</vt:lpstr>
      <vt:lpstr>Arial</vt:lpstr>
      <vt:lpstr>Facet</vt:lpstr>
      <vt:lpstr>  IBM Applied Data Science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Outcomes: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Microsoft Office User</cp:lastModifiedBy>
  <cp:revision>13</cp:revision>
  <dcterms:created xsi:type="dcterms:W3CDTF">2018-12-16T14:33:35Z</dcterms:created>
  <dcterms:modified xsi:type="dcterms:W3CDTF">2019-01-20T05:07:03Z</dcterms:modified>
</cp:coreProperties>
</file>