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1602-7942-4687-944A-A123969B527F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6535-5FBB-4443-B102-FF90C5664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886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1602-7942-4687-944A-A123969B527F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6535-5FBB-4443-B102-FF90C5664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102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1602-7942-4687-944A-A123969B527F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6535-5FBB-4443-B102-FF90C5664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189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1602-7942-4687-944A-A123969B527F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6535-5FBB-4443-B102-FF90C5664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25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1602-7942-4687-944A-A123969B527F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6535-5FBB-4443-B102-FF90C5664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207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1602-7942-4687-944A-A123969B527F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6535-5FBB-4443-B102-FF90C5664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866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1602-7942-4687-944A-A123969B527F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6535-5FBB-4443-B102-FF90C5664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646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1602-7942-4687-944A-A123969B527F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6535-5FBB-4443-B102-FF90C5664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017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1602-7942-4687-944A-A123969B527F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6535-5FBB-4443-B102-FF90C5664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28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1602-7942-4687-944A-A123969B527F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6535-5FBB-4443-B102-FF90C5664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624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1602-7942-4687-944A-A123969B527F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36535-5FBB-4443-B102-FF90C5664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625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31602-7942-4687-944A-A123969B527F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36535-5FBB-4443-B102-FF90C5664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105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5840" y="426720"/>
            <a:ext cx="3579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 Page - Create Leave Year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20254" b="26850"/>
          <a:stretch/>
        </p:blipFill>
        <p:spPr>
          <a:xfrm>
            <a:off x="198438" y="1476725"/>
            <a:ext cx="11795123" cy="350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40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49894" y="277429"/>
            <a:ext cx="738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of Leave Ticket on Email (HTML)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AF8C28-10D0-44F0-5798-427C13B7B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360" y="1120416"/>
            <a:ext cx="8019743" cy="525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532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15840" y="426720"/>
            <a:ext cx="3579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 Page - Create Leave Type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20102" r="1484" b="6480"/>
          <a:stretch/>
        </p:blipFill>
        <p:spPr>
          <a:xfrm>
            <a:off x="412147" y="861367"/>
            <a:ext cx="11367706" cy="47653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8B67EA-5A71-94E1-0FBC-C87675515C61}"/>
              </a:ext>
            </a:extLst>
          </p:cNvPr>
          <p:cNvSpPr txBox="1"/>
          <p:nvPr/>
        </p:nvSpPr>
        <p:spPr>
          <a:xfrm>
            <a:off x="3097762" y="6027576"/>
            <a:ext cx="431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* Applicable For – Male / Female / Both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7567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43609" y="296091"/>
            <a:ext cx="870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 Page - Create Leave Attributes (Ref to Next Slide for Dropdown Values / Variables)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20368" b="4883"/>
          <a:stretch/>
        </p:blipFill>
        <p:spPr>
          <a:xfrm>
            <a:off x="-1" y="888274"/>
            <a:ext cx="12116505" cy="509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590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59225" y="296091"/>
            <a:ext cx="738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Leave Attributes (Dropdown Values / Variables)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EC57E5-B8AB-1C84-332E-75F4E14BF740}"/>
              </a:ext>
            </a:extLst>
          </p:cNvPr>
          <p:cNvSpPr txBox="1"/>
          <p:nvPr/>
        </p:nvSpPr>
        <p:spPr>
          <a:xfrm>
            <a:off x="419877" y="1166326"/>
            <a:ext cx="108981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Accrual Type</a:t>
            </a:r>
          </a:p>
          <a:p>
            <a:r>
              <a:rPr lang="en-GB" dirty="0"/>
              <a:t>Monthly / Quarterly / Annually</a:t>
            </a:r>
          </a:p>
          <a:p>
            <a:endParaRPr lang="en-GB" dirty="0"/>
          </a:p>
          <a:p>
            <a:r>
              <a:rPr lang="en-GB" b="1" u="sng" dirty="0"/>
              <a:t>Credit Limit</a:t>
            </a:r>
          </a:p>
          <a:p>
            <a:r>
              <a:rPr lang="en-GB" dirty="0"/>
              <a:t>Advance / Earned</a:t>
            </a:r>
          </a:p>
          <a:p>
            <a:endParaRPr lang="en-GB" dirty="0"/>
          </a:p>
          <a:p>
            <a:r>
              <a:rPr lang="en-GB" b="1" u="sng" dirty="0"/>
              <a:t>Week Off Type</a:t>
            </a:r>
          </a:p>
          <a:p>
            <a:r>
              <a:rPr lang="en-GB" dirty="0"/>
              <a:t>Start / End / Both / Between / Start &amp; Between / End &amp; Between / Start End Between / None)</a:t>
            </a:r>
          </a:p>
          <a:p>
            <a:endParaRPr lang="en-GB" dirty="0"/>
          </a:p>
          <a:p>
            <a:r>
              <a:rPr lang="en-GB" b="1" u="sng" dirty="0"/>
              <a:t>Avail from Type</a:t>
            </a:r>
          </a:p>
          <a:p>
            <a:r>
              <a:rPr lang="en-GB" dirty="0"/>
              <a:t>Date of Joining / Date of Confirmation</a:t>
            </a:r>
          </a:p>
          <a:p>
            <a:endParaRPr lang="en-GB" dirty="0"/>
          </a:p>
          <a:p>
            <a:r>
              <a:rPr lang="en-GB" b="1" u="sng" dirty="0"/>
              <a:t>Intervening Holidays</a:t>
            </a:r>
          </a:p>
          <a:p>
            <a:r>
              <a:rPr lang="en-GB" dirty="0"/>
              <a:t>Start / End / Both / Between / Start &amp; Between / End &amp; Between / Start End Between / None)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8499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59225" y="296091"/>
            <a:ext cx="738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Leave Attributes (Dropdown Values / Variables for </a:t>
            </a:r>
            <a:r>
              <a:rPr lang="en-US" b="1" dirty="0">
                <a:solidFill>
                  <a:srgbClr val="FF0000"/>
                </a:solidFill>
              </a:rPr>
              <a:t>“Comp Off”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EC57E5-B8AB-1C84-332E-75F4E14BF740}"/>
              </a:ext>
            </a:extLst>
          </p:cNvPr>
          <p:cNvSpPr txBox="1"/>
          <p:nvPr/>
        </p:nvSpPr>
        <p:spPr>
          <a:xfrm>
            <a:off x="438538" y="1207542"/>
            <a:ext cx="1027300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u="sng" dirty="0"/>
              <a:t>Applicability </a:t>
            </a:r>
          </a:p>
          <a:p>
            <a:r>
              <a:rPr lang="en-GB" sz="1600" dirty="0"/>
              <a:t>Week Offs / Holidays / Work-Days / All (Multiple Checkboxes)</a:t>
            </a:r>
          </a:p>
          <a:p>
            <a:endParaRPr lang="en-GB" sz="1600" dirty="0"/>
          </a:p>
          <a:p>
            <a:r>
              <a:rPr lang="en-GB" sz="1600" b="1" u="sng" dirty="0"/>
              <a:t>Stay Hour Eligibility </a:t>
            </a:r>
            <a:endParaRPr lang="en-GB" sz="1600" dirty="0"/>
          </a:p>
          <a:p>
            <a:r>
              <a:rPr lang="en-GB" sz="1600" dirty="0"/>
              <a:t>Week Offs / Holidays (Multiple Checkboxes)</a:t>
            </a:r>
          </a:p>
          <a:p>
            <a:r>
              <a:rPr lang="en-GB" sz="1600" dirty="0"/>
              <a:t>	Less than ………….. Hours – None</a:t>
            </a:r>
          </a:p>
          <a:p>
            <a:r>
              <a:rPr lang="en-GB" sz="1600" dirty="0"/>
              <a:t>	Up to ………….. Hours – Half Day</a:t>
            </a:r>
          </a:p>
          <a:p>
            <a:r>
              <a:rPr lang="en-GB" sz="1600" dirty="0"/>
              <a:t>	More than ………….. Hours – Full Day</a:t>
            </a:r>
          </a:p>
          <a:p>
            <a:endParaRPr lang="en-GB" sz="1600" dirty="0"/>
          </a:p>
          <a:p>
            <a:r>
              <a:rPr lang="en-GB" sz="1600" dirty="0"/>
              <a:t>Work-Days (Multiple Checkboxes)</a:t>
            </a:r>
          </a:p>
          <a:p>
            <a:r>
              <a:rPr lang="en-GB" sz="1600" dirty="0"/>
              <a:t>	Less than ………….. Hours – None</a:t>
            </a:r>
          </a:p>
          <a:p>
            <a:r>
              <a:rPr lang="en-GB" sz="1600" dirty="0"/>
              <a:t>	Up to ………….. Hours – Half Day</a:t>
            </a:r>
          </a:p>
          <a:p>
            <a:r>
              <a:rPr lang="en-GB" sz="1600" dirty="0"/>
              <a:t>	More than ………….. Hours – Full Day</a:t>
            </a:r>
          </a:p>
          <a:p>
            <a:endParaRPr lang="en-GB" sz="1600" dirty="0"/>
          </a:p>
          <a:p>
            <a:r>
              <a:rPr lang="en-GB" sz="1600" b="1" u="sng" dirty="0"/>
              <a:t>Apply Limit</a:t>
            </a:r>
          </a:p>
          <a:p>
            <a:r>
              <a:rPr lang="en-GB" sz="1600" dirty="0"/>
              <a:t>Within ……….. Days</a:t>
            </a:r>
          </a:p>
          <a:p>
            <a:endParaRPr lang="en-GB" sz="1600" dirty="0"/>
          </a:p>
          <a:p>
            <a:r>
              <a:rPr lang="en-GB" sz="1600" b="1" u="sng" dirty="0">
                <a:solidFill>
                  <a:srgbClr val="FF0000"/>
                </a:solidFill>
              </a:rPr>
              <a:t>Avail / Expiry Limit</a:t>
            </a:r>
          </a:p>
          <a:p>
            <a:r>
              <a:rPr lang="en-GB" sz="1600" dirty="0"/>
              <a:t>Within ……….. Days</a:t>
            </a:r>
            <a:endParaRPr lang="en-GB" sz="1600" b="1" u="sng" dirty="0"/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186667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59225" y="296091"/>
            <a:ext cx="738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Emp. View – Leave Page (With Pop Up on Availed / Applied Links)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CD1982-129C-3887-E8D8-C4BDF1C1C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389" y="3672619"/>
            <a:ext cx="6417219" cy="28892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A8009A-9D30-D9B5-30EB-3A0A2DCBB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094" y="861368"/>
            <a:ext cx="9918441" cy="261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522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49894" y="277429"/>
            <a:ext cx="738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Emp. View – Apply Leave 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F806EB-774C-462F-D4EC-CE0BAF224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2" y="1136887"/>
            <a:ext cx="11141792" cy="458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253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49894" y="277429"/>
            <a:ext cx="738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Emp. View – Apply Leave  (Optional Holiday)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FDBB53-1C9C-3851-DE7D-3044620AB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046" y="1219451"/>
            <a:ext cx="10885908" cy="484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099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49894" y="277429"/>
            <a:ext cx="7389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Emp. View – Reverse Leave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0DF9D1-2D63-3023-C087-BE2BCD1EE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73" y="1466147"/>
            <a:ext cx="10478278" cy="303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911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265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Saurabh Saxena</cp:lastModifiedBy>
  <cp:revision>10</cp:revision>
  <dcterms:created xsi:type="dcterms:W3CDTF">2023-08-19T07:33:19Z</dcterms:created>
  <dcterms:modified xsi:type="dcterms:W3CDTF">2023-09-09T04:22:43Z</dcterms:modified>
</cp:coreProperties>
</file>