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58920" y="160020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rgbClr val="3f7e29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rgbClr val="b7e2a9"/>
          </a:solidFill>
          <a:ln w="2556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6600">
                <a:solidFill>
                  <a:srgbClr val="3f7e29"/>
                </a:solidFill>
                <a:latin typeface="Cambria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lIns="45720" rIns="45720" tIns="91440" bIns="91440"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libri"/>
              </a:rPr>
              <a:t>11/05/16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lIns="45720" rIns="45720" tIns="91440" bIns="91440"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142F6A7-F292-40AE-8D15-8DDC5E460981}" type="slidenum">
              <a:rPr lang="en-GB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rgbClr val="3f7e29"/>
          </a:solidFill>
          <a:ln w="255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rgbClr val="b7e2a9"/>
          </a:solidFill>
          <a:ln w="25560"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3f7e29"/>
                </a:solidFill>
                <a:latin typeface="Cambria"/>
              </a:rPr>
              <a:t>Click to edit the title text formatClick to edit Master title style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2f2f2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2f2f2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f2f2f2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f2f2f2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lIns="45720" rIns="45720" tIns="91440" bIns="91440"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libri"/>
              </a:rPr>
              <a:t>11/05/16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lIns="45720" rIns="45720" tIns="91440" bIns="91440" anchor="ctr"/>
          <a:p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8B36AEAD-A129-4F07-995C-0D16D02E33DE}" type="slidenum">
              <a:rPr lang="en-GB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67640" y="1556640"/>
            <a:ext cx="7543440" cy="2593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3f7e29"/>
                </a:solidFill>
                <a:latin typeface="Cambria"/>
              </a:rPr>
              <a:t>Presentation for Flat Finder Application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685800" y="4572000"/>
            <a:ext cx="6461280" cy="1066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GB" sz="2000">
                <a:solidFill>
                  <a:srgbClr val="f5f5f5"/>
                </a:solidFill>
                <a:latin typeface="Calibri"/>
              </a:rPr>
              <a:t>	</a:t>
            </a:r>
            <a:r>
              <a:rPr lang="en-GB" sz="2000">
                <a:solidFill>
                  <a:srgbClr val="f5f5f5"/>
                </a:solidFill>
                <a:latin typeface="Calibri"/>
              </a:rPr>
              <a:t>	</a:t>
            </a:r>
            <a:r>
              <a:rPr lang="en-GB" sz="3600">
                <a:solidFill>
                  <a:srgbClr val="f5f5f5"/>
                </a:solidFill>
                <a:latin typeface="Calibri"/>
              </a:rPr>
              <a:t>	</a:t>
            </a:r>
            <a:r>
              <a:rPr lang="en-GB" sz="3600">
                <a:solidFill>
                  <a:srgbClr val="f5f5f5"/>
                </a:solidFill>
                <a:latin typeface="Calibri"/>
              </a:rPr>
              <a:t>Group 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3f7e29"/>
                </a:solidFill>
                <a:latin typeface="Cambria"/>
              </a:rPr>
              <a:t>Technologies Chosen 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Java  - Spring MVC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Tomcat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MySQL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JavaScript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JSP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BootStrap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Cucumber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Gradle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Checkstyle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Travis CI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Git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Github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2f2f2"/>
                </a:solidFill>
                <a:latin typeface="Calibri"/>
              </a:rPr>
              <a:t>Open street maps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3f7e29"/>
                </a:solidFill>
                <a:latin typeface="Cambria"/>
              </a:rPr>
              <a:t>Thanks for listening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76000" y="2385360"/>
            <a:ext cx="7619760" cy="1142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3f7e29"/>
                </a:solidFill>
                <a:latin typeface="Cambria"/>
              </a:rPr>
              <a:t>Any questions?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3f7e29"/>
                </a:solidFill>
                <a:latin typeface="Cambria"/>
              </a:rPr>
              <a:t>Registration for Different Account Types and Login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2f2f2"/>
                </a:solidFill>
                <a:latin typeface="Calibri"/>
              </a:rPr>
              <a:t>“</a:t>
            </a:r>
            <a:r>
              <a:rPr lang="en-US" sz="2200">
                <a:solidFill>
                  <a:srgbClr val="f2f2f2"/>
                </a:solidFill>
                <a:latin typeface="Calibri"/>
              </a:rPr>
              <a:t>Management of 3 separate user account types within the system: Landlords, Searchers and Administrators.”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2f2f2"/>
                </a:solidFill>
                <a:latin typeface="Calibri"/>
              </a:rPr>
              <a:t>“</a:t>
            </a:r>
            <a:r>
              <a:rPr lang="en-US" sz="2200">
                <a:solidFill>
                  <a:srgbClr val="f2f2f2"/>
                </a:solidFill>
                <a:latin typeface="Calibri"/>
              </a:rPr>
              <a:t>All user accounts must be able to register and have security measures in place, i.e. login, password encryption, password recovery etc.”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2f2f2"/>
                </a:solidFill>
                <a:latin typeface="Calibri"/>
              </a:rPr>
              <a:t>Searcher and landlord user accounts get an email verification when they sign up.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2f2f2"/>
                </a:solidFill>
                <a:latin typeface="Calibri"/>
              </a:rPr>
              <a:t>All user accounts can reset their password via email.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3f7e29"/>
                </a:solidFill>
                <a:latin typeface="Cambria"/>
              </a:rPr>
              <a:t>Administrator Account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179640" y="2421000"/>
            <a:ext cx="8229240" cy="4525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2f2f2"/>
                </a:solidFill>
                <a:latin typeface="Calibri"/>
              </a:rPr>
              <a:t>The administrator can send mass/individual messages, suspend and delete users, manage and edit properties.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3f7e29"/>
                </a:solidFill>
                <a:latin typeface="Cambria"/>
              </a:rPr>
              <a:t>Properties - Searcher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2f2f2"/>
                </a:solidFill>
                <a:latin typeface="Calibri"/>
              </a:rPr>
              <a:t>As a searcher you can search for properties by these filters: Property Keyword, property type(Flat, house), number of rooms, minimum price per month, maximum price per month, is rentable from, is rentable until. Then you see all the filtered properties on a map and list view. Then you can view each respective property individually and contact the landlord if they are interested.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3f7e29"/>
                </a:solidFill>
                <a:latin typeface="Cambria"/>
              </a:rPr>
              <a:t>Properties - Landlord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179640" y="2061000"/>
            <a:ext cx="8229240" cy="4525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2f2f2"/>
                </a:solidFill>
                <a:latin typeface="Calibri"/>
              </a:rPr>
              <a:t>A landlord can post a property and give each property these attributes: number, street, city, postcode, type, number of rooms, price per month, is rentable from, is rentable until and up to 8 images of the property.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67640" y="2606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3f7e29"/>
                </a:solidFill>
                <a:latin typeface="Cambria"/>
              </a:rPr>
              <a:t>Buddy Up System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251640" y="1845000"/>
            <a:ext cx="8229240" cy="4525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2f2f2"/>
                </a:solidFill>
                <a:latin typeface="Calibri"/>
              </a:rPr>
              <a:t>If the searcher decided to opt in for the buddy up system, each searcher can buddy up through a property, then the searcher can see who has clicked “Buddy up” on the same property. Then the searcher can send them a request to become a buddy on the respective property.  The searcher gets a notification if another searcher has requested to buddy up on the same property.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3f7e29"/>
                </a:solidFill>
                <a:latin typeface="Cambria"/>
              </a:rPr>
              <a:t>Messaging 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0" y="2205000"/>
            <a:ext cx="8229240" cy="4525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2f2f2"/>
                </a:solidFill>
                <a:latin typeface="Calibri"/>
              </a:rPr>
              <a:t>When a user receives a message they get a notification, they can view the message and decide to reply.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3f7e29"/>
                </a:solidFill>
                <a:latin typeface="Cambria"/>
              </a:rPr>
              <a:t>Profiles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395640" y="2565000"/>
            <a:ext cx="8229240" cy="4525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2f2f2"/>
                </a:solidFill>
                <a:latin typeface="Calibri"/>
              </a:rPr>
              <a:t>You can edit your name, email and buddy up preference (Searchers only).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3f7e29"/>
                </a:solidFill>
                <a:latin typeface="Cambria"/>
              </a:rPr>
              <a:t>Design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2f2f2"/>
                </a:solidFill>
                <a:latin typeface="Calibri"/>
              </a:rPr>
              <a:t>“</a:t>
            </a:r>
            <a:r>
              <a:rPr lang="en-US" sz="2200">
                <a:solidFill>
                  <a:srgbClr val="f2f2f2"/>
                </a:solidFill>
                <a:latin typeface="Calibri"/>
              </a:rPr>
              <a:t>The company has decided to develop a trial for a responsive site for use within the Leicester area which can be used on Desktop and mobile devices. ”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