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Presentation for Flat Finder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sz="3600" dirty="0" smtClean="0"/>
              <a:t>	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Landlord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A landlord can post a property and give each property these attributes: number, street, city, postcode, type, number of rooms, price per month, is rentable from, is rentable until and up to 8 images of the property.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7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The company has decided to develop a trial for a responsive site for use within the Leicester area which can be used on Desktop and mobile devices. 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66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Registration for Different </a:t>
            </a:r>
            <a:r>
              <a:rPr lang="en-GB" dirty="0"/>
              <a:t>A</a:t>
            </a:r>
            <a:r>
              <a:rPr lang="en-GB" dirty="0" smtClean="0"/>
              <a:t>ccount </a:t>
            </a:r>
            <a:r>
              <a:rPr lang="en-GB" dirty="0"/>
              <a:t>T</a:t>
            </a:r>
            <a:r>
              <a:rPr lang="en-GB" dirty="0" smtClean="0"/>
              <a:t>ypes and 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“Management of 3 separate user account types within the system: Landlords, Searchers and Administrators.”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All user accounts must be able to register and have security measures in place, i.e. login, password encryption, password recovery etc</a:t>
            </a:r>
            <a:r>
              <a:rPr lang="en-GB" dirty="0" smtClean="0"/>
              <a:t>.”</a:t>
            </a:r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Searcher and landlord user accounts get an email verification when they sign up. </a:t>
            </a:r>
            <a:endParaRPr lang="en-GB" dirty="0"/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All user accounts can reset their password via email.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Searcher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Searchers can search by start and end date, price range and postcode for their accommodation, which will generate a graphical representation of their results on a </a:t>
            </a:r>
            <a:r>
              <a:rPr lang="en-US" dirty="0" smtClean="0"/>
              <a:t>map.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6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Landlord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Landlords must be able to upload both information and images about their property. Information includes: Price per month/week, number of rooms, room dimensions, </a:t>
            </a:r>
            <a:r>
              <a:rPr lang="en-GB" dirty="0" smtClean="0"/>
              <a:t>floor plan, dates available</a:t>
            </a:r>
            <a:r>
              <a:rPr lang="en-GB" dirty="0"/>
              <a:t> </a:t>
            </a:r>
            <a:r>
              <a:rPr lang="en-GB" dirty="0" smtClean="0"/>
              <a:t>and address. 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8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Administrator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administrator can send mass/individual messages, suspend and delete users, manage and edit properties.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1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Buddy 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If the searcher decided to opt in for the buddy up system, each searcher can buddy up through a property, then the searcher can see who has clicked “Buddy up” on the same property. Then the searcher can send them a request to become a buddy on the respective property.  The searcher gets a notification if another searcher has requested to buddy up on the same property.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82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a user receives a message they get a notification, they can view the message and decide to reply.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You can edit your name, email and buddy up preference (Searchers</a:t>
            </a:r>
            <a:r>
              <a:rPr lang="en-GB" dirty="0" smtClean="0"/>
              <a:t> only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3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Searcher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As a searcher you can search for properties by these filters: Property Keyword, property type(Flat, house), number of rooms, minimum price per month, maximum price per month, is rentable from, is rentable until. Then you see all the filtered properties on a map and list view. Then you can view each respective property individually and contact the landlord if they are interested.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9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7">
      <a:dk1>
        <a:srgbClr val="F2F2F2"/>
      </a:dk1>
      <a:lt1>
        <a:srgbClr val="000000"/>
      </a:lt1>
      <a:dk2>
        <a:srgbClr val="3F7E29"/>
      </a:dk2>
      <a:lt2>
        <a:srgbClr val="000000"/>
      </a:lt2>
      <a:accent1>
        <a:srgbClr val="B7E2A9"/>
      </a:accent1>
      <a:accent2>
        <a:srgbClr val="54A838"/>
      </a:accent2>
      <a:accent3>
        <a:srgbClr val="0BD0D9"/>
      </a:accent3>
      <a:accent4>
        <a:srgbClr val="5FF2CA"/>
      </a:accent4>
      <a:accent5>
        <a:srgbClr val="7CCA62"/>
      </a:accent5>
      <a:accent6>
        <a:srgbClr val="79C95F"/>
      </a:accent6>
      <a:hlink>
        <a:srgbClr val="000000"/>
      </a:hlink>
      <a:folHlink>
        <a:srgbClr val="000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119</TotalTime>
  <Words>446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Presentation for Flat Finder Application</vt:lpstr>
      <vt:lpstr>Registration for Different Account Types and Login</vt:lpstr>
      <vt:lpstr>Searcher Account</vt:lpstr>
      <vt:lpstr>Landlord Account</vt:lpstr>
      <vt:lpstr>Administrator Account</vt:lpstr>
      <vt:lpstr>Buddy Up System</vt:lpstr>
      <vt:lpstr>Messaging </vt:lpstr>
      <vt:lpstr>Profiles</vt:lpstr>
      <vt:lpstr>Properties - Searcher</vt:lpstr>
      <vt:lpstr>Properties - Landlord</vt:lpstr>
      <vt:lpstr>Design </vt:lpstr>
    </vt:vector>
  </TitlesOfParts>
  <Company>University of Leicester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Flat Finder Application</dc:title>
  <dc:creator>hcz1</dc:creator>
  <cp:lastModifiedBy>hcz1</cp:lastModifiedBy>
  <cp:revision>23</cp:revision>
  <dcterms:created xsi:type="dcterms:W3CDTF">2016-05-09T17:01:15Z</dcterms:created>
  <dcterms:modified xsi:type="dcterms:W3CDTF">2016-05-09T19:00:52Z</dcterms:modified>
</cp:coreProperties>
</file>