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569B-83BB-4317-9F6B-A637EDD93E96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569B-83BB-4317-9F6B-A637EDD93E96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569B-83BB-4317-9F6B-A637EDD93E96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569B-83BB-4317-9F6B-A637EDD93E96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569B-83BB-4317-9F6B-A637EDD93E96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569B-83BB-4317-9F6B-A637EDD93E96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569B-83BB-4317-9F6B-A637EDD93E96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569B-83BB-4317-9F6B-A637EDD93E96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569B-83BB-4317-9F6B-A637EDD93E96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569B-83BB-4317-9F6B-A637EDD93E96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569B-83BB-4317-9F6B-A637EDD93E96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56569B-83BB-4317-9F6B-A637EDD93E96}" type="datetimeFigureOut">
              <a:rPr lang="en-GB" smtClean="0"/>
              <a:t>09/05/2016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7543800" cy="2593975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Presentation for Flat Finder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		</a:t>
            </a:r>
            <a:r>
              <a:rPr lang="en-GB" sz="3600" dirty="0" smtClean="0"/>
              <a:t>	Group 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8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Properties - Landlord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060848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A landlord can post a property and give each property these attributes: number, street, city, postcode, type, number of rooms, price per month, is rentable from, is rentable until and up to 8 images of the property.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17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“</a:t>
            </a:r>
            <a:r>
              <a:rPr lang="en-US" dirty="0"/>
              <a:t>The company has decided to develop a trial for a responsive site for use within the Leicester area which can be used on Desktop and mobile devices. </a:t>
            </a:r>
            <a:r>
              <a:rPr lang="en-GB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66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Technologies Chosen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Java  - Spring MVC</a:t>
            </a:r>
          </a:p>
          <a:p>
            <a:r>
              <a:rPr lang="en-GB" dirty="0" smtClean="0"/>
              <a:t>Tomcat</a:t>
            </a:r>
          </a:p>
          <a:p>
            <a:r>
              <a:rPr lang="en-GB" dirty="0" smtClean="0"/>
              <a:t>MySQL</a:t>
            </a:r>
          </a:p>
          <a:p>
            <a:r>
              <a:rPr lang="en-GB" dirty="0" smtClean="0"/>
              <a:t>JavaScript</a:t>
            </a:r>
          </a:p>
          <a:p>
            <a:r>
              <a:rPr lang="en-GB" dirty="0" smtClean="0"/>
              <a:t>JSP</a:t>
            </a:r>
          </a:p>
          <a:p>
            <a:r>
              <a:rPr lang="en-GB" dirty="0" err="1" smtClean="0"/>
              <a:t>BootStrap</a:t>
            </a:r>
            <a:endParaRPr lang="en-GB" dirty="0" smtClean="0"/>
          </a:p>
          <a:p>
            <a:r>
              <a:rPr lang="en-GB" dirty="0" smtClean="0"/>
              <a:t>Cucumber</a:t>
            </a:r>
          </a:p>
          <a:p>
            <a:r>
              <a:rPr lang="en-GB" dirty="0" err="1" smtClean="0"/>
              <a:t>Gradle</a:t>
            </a:r>
            <a:endParaRPr lang="en-GB" dirty="0" smtClean="0"/>
          </a:p>
          <a:p>
            <a:r>
              <a:rPr lang="en-GB" dirty="0" err="1" smtClean="0"/>
              <a:t>Checkstyle</a:t>
            </a:r>
            <a:endParaRPr lang="en-GB" dirty="0" smtClean="0"/>
          </a:p>
          <a:p>
            <a:r>
              <a:rPr lang="en-GB" dirty="0" smtClean="0"/>
              <a:t>Travis CI</a:t>
            </a:r>
          </a:p>
          <a:p>
            <a:r>
              <a:rPr lang="en-GB" dirty="0" smtClean="0"/>
              <a:t>Git</a:t>
            </a:r>
          </a:p>
          <a:p>
            <a:r>
              <a:rPr lang="en-GB" dirty="0" err="1" smtClean="0"/>
              <a:t>Github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82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Registration for Different </a:t>
            </a:r>
            <a:r>
              <a:rPr lang="en-GB" dirty="0"/>
              <a:t>A</a:t>
            </a:r>
            <a:r>
              <a:rPr lang="en-GB" dirty="0" smtClean="0"/>
              <a:t>ccount </a:t>
            </a:r>
            <a:r>
              <a:rPr lang="en-GB" dirty="0"/>
              <a:t>T</a:t>
            </a:r>
            <a:r>
              <a:rPr lang="en-GB" dirty="0" smtClean="0"/>
              <a:t>ypes and Login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“Management of 3 separate user account types within the system: Landlords, Searchers and Administrators.”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lvl="0" indent="0" algn="ctr">
              <a:buNone/>
            </a:pPr>
            <a:r>
              <a:rPr lang="en-GB" dirty="0" smtClean="0"/>
              <a:t>“</a:t>
            </a:r>
            <a:r>
              <a:rPr lang="en-GB" dirty="0"/>
              <a:t>All user accounts must be able to register and have security measures in place, i.e. login, password encryption, password recovery etc</a:t>
            </a:r>
            <a:r>
              <a:rPr lang="en-GB" dirty="0" smtClean="0"/>
              <a:t>.”</a:t>
            </a:r>
          </a:p>
          <a:p>
            <a:pPr marL="0" lvl="0" indent="0" algn="ctr">
              <a:buNone/>
            </a:pPr>
            <a:endParaRPr lang="en-GB" dirty="0" smtClean="0"/>
          </a:p>
          <a:p>
            <a:pPr marL="0" lvl="0" indent="0" algn="ctr">
              <a:buNone/>
            </a:pPr>
            <a:r>
              <a:rPr lang="en-GB" dirty="0" smtClean="0"/>
              <a:t>Searcher and landlord user accounts get an email verification when they sign up. </a:t>
            </a:r>
            <a:endParaRPr lang="en-GB" dirty="0"/>
          </a:p>
          <a:p>
            <a:pPr marL="0" lvl="0" indent="0" algn="ctr">
              <a:buNone/>
            </a:pPr>
            <a:endParaRPr lang="en-GB" dirty="0" smtClean="0"/>
          </a:p>
          <a:p>
            <a:pPr marL="0" lvl="0" indent="0" algn="ctr">
              <a:buNone/>
            </a:pPr>
            <a:r>
              <a:rPr lang="en-GB" dirty="0" smtClean="0"/>
              <a:t>All user accounts can reset their password via email.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980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Searcher Account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2856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“</a:t>
            </a:r>
            <a:r>
              <a:rPr lang="en-US" dirty="0"/>
              <a:t>Searchers can search by start and end date, price range and postcode for their accommodation, which will generate a graphical representation of their results on a </a:t>
            </a:r>
            <a:r>
              <a:rPr lang="en-US" dirty="0" smtClean="0"/>
              <a:t>map.</a:t>
            </a:r>
            <a:r>
              <a:rPr lang="en-GB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6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Landlord Account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lang="en-GB" dirty="0" smtClean="0"/>
              <a:t>“</a:t>
            </a:r>
            <a:r>
              <a:rPr lang="en-GB" dirty="0"/>
              <a:t>Landlords must be able to upload both information and images about their property. Information includes: Price per month/week, number of rooms, room dimensions, </a:t>
            </a:r>
            <a:r>
              <a:rPr lang="en-GB" dirty="0" smtClean="0"/>
              <a:t>floor plan, dates available</a:t>
            </a:r>
            <a:r>
              <a:rPr lang="en-GB" dirty="0"/>
              <a:t> </a:t>
            </a:r>
            <a:r>
              <a:rPr lang="en-GB" dirty="0" smtClean="0"/>
              <a:t>and address. 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85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Administrator Account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420888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The administrator can send mass/individual messages, suspend and delete users, manage and edit properties.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21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en-GB" dirty="0" smtClean="0"/>
              <a:t>Buddy Up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44824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If the searcher decided to opt in for the buddy up system, each searcher can buddy up through a property, then the searcher can see who has clicked “Buddy up” on the same property. Then the searcher can send them a request to become a buddy on the respective property.  The searcher gets a notification if another searcher has requested to buddy up on the same property.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082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Messaging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04864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When a user receives a message they get a notification, they can view the message and decide to reply.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17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564904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You can edit your name, email and buddy up preference (Searchers only).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33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Properties - Searcher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As a searcher you can search for properties by these filters: Property Keyword, property type(Flat, house), number of rooms, minimum price per month, maximum price per month, is rentable from, is rentable until. Then you see all the filtered properties on a map and list view. Then you can view each respective property individually and contact the landlord if they are interested.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091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ustom 7">
      <a:dk1>
        <a:srgbClr val="F2F2F2"/>
      </a:dk1>
      <a:lt1>
        <a:srgbClr val="000000"/>
      </a:lt1>
      <a:dk2>
        <a:srgbClr val="3F7E29"/>
      </a:dk2>
      <a:lt2>
        <a:srgbClr val="000000"/>
      </a:lt2>
      <a:accent1>
        <a:srgbClr val="B7E2A9"/>
      </a:accent1>
      <a:accent2>
        <a:srgbClr val="54A838"/>
      </a:accent2>
      <a:accent3>
        <a:srgbClr val="0BD0D9"/>
      </a:accent3>
      <a:accent4>
        <a:srgbClr val="5FF2CA"/>
      </a:accent4>
      <a:accent5>
        <a:srgbClr val="7CCA62"/>
      </a:accent5>
      <a:accent6>
        <a:srgbClr val="79C95F"/>
      </a:accent6>
      <a:hlink>
        <a:srgbClr val="000000"/>
      </a:hlink>
      <a:folHlink>
        <a:srgbClr val="00000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124</TotalTime>
  <Words>464</Words>
  <Application>Microsoft Office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Presentation for Flat Finder Application</vt:lpstr>
      <vt:lpstr>Registration for Different Account Types and Login</vt:lpstr>
      <vt:lpstr>Searcher Account</vt:lpstr>
      <vt:lpstr>Landlord Account</vt:lpstr>
      <vt:lpstr>Administrator Account</vt:lpstr>
      <vt:lpstr>Buddy Up System</vt:lpstr>
      <vt:lpstr>Messaging </vt:lpstr>
      <vt:lpstr>Profiles</vt:lpstr>
      <vt:lpstr>Properties - Searcher</vt:lpstr>
      <vt:lpstr>Properties - Landlord</vt:lpstr>
      <vt:lpstr>Design</vt:lpstr>
      <vt:lpstr>Technologies Chosen </vt:lpstr>
    </vt:vector>
  </TitlesOfParts>
  <Company>University of Leicester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Flat Finder Application</dc:title>
  <dc:creator>hcz1</dc:creator>
  <cp:lastModifiedBy>hcz1</cp:lastModifiedBy>
  <cp:revision>24</cp:revision>
  <dcterms:created xsi:type="dcterms:W3CDTF">2016-05-09T17:01:15Z</dcterms:created>
  <dcterms:modified xsi:type="dcterms:W3CDTF">2016-05-09T19:09:15Z</dcterms:modified>
</cp:coreProperties>
</file>