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0" autoAdjust="0"/>
    <p:restoredTop sz="94660"/>
  </p:normalViewPr>
  <p:slideViewPr>
    <p:cSldViewPr snapToGrid="0">
      <p:cViewPr varScale="1">
        <p:scale>
          <a:sx n="78" d="100"/>
          <a:sy n="78" d="100"/>
        </p:scale>
        <p:origin x="6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3AF2-1570-43CD-B777-7547518F3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914F9-0AC4-42CA-B514-3922F9BA0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9F74A-3288-452E-AFE7-B0EC99AC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D795-A3FA-4C6E-B7E7-F013EFF49DF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D780C-6AE9-40C7-9A5B-F2BE6741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D3A5C-37F5-408D-8D3B-44DB1388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7042-578C-4DE8-97F0-07298667E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BE9C2-390B-44F4-A88E-61610141F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99803-EACC-453E-805A-FD20F392E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C5FFE-B3E2-44DF-A474-8C006C29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D795-A3FA-4C6E-B7E7-F013EFF49DF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0D86B-2539-4EE0-8059-89DD04C1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DB4B3-DE75-4146-883F-A039F7AC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7042-578C-4DE8-97F0-07298667E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5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1B0BD2-271E-4486-9EED-3767B4DDA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992C5-AF5D-471A-9FE7-6BF11FCDB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9F731-6D81-47F5-84BA-D877B733A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D795-A3FA-4C6E-B7E7-F013EFF49DF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987CE-09E7-4715-BAE9-74C9157F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42F36-6456-4645-8F78-6715BF41B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7042-578C-4DE8-97F0-07298667E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4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6CDB-0AE8-4C35-9DF1-A2632D2C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3A54F-36E4-4A2B-B4E2-0198DD4F5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A0976-EE06-4017-AD52-8F32C2656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D795-A3FA-4C6E-B7E7-F013EFF49DF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C4686-770F-4397-8C9A-1E18A828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BC75E-8FE8-4E32-A51B-E1377194F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7042-578C-4DE8-97F0-07298667E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7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A66C-AECA-4147-88B6-B347D3000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04FFF-C2A3-4606-BE5F-ADC4414B1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2538E-3129-40E7-99D4-0BDADFDD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D795-A3FA-4C6E-B7E7-F013EFF49DF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5A3D4-0ABB-4E1B-A8BE-E15A5041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04EA2-25BD-4E67-9EF8-B0481D48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7042-578C-4DE8-97F0-07298667E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0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A5530-CEA3-4F7D-9CD9-8C63070F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0FBFF-10D2-4457-A303-67CFDC689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FB235-6B2E-4D6C-B974-DFE26EA2E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58F74-F33A-44DD-904F-F7C735CB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D795-A3FA-4C6E-B7E7-F013EFF49DF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365E9-0E8B-420C-AC95-39ED4D42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404BA-0402-483E-B49D-3F1CB5A5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7042-578C-4DE8-97F0-07298667E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4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63B89-AD4E-42B8-834D-E15021392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86F2F-0899-4678-91FC-D25C60C58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33257-C6D3-40D8-A570-374EDFE59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BD67D-E0EA-4605-8E20-501FC76FE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97062-D8D3-417F-A1FB-884B80CDF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5D570-2362-4F75-A099-D7A566F2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D795-A3FA-4C6E-B7E7-F013EFF49DF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E005A-D0F7-4E27-9B7C-01ED0A58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9A76BF-CE83-4CC1-B100-756F7102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7042-578C-4DE8-97F0-07298667E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8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C9EF2-ED72-4E3C-A858-DC550417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454DF7-4E6E-41C5-BE7B-591E28ED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D795-A3FA-4C6E-B7E7-F013EFF49DF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3DE28-24E5-481F-9413-0FFF393E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6ACDC-AE10-4396-90EB-19AF682F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7042-578C-4DE8-97F0-07298667E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2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C410E7-30E2-4F39-A59D-4666A4A8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D795-A3FA-4C6E-B7E7-F013EFF49DF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9B2C03-D26F-42BE-A474-309ABE0F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1A286-F501-4286-9D35-D1293074B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7042-578C-4DE8-97F0-07298667E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7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A81B-25F6-4F58-8563-4DF19876B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324F5-AFA1-4F77-ACCA-E153E54A9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EF153-2E2A-4D70-9A93-51AF74610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F7FE8-4032-4787-8AB4-3311C15D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D795-A3FA-4C6E-B7E7-F013EFF49DF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6EAEB-2805-40DC-9D26-99293FBF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F025B-3621-4A1B-A1EF-F601A24C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7042-578C-4DE8-97F0-07298667E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1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AB69-EAF0-44E9-A927-22ABAB925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D8FA93-8D95-4A4F-9A5A-373FE1A70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F4C55-7E46-4856-905C-6415454D4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724E7-6E2D-49DA-9E3A-0EF7EF17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D795-A3FA-4C6E-B7E7-F013EFF49DF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BC39C-86F1-410B-8D52-7FB2BDFC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948C3-D088-4FE0-AA7D-228B247DE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7042-578C-4DE8-97F0-07298667E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3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299B6-8B4E-4D46-9884-8CF0B82A9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AD9C4-A26F-408D-B2F7-194B16DAC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D6954-0EFA-48A5-BC4A-47E4C70F1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1D795-A3FA-4C6E-B7E7-F013EFF49DF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D557B-4749-4889-B239-0F0C1F97A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21C2D-FB97-43B6-A271-14D401F0B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B7042-578C-4DE8-97F0-07298667E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D934-9CEA-4E6D-AC9B-44F379083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by hand answer key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C22FC-DC38-4D3D-BFCD-9D0A47E600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8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45D5FAE-9D7C-4EFB-9EA1-971CDEB07CDC}"/>
              </a:ext>
            </a:extLst>
          </p:cNvPr>
          <p:cNvSpPr/>
          <p:nvPr/>
        </p:nvSpPr>
        <p:spPr>
          <a:xfrm>
            <a:off x="3907427" y="306205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6D3356-1940-4719-B165-71B70A3FD057}"/>
              </a:ext>
            </a:extLst>
          </p:cNvPr>
          <p:cNvSpPr/>
          <p:nvPr/>
        </p:nvSpPr>
        <p:spPr>
          <a:xfrm>
            <a:off x="3907427" y="1907357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3DA2F4-2FE8-4B66-9FCB-689C20412481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4461147" y="1413645"/>
            <a:ext cx="0" cy="454343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A6364C9-886F-4B20-8109-F8823747DCCB}"/>
              </a:ext>
            </a:extLst>
          </p:cNvPr>
          <p:cNvSpPr txBox="1"/>
          <p:nvPr/>
        </p:nvSpPr>
        <p:spPr>
          <a:xfrm>
            <a:off x="4093097" y="65291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309f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976B73-EE12-4BBB-9653-2A8AE3484635}"/>
              </a:ext>
            </a:extLst>
          </p:cNvPr>
          <p:cNvSpPr txBox="1"/>
          <p:nvPr/>
        </p:nvSpPr>
        <p:spPr>
          <a:xfrm>
            <a:off x="4110626" y="229728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8a6c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5AF13D-71EA-4FE2-B4FF-46D41657DB58}"/>
              </a:ext>
            </a:extLst>
          </p:cNvPr>
          <p:cNvSpPr/>
          <p:nvPr/>
        </p:nvSpPr>
        <p:spPr>
          <a:xfrm>
            <a:off x="3907427" y="3574868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95806B-D35F-47A5-9313-B6BE09DBE904}"/>
              </a:ext>
            </a:extLst>
          </p:cNvPr>
          <p:cNvCxnSpPr>
            <a:cxnSpLocks/>
          </p:cNvCxnSpPr>
          <p:nvPr/>
        </p:nvCxnSpPr>
        <p:spPr>
          <a:xfrm flipV="1">
            <a:off x="4461147" y="3014797"/>
            <a:ext cx="0" cy="560071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1253CC-FE46-440F-AD7B-FC353AA58FC5}"/>
              </a:ext>
            </a:extLst>
          </p:cNvPr>
          <p:cNvSpPr txBox="1"/>
          <p:nvPr/>
        </p:nvSpPr>
        <p:spPr>
          <a:xfrm>
            <a:off x="4115706" y="3913442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91e1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ACB722-40B1-4D98-95C3-8C127C920702}"/>
              </a:ext>
            </a:extLst>
          </p:cNvPr>
          <p:cNvSpPr txBox="1"/>
          <p:nvPr/>
        </p:nvSpPr>
        <p:spPr>
          <a:xfrm>
            <a:off x="2288286" y="6428372"/>
            <a:ext cx="101181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16D7CA-62B5-44D6-94A0-E04A97BFA5D4}"/>
              </a:ext>
            </a:extLst>
          </p:cNvPr>
          <p:cNvCxnSpPr>
            <a:cxnSpLocks/>
          </p:cNvCxnSpPr>
          <p:nvPr/>
        </p:nvCxnSpPr>
        <p:spPr>
          <a:xfrm flipV="1">
            <a:off x="3398618" y="6087657"/>
            <a:ext cx="379450" cy="34071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3C3102A-5ABF-4497-9477-6B81E96EFC21}"/>
              </a:ext>
            </a:extLst>
          </p:cNvPr>
          <p:cNvSpPr txBox="1"/>
          <p:nvPr/>
        </p:nvSpPr>
        <p:spPr>
          <a:xfrm>
            <a:off x="0" y="2436357"/>
            <a:ext cx="3663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Remote branch is ahead by an extra commit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832e</a:t>
            </a:r>
            <a:r>
              <a:rPr lang="en-US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C841F5-497B-4584-8124-9E8DF6F2D5B4}"/>
              </a:ext>
            </a:extLst>
          </p:cNvPr>
          <p:cNvSpPr txBox="1"/>
          <p:nvPr/>
        </p:nvSpPr>
        <p:spPr>
          <a:xfrm>
            <a:off x="5014867" y="2621023"/>
            <a:ext cx="41643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The remote branch also has three commits, but the third commit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832e</a:t>
            </a:r>
            <a:r>
              <a:rPr lang="en-US" dirty="0"/>
              <a:t> instead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91e1</a:t>
            </a:r>
            <a:r>
              <a:rPr lang="en-US" dirty="0"/>
              <a:t>.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67A303-B3A7-461E-95EB-DB05421E864A}"/>
              </a:ext>
            </a:extLst>
          </p:cNvPr>
          <p:cNvSpPr/>
          <p:nvPr/>
        </p:nvSpPr>
        <p:spPr>
          <a:xfrm>
            <a:off x="3907427" y="5242379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8127A4-1FC6-4E5E-95AD-B147C214F728}"/>
              </a:ext>
            </a:extLst>
          </p:cNvPr>
          <p:cNvCxnSpPr>
            <a:cxnSpLocks/>
          </p:cNvCxnSpPr>
          <p:nvPr/>
        </p:nvCxnSpPr>
        <p:spPr>
          <a:xfrm flipV="1">
            <a:off x="4461147" y="4682308"/>
            <a:ext cx="0" cy="560071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BF2470A-3A75-4F0B-B03E-0114E961B332}"/>
              </a:ext>
            </a:extLst>
          </p:cNvPr>
          <p:cNvSpPr txBox="1"/>
          <p:nvPr/>
        </p:nvSpPr>
        <p:spPr>
          <a:xfrm>
            <a:off x="4115706" y="5580953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832e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B3E88F-A6B2-4B07-8114-681FF0160DFD}"/>
              </a:ext>
            </a:extLst>
          </p:cNvPr>
          <p:cNvSpPr/>
          <p:nvPr/>
        </p:nvSpPr>
        <p:spPr>
          <a:xfrm>
            <a:off x="9807484" y="91059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425F848-C6E6-48F5-A614-2538024A62E4}"/>
              </a:ext>
            </a:extLst>
          </p:cNvPr>
          <p:cNvSpPr/>
          <p:nvPr/>
        </p:nvSpPr>
        <p:spPr>
          <a:xfrm>
            <a:off x="9807484" y="1692211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1C7EB6-AC44-46DA-BA0F-8C35FFEC81D3}"/>
              </a:ext>
            </a:extLst>
          </p:cNvPr>
          <p:cNvCxnSpPr>
            <a:cxnSpLocks/>
            <a:endCxn id="27" idx="4"/>
          </p:cNvCxnSpPr>
          <p:nvPr/>
        </p:nvCxnSpPr>
        <p:spPr>
          <a:xfrm flipV="1">
            <a:off x="10361204" y="1198499"/>
            <a:ext cx="0" cy="454343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3D96564-6366-4A2D-88F2-BB1559D3CA49}"/>
              </a:ext>
            </a:extLst>
          </p:cNvPr>
          <p:cNvSpPr txBox="1"/>
          <p:nvPr/>
        </p:nvSpPr>
        <p:spPr>
          <a:xfrm>
            <a:off x="9993154" y="43777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309f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929EDC-B408-4B57-AE96-AC9FC1682C78}"/>
              </a:ext>
            </a:extLst>
          </p:cNvPr>
          <p:cNvSpPr txBox="1"/>
          <p:nvPr/>
        </p:nvSpPr>
        <p:spPr>
          <a:xfrm>
            <a:off x="10010683" y="208213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8a6c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EF895C8-0ACC-4F38-9454-5037769872BA}"/>
              </a:ext>
            </a:extLst>
          </p:cNvPr>
          <p:cNvSpPr/>
          <p:nvPr/>
        </p:nvSpPr>
        <p:spPr>
          <a:xfrm>
            <a:off x="10729253" y="3373847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8F20D8-8AF2-4AFE-8A87-4408EBA364BD}"/>
              </a:ext>
            </a:extLst>
          </p:cNvPr>
          <p:cNvCxnSpPr>
            <a:cxnSpLocks/>
            <a:endCxn id="28" idx="5"/>
          </p:cNvCxnSpPr>
          <p:nvPr/>
        </p:nvCxnSpPr>
        <p:spPr>
          <a:xfrm flipH="1" flipV="1">
            <a:off x="10752743" y="2637470"/>
            <a:ext cx="530230" cy="736378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2280726-CD25-4F43-BE72-D80DD97221E1}"/>
              </a:ext>
            </a:extLst>
          </p:cNvPr>
          <p:cNvSpPr txBox="1"/>
          <p:nvPr/>
        </p:nvSpPr>
        <p:spPr>
          <a:xfrm>
            <a:off x="10937532" y="3712421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91e1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DD5DBC-1D0B-41E0-812F-B2503A9DA4AD}"/>
              </a:ext>
            </a:extLst>
          </p:cNvPr>
          <p:cNvSpPr txBox="1"/>
          <p:nvPr/>
        </p:nvSpPr>
        <p:spPr>
          <a:xfrm>
            <a:off x="8188343" y="6213226"/>
            <a:ext cx="101181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86627EE-ABE8-49E7-9B5A-8F5D953E83EE}"/>
              </a:ext>
            </a:extLst>
          </p:cNvPr>
          <p:cNvCxnSpPr>
            <a:cxnSpLocks/>
          </p:cNvCxnSpPr>
          <p:nvPr/>
        </p:nvCxnSpPr>
        <p:spPr>
          <a:xfrm flipV="1">
            <a:off x="9298675" y="5872511"/>
            <a:ext cx="379450" cy="34071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0AD6D44-B08C-4A4E-9515-2331D03FB6E0}"/>
              </a:ext>
            </a:extLst>
          </p:cNvPr>
          <p:cNvSpPr/>
          <p:nvPr/>
        </p:nvSpPr>
        <p:spPr>
          <a:xfrm>
            <a:off x="8885714" y="3373847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1886DB3-7972-4FA7-92C4-1E372F42C3B8}"/>
              </a:ext>
            </a:extLst>
          </p:cNvPr>
          <p:cNvCxnSpPr>
            <a:cxnSpLocks/>
          </p:cNvCxnSpPr>
          <p:nvPr/>
        </p:nvCxnSpPr>
        <p:spPr>
          <a:xfrm flipV="1">
            <a:off x="9439434" y="2666617"/>
            <a:ext cx="571249" cy="707231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429520A-4CD0-4AC7-9150-3EF3E8954ADD}"/>
              </a:ext>
            </a:extLst>
          </p:cNvPr>
          <p:cNvSpPr txBox="1"/>
          <p:nvPr/>
        </p:nvSpPr>
        <p:spPr>
          <a:xfrm>
            <a:off x="9093993" y="3712421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832e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5C633A6-18B0-4EC2-814B-4A7646492378}"/>
              </a:ext>
            </a:extLst>
          </p:cNvPr>
          <p:cNvSpPr/>
          <p:nvPr/>
        </p:nvSpPr>
        <p:spPr>
          <a:xfrm>
            <a:off x="9830092" y="5023428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5A4D6E-9F42-4410-A8C4-1EB8546A0A14}"/>
              </a:ext>
            </a:extLst>
          </p:cNvPr>
          <p:cNvSpPr txBox="1"/>
          <p:nvPr/>
        </p:nvSpPr>
        <p:spPr>
          <a:xfrm>
            <a:off x="10033291" y="541335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463a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CA895C-07F6-443F-B90D-2590EC377CC9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9678125" y="4461677"/>
            <a:ext cx="314148" cy="723932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4119B48-9C2F-4571-9026-256C39B306E2}"/>
              </a:ext>
            </a:extLst>
          </p:cNvPr>
          <p:cNvCxnSpPr>
            <a:cxnSpLocks/>
            <a:stCxn id="43" idx="7"/>
          </p:cNvCxnSpPr>
          <p:nvPr/>
        </p:nvCxnSpPr>
        <p:spPr>
          <a:xfrm flipV="1">
            <a:off x="10775351" y="4461677"/>
            <a:ext cx="314148" cy="723932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le 1">
            <a:extLst>
              <a:ext uri="{FF2B5EF4-FFF2-40B4-BE49-F238E27FC236}">
                <a16:creationId xmlns:a16="http://schemas.microsoft.com/office/drawing/2014/main" id="{4E222F69-4230-4AC4-9D1A-9838AA12B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Activity 1</a:t>
            </a:r>
          </a:p>
        </p:txBody>
      </p:sp>
    </p:spTree>
    <p:extLst>
      <p:ext uri="{BB962C8B-B14F-4D97-AF65-F5344CB8AC3E}">
        <p14:creationId xmlns:p14="http://schemas.microsoft.com/office/powerpoint/2010/main" val="383294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94D75-BDFB-4101-B74D-7059DC76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11C8D15-A53A-4204-8CAF-E7C8F6FE66B7}"/>
              </a:ext>
            </a:extLst>
          </p:cNvPr>
          <p:cNvSpPr/>
          <p:nvPr/>
        </p:nvSpPr>
        <p:spPr>
          <a:xfrm>
            <a:off x="3483319" y="583248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9989F03-5130-45E1-B378-918F94A43E6F}"/>
              </a:ext>
            </a:extLst>
          </p:cNvPr>
          <p:cNvSpPr/>
          <p:nvPr/>
        </p:nvSpPr>
        <p:spPr>
          <a:xfrm>
            <a:off x="3483319" y="2184400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856FA1-11AD-4E42-9A61-F0710D216F25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4037039" y="1690688"/>
            <a:ext cx="0" cy="454343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0BE672-BF0F-4635-96F0-E3DB25FA3719}"/>
              </a:ext>
            </a:extLst>
          </p:cNvPr>
          <p:cNvSpPr txBox="1"/>
          <p:nvPr/>
        </p:nvSpPr>
        <p:spPr>
          <a:xfrm>
            <a:off x="3668989" y="92995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309f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FA7FE4-992E-4976-86F4-C1BF592A02E3}"/>
              </a:ext>
            </a:extLst>
          </p:cNvPr>
          <p:cNvSpPr txBox="1"/>
          <p:nvPr/>
        </p:nvSpPr>
        <p:spPr>
          <a:xfrm>
            <a:off x="3686518" y="257432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8a6c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1C236E-9A48-44CC-8F96-CA8E8EB3BCBA}"/>
              </a:ext>
            </a:extLst>
          </p:cNvPr>
          <p:cNvSpPr/>
          <p:nvPr/>
        </p:nvSpPr>
        <p:spPr>
          <a:xfrm>
            <a:off x="3483319" y="3851911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220BA8-6F60-416B-A711-3CA25AAF1143}"/>
              </a:ext>
            </a:extLst>
          </p:cNvPr>
          <p:cNvCxnSpPr>
            <a:cxnSpLocks/>
          </p:cNvCxnSpPr>
          <p:nvPr/>
        </p:nvCxnSpPr>
        <p:spPr>
          <a:xfrm flipV="1">
            <a:off x="4037039" y="3291840"/>
            <a:ext cx="0" cy="560071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AE259A9-BC02-4674-813A-E4408F1703D1}"/>
              </a:ext>
            </a:extLst>
          </p:cNvPr>
          <p:cNvSpPr txBox="1"/>
          <p:nvPr/>
        </p:nvSpPr>
        <p:spPr>
          <a:xfrm>
            <a:off x="3691598" y="4190485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91e1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5E58C6-41D1-438A-8989-C16E2D9C0410}"/>
              </a:ext>
            </a:extLst>
          </p:cNvPr>
          <p:cNvSpPr txBox="1"/>
          <p:nvPr/>
        </p:nvSpPr>
        <p:spPr>
          <a:xfrm>
            <a:off x="1892630" y="6447686"/>
            <a:ext cx="101181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A9D2C7-855A-4975-BF65-6C163627272D}"/>
              </a:ext>
            </a:extLst>
          </p:cNvPr>
          <p:cNvCxnSpPr>
            <a:cxnSpLocks/>
          </p:cNvCxnSpPr>
          <p:nvPr/>
        </p:nvCxnSpPr>
        <p:spPr>
          <a:xfrm flipV="1">
            <a:off x="2999730" y="6310993"/>
            <a:ext cx="398004" cy="22859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120436-2F7F-4F70-8744-09A470A48AC2}"/>
              </a:ext>
            </a:extLst>
          </p:cNvPr>
          <p:cNvSpPr txBox="1"/>
          <p:nvPr/>
        </p:nvSpPr>
        <p:spPr>
          <a:xfrm>
            <a:off x="280801" y="1726706"/>
            <a:ext cx="2904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revert 91e1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5981DE-9BC1-4524-BF75-67FF5D6E65F5}"/>
              </a:ext>
            </a:extLst>
          </p:cNvPr>
          <p:cNvSpPr txBox="1"/>
          <p:nvPr/>
        </p:nvSpPr>
        <p:spPr>
          <a:xfrm>
            <a:off x="5896504" y="1815068"/>
            <a:ext cx="3786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reset --hard 8a6c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A96B467-D2F6-4B2D-93A6-141A9C2455C5}"/>
              </a:ext>
            </a:extLst>
          </p:cNvPr>
          <p:cNvSpPr/>
          <p:nvPr/>
        </p:nvSpPr>
        <p:spPr>
          <a:xfrm>
            <a:off x="3483319" y="5519422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E80613-F7E5-4E52-BB54-20AAD2605EAB}"/>
              </a:ext>
            </a:extLst>
          </p:cNvPr>
          <p:cNvCxnSpPr>
            <a:cxnSpLocks/>
          </p:cNvCxnSpPr>
          <p:nvPr/>
        </p:nvCxnSpPr>
        <p:spPr>
          <a:xfrm flipV="1">
            <a:off x="4037039" y="4959351"/>
            <a:ext cx="0" cy="560071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7C9C9A6-39A0-4886-8C70-7CCAB6E43D7D}"/>
              </a:ext>
            </a:extLst>
          </p:cNvPr>
          <p:cNvSpPr txBox="1"/>
          <p:nvPr/>
        </p:nvSpPr>
        <p:spPr>
          <a:xfrm>
            <a:off x="3691598" y="5857996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3bc7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AC634F1-8485-4A53-8CC0-ED1A5342AFEC}"/>
              </a:ext>
            </a:extLst>
          </p:cNvPr>
          <p:cNvSpPr/>
          <p:nvPr/>
        </p:nvSpPr>
        <p:spPr>
          <a:xfrm>
            <a:off x="9969500" y="818607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5875DD3-377A-4440-82B5-54FAFC65A4CA}"/>
              </a:ext>
            </a:extLst>
          </p:cNvPr>
          <p:cNvSpPr/>
          <p:nvPr/>
        </p:nvSpPr>
        <p:spPr>
          <a:xfrm>
            <a:off x="9969500" y="2419759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F3425E-6039-4BDC-85B4-3861BFE2B12F}"/>
              </a:ext>
            </a:extLst>
          </p:cNvPr>
          <p:cNvCxnSpPr>
            <a:cxnSpLocks/>
            <a:endCxn id="31" idx="4"/>
          </p:cNvCxnSpPr>
          <p:nvPr/>
        </p:nvCxnSpPr>
        <p:spPr>
          <a:xfrm flipV="1">
            <a:off x="10523220" y="1926047"/>
            <a:ext cx="0" cy="454343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AE3CC4B-5174-4D34-BD70-495B4E4D5CE8}"/>
              </a:ext>
            </a:extLst>
          </p:cNvPr>
          <p:cNvSpPr txBox="1"/>
          <p:nvPr/>
        </p:nvSpPr>
        <p:spPr>
          <a:xfrm>
            <a:off x="10155170" y="116531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309f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D5C633-CA19-451A-A882-6140EAC1F1EC}"/>
              </a:ext>
            </a:extLst>
          </p:cNvPr>
          <p:cNvSpPr txBox="1"/>
          <p:nvPr/>
        </p:nvSpPr>
        <p:spPr>
          <a:xfrm>
            <a:off x="10172699" y="280968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8a6c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5796816-F45E-40C2-B1BB-74C2BA42C0BA}"/>
              </a:ext>
            </a:extLst>
          </p:cNvPr>
          <p:cNvSpPr/>
          <p:nvPr/>
        </p:nvSpPr>
        <p:spPr>
          <a:xfrm>
            <a:off x="9969500" y="4087270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6DA45B9-858C-482E-B8FD-0E7C2E9BCB32}"/>
              </a:ext>
            </a:extLst>
          </p:cNvPr>
          <p:cNvCxnSpPr>
            <a:cxnSpLocks/>
          </p:cNvCxnSpPr>
          <p:nvPr/>
        </p:nvCxnSpPr>
        <p:spPr>
          <a:xfrm flipV="1">
            <a:off x="10523220" y="3527199"/>
            <a:ext cx="0" cy="560071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A777A2A-1268-4272-B7FC-55B0BCD30F00}"/>
              </a:ext>
            </a:extLst>
          </p:cNvPr>
          <p:cNvSpPr txBox="1"/>
          <p:nvPr/>
        </p:nvSpPr>
        <p:spPr>
          <a:xfrm>
            <a:off x="10177779" y="4425844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91e1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304B1F-9BD5-4781-929D-81EC8DBD61FC}"/>
              </a:ext>
            </a:extLst>
          </p:cNvPr>
          <p:cNvSpPr txBox="1"/>
          <p:nvPr/>
        </p:nvSpPr>
        <p:spPr>
          <a:xfrm>
            <a:off x="8386708" y="3482579"/>
            <a:ext cx="101181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555E5A8-8D1A-4128-ADB6-EF13E6AD599C}"/>
              </a:ext>
            </a:extLst>
          </p:cNvPr>
          <p:cNvCxnSpPr>
            <a:cxnSpLocks/>
          </p:cNvCxnSpPr>
          <p:nvPr/>
        </p:nvCxnSpPr>
        <p:spPr>
          <a:xfrm flipV="1">
            <a:off x="9493808" y="3345886"/>
            <a:ext cx="398004" cy="22859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285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73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Git by hand answer key</vt:lpstr>
      <vt:lpstr>Activity 1</vt:lpstr>
      <vt:lpstr>Activity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Wang</dc:creator>
  <cp:lastModifiedBy>Jason Wang</cp:lastModifiedBy>
  <cp:revision>2</cp:revision>
  <dcterms:created xsi:type="dcterms:W3CDTF">2021-06-22T17:04:42Z</dcterms:created>
  <dcterms:modified xsi:type="dcterms:W3CDTF">2021-06-22T17:24:21Z</dcterms:modified>
</cp:coreProperties>
</file>