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지훈" initials="박지" lastIdx="1" clrIdx="0">
    <p:extLst>
      <p:ext uri="{19B8F6BF-5375-455C-9EA6-DF929625EA0E}">
        <p15:presenceInfo xmlns:p15="http://schemas.microsoft.com/office/powerpoint/2012/main" userId="2abee257d17f38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CF953A-F05B-4D63-824E-A35C2DF706BB}" v="28" dt="2021-05-27T10:57:41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지훈" userId="2abee257d17f38cc" providerId="LiveId" clId="{94CF953A-F05B-4D63-824E-A35C2DF706BB}"/>
    <pc:docChg chg="custSel delSld modSld">
      <pc:chgData name="박 지훈" userId="2abee257d17f38cc" providerId="LiveId" clId="{94CF953A-F05B-4D63-824E-A35C2DF706BB}" dt="2021-05-27T10:59:12.108" v="1463" actId="1076"/>
      <pc:docMkLst>
        <pc:docMk/>
      </pc:docMkLst>
      <pc:sldChg chg="addSp mod">
        <pc:chgData name="박 지훈" userId="2abee257d17f38cc" providerId="LiveId" clId="{94CF953A-F05B-4D63-824E-A35C2DF706BB}" dt="2021-05-27T10:42:14.320" v="343" actId="11529"/>
        <pc:sldMkLst>
          <pc:docMk/>
          <pc:sldMk cId="238120807" sldId="256"/>
        </pc:sldMkLst>
        <pc:spChg chg="add">
          <ac:chgData name="박 지훈" userId="2abee257d17f38cc" providerId="LiveId" clId="{94CF953A-F05B-4D63-824E-A35C2DF706BB}" dt="2021-05-27T10:42:14.320" v="343" actId="11529"/>
          <ac:spMkLst>
            <pc:docMk/>
            <pc:sldMk cId="238120807" sldId="256"/>
            <ac:spMk id="2" creationId="{B91BADE1-D74E-4E52-B987-B8A1AFF0C29C}"/>
          </ac:spMkLst>
        </pc:spChg>
      </pc:sldChg>
      <pc:sldChg chg="addSp delSp modSp mod">
        <pc:chgData name="박 지훈" userId="2abee257d17f38cc" providerId="LiveId" clId="{94CF953A-F05B-4D63-824E-A35C2DF706BB}" dt="2021-05-27T10:41:56.826" v="342" actId="14100"/>
        <pc:sldMkLst>
          <pc:docMk/>
          <pc:sldMk cId="3179022060" sldId="257"/>
        </pc:sldMkLst>
        <pc:spChg chg="mod">
          <ac:chgData name="박 지훈" userId="2abee257d17f38cc" providerId="LiveId" clId="{94CF953A-F05B-4D63-824E-A35C2DF706BB}" dt="2021-05-27T10:37:30.743" v="204" actId="20577"/>
          <ac:spMkLst>
            <pc:docMk/>
            <pc:sldMk cId="3179022060" sldId="257"/>
            <ac:spMk id="2" creationId="{5FABD5DD-FF16-4350-A7EB-1A28603F33CD}"/>
          </ac:spMkLst>
        </pc:spChg>
        <pc:spChg chg="add mod ord">
          <ac:chgData name="박 지훈" userId="2abee257d17f38cc" providerId="LiveId" clId="{94CF953A-F05B-4D63-824E-A35C2DF706BB}" dt="2021-05-27T10:39:00.737" v="243" actId="1076"/>
          <ac:spMkLst>
            <pc:docMk/>
            <pc:sldMk cId="3179022060" sldId="257"/>
            <ac:spMk id="3" creationId="{FEECB9D1-8D54-46FF-8AC9-4639D5FE3DA2}"/>
          </ac:spMkLst>
        </pc:spChg>
        <pc:spChg chg="add mod">
          <ac:chgData name="박 지훈" userId="2abee257d17f38cc" providerId="LiveId" clId="{94CF953A-F05B-4D63-824E-A35C2DF706BB}" dt="2021-05-27T10:33:55.886" v="38" actId="1076"/>
          <ac:spMkLst>
            <pc:docMk/>
            <pc:sldMk cId="3179022060" sldId="257"/>
            <ac:spMk id="4" creationId="{25638A55-4187-4371-8046-A1DF030989FB}"/>
          </ac:spMkLst>
        </pc:spChg>
        <pc:spChg chg="add mod">
          <ac:chgData name="박 지훈" userId="2abee257d17f38cc" providerId="LiveId" clId="{94CF953A-F05B-4D63-824E-A35C2DF706BB}" dt="2021-05-27T10:33:57.877" v="39" actId="1076"/>
          <ac:spMkLst>
            <pc:docMk/>
            <pc:sldMk cId="3179022060" sldId="257"/>
            <ac:spMk id="6" creationId="{0E7122D5-34B9-48B5-BF33-694E11D4F2C2}"/>
          </ac:spMkLst>
        </pc:spChg>
        <pc:spChg chg="add mod ord">
          <ac:chgData name="박 지훈" userId="2abee257d17f38cc" providerId="LiveId" clId="{94CF953A-F05B-4D63-824E-A35C2DF706BB}" dt="2021-05-27T10:35:26.814" v="108" actId="14100"/>
          <ac:spMkLst>
            <pc:docMk/>
            <pc:sldMk cId="3179022060" sldId="257"/>
            <ac:spMk id="7" creationId="{54C9E72E-5864-4D69-9678-7C9784E855BC}"/>
          </ac:spMkLst>
        </pc:spChg>
        <pc:spChg chg="add mod">
          <ac:chgData name="박 지훈" userId="2abee257d17f38cc" providerId="LiveId" clId="{94CF953A-F05B-4D63-824E-A35C2DF706BB}" dt="2021-05-27T10:34:45.280" v="98" actId="1076"/>
          <ac:spMkLst>
            <pc:docMk/>
            <pc:sldMk cId="3179022060" sldId="257"/>
            <ac:spMk id="8" creationId="{6395DC2A-44B9-477D-9EEB-49DBC593317B}"/>
          </ac:spMkLst>
        </pc:spChg>
        <pc:spChg chg="add mod">
          <ac:chgData name="박 지훈" userId="2abee257d17f38cc" providerId="LiveId" clId="{94CF953A-F05B-4D63-824E-A35C2DF706BB}" dt="2021-05-27T10:34:51.304" v="100" actId="1076"/>
          <ac:spMkLst>
            <pc:docMk/>
            <pc:sldMk cId="3179022060" sldId="257"/>
            <ac:spMk id="9" creationId="{134A27AB-1432-48B9-BE33-4FE74B567582}"/>
          </ac:spMkLst>
        </pc:spChg>
        <pc:spChg chg="add">
          <ac:chgData name="박 지훈" userId="2abee257d17f38cc" providerId="LiveId" clId="{94CF953A-F05B-4D63-824E-A35C2DF706BB}" dt="2021-05-27T10:35:00.778" v="101" actId="11529"/>
          <ac:spMkLst>
            <pc:docMk/>
            <pc:sldMk cId="3179022060" sldId="257"/>
            <ac:spMk id="10" creationId="{0DB355D9-1116-4E0A-A6D6-477A4B080081}"/>
          </ac:spMkLst>
        </pc:spChg>
        <pc:spChg chg="add del mod">
          <ac:chgData name="박 지훈" userId="2abee257d17f38cc" providerId="LiveId" clId="{94CF953A-F05B-4D63-824E-A35C2DF706BB}" dt="2021-05-27T10:35:52.754" v="118"/>
          <ac:spMkLst>
            <pc:docMk/>
            <pc:sldMk cId="3179022060" sldId="257"/>
            <ac:spMk id="11" creationId="{6D0896A6-26CF-4E33-8675-DBD87F95A8DF}"/>
          </ac:spMkLst>
        </pc:spChg>
        <pc:spChg chg="add del mod">
          <ac:chgData name="박 지훈" userId="2abee257d17f38cc" providerId="LiveId" clId="{94CF953A-F05B-4D63-824E-A35C2DF706BB}" dt="2021-05-27T10:35:52.753" v="116" actId="478"/>
          <ac:spMkLst>
            <pc:docMk/>
            <pc:sldMk cId="3179022060" sldId="257"/>
            <ac:spMk id="12" creationId="{91DA25E7-016B-4AB5-AA41-80C208C051A1}"/>
          </ac:spMkLst>
        </pc:spChg>
        <pc:spChg chg="add mod">
          <ac:chgData name="박 지훈" userId="2abee257d17f38cc" providerId="LiveId" clId="{94CF953A-F05B-4D63-824E-A35C2DF706BB}" dt="2021-05-27T10:41:56.826" v="342" actId="14100"/>
          <ac:spMkLst>
            <pc:docMk/>
            <pc:sldMk cId="3179022060" sldId="257"/>
            <ac:spMk id="13" creationId="{2567E712-D018-4FF8-8D85-E8B600E2B7EE}"/>
          </ac:spMkLst>
        </pc:spChg>
        <pc:spChg chg="add mod">
          <ac:chgData name="박 지훈" userId="2abee257d17f38cc" providerId="LiveId" clId="{94CF953A-F05B-4D63-824E-A35C2DF706BB}" dt="2021-05-27T10:41:52.368" v="341" actId="14100"/>
          <ac:spMkLst>
            <pc:docMk/>
            <pc:sldMk cId="3179022060" sldId="257"/>
            <ac:spMk id="14" creationId="{0F31F96D-060C-4907-99C7-45C92F0B2018}"/>
          </ac:spMkLst>
        </pc:spChg>
        <pc:spChg chg="add mod ord">
          <ac:chgData name="박 지훈" userId="2abee257d17f38cc" providerId="LiveId" clId="{94CF953A-F05B-4D63-824E-A35C2DF706BB}" dt="2021-05-27T10:37:20.612" v="194" actId="166"/>
          <ac:spMkLst>
            <pc:docMk/>
            <pc:sldMk cId="3179022060" sldId="257"/>
            <ac:spMk id="15" creationId="{A34A7BD9-B62D-4D2E-9359-55D439B334DD}"/>
          </ac:spMkLst>
        </pc:spChg>
        <pc:spChg chg="add mod">
          <ac:chgData name="박 지훈" userId="2abee257d17f38cc" providerId="LiveId" clId="{94CF953A-F05B-4D63-824E-A35C2DF706BB}" dt="2021-05-27T10:41:49.592" v="340" actId="14100"/>
          <ac:spMkLst>
            <pc:docMk/>
            <pc:sldMk cId="3179022060" sldId="257"/>
            <ac:spMk id="16" creationId="{70B34D8D-D6C6-491F-BAAE-1B15955E9EF6}"/>
          </ac:spMkLst>
        </pc:spChg>
        <pc:spChg chg="add mod">
          <ac:chgData name="박 지훈" userId="2abee257d17f38cc" providerId="LiveId" clId="{94CF953A-F05B-4D63-824E-A35C2DF706BB}" dt="2021-05-27T10:41:45.679" v="338" actId="1076"/>
          <ac:spMkLst>
            <pc:docMk/>
            <pc:sldMk cId="3179022060" sldId="257"/>
            <ac:spMk id="17" creationId="{48047A86-51F4-4C7D-A496-35C93345518F}"/>
          </ac:spMkLst>
        </pc:spChg>
        <pc:spChg chg="add mod">
          <ac:chgData name="박 지훈" userId="2abee257d17f38cc" providerId="LiveId" clId="{94CF953A-F05B-4D63-824E-A35C2DF706BB}" dt="2021-05-27T10:41:47.629" v="339" actId="1076"/>
          <ac:spMkLst>
            <pc:docMk/>
            <pc:sldMk cId="3179022060" sldId="257"/>
            <ac:spMk id="18" creationId="{D0A03A0D-7EA1-42D5-8415-34217164BE38}"/>
          </ac:spMkLst>
        </pc:spChg>
        <pc:spChg chg="add">
          <ac:chgData name="박 지훈" userId="2abee257d17f38cc" providerId="LiveId" clId="{94CF953A-F05B-4D63-824E-A35C2DF706BB}" dt="2021-05-27T10:38:54.191" v="240" actId="11529"/>
          <ac:spMkLst>
            <pc:docMk/>
            <pc:sldMk cId="3179022060" sldId="257"/>
            <ac:spMk id="19" creationId="{1F18AE67-8C37-4271-B544-8C8A810E32D3}"/>
          </ac:spMkLst>
        </pc:spChg>
        <pc:spChg chg="add">
          <ac:chgData name="박 지훈" userId="2abee257d17f38cc" providerId="LiveId" clId="{94CF953A-F05B-4D63-824E-A35C2DF706BB}" dt="2021-05-27T10:39:07.765" v="244" actId="11529"/>
          <ac:spMkLst>
            <pc:docMk/>
            <pc:sldMk cId="3179022060" sldId="257"/>
            <ac:spMk id="20" creationId="{C791BD5E-CF20-4BBD-BE81-7DFE311DA069}"/>
          </ac:spMkLst>
        </pc:spChg>
        <pc:spChg chg="add mod">
          <ac:chgData name="박 지훈" userId="2abee257d17f38cc" providerId="LiveId" clId="{94CF953A-F05B-4D63-824E-A35C2DF706BB}" dt="2021-05-27T10:41:33.486" v="331" actId="14100"/>
          <ac:spMkLst>
            <pc:docMk/>
            <pc:sldMk cId="3179022060" sldId="257"/>
            <ac:spMk id="21" creationId="{95636694-00C5-4DE3-9139-1427638B6841}"/>
          </ac:spMkLst>
        </pc:spChg>
        <pc:spChg chg="add mod">
          <ac:chgData name="박 지훈" userId="2abee257d17f38cc" providerId="LiveId" clId="{94CF953A-F05B-4D63-824E-A35C2DF706BB}" dt="2021-05-27T10:40:23.138" v="259" actId="1076"/>
          <ac:spMkLst>
            <pc:docMk/>
            <pc:sldMk cId="3179022060" sldId="257"/>
            <ac:spMk id="22" creationId="{DFADF100-95C8-4AAE-91DC-080DB2D4EFDB}"/>
          </ac:spMkLst>
        </pc:spChg>
        <pc:spChg chg="add mod">
          <ac:chgData name="박 지훈" userId="2abee257d17f38cc" providerId="LiveId" clId="{94CF953A-F05B-4D63-824E-A35C2DF706BB}" dt="2021-05-27T10:41:41.766" v="336" actId="1076"/>
          <ac:spMkLst>
            <pc:docMk/>
            <pc:sldMk cId="3179022060" sldId="257"/>
            <ac:spMk id="23" creationId="{88F83493-CE2C-425F-9D70-8AE5F95F1683}"/>
          </ac:spMkLst>
        </pc:spChg>
        <pc:picChg chg="mod">
          <ac:chgData name="박 지훈" userId="2abee257d17f38cc" providerId="LiveId" clId="{94CF953A-F05B-4D63-824E-A35C2DF706BB}" dt="2021-05-27T10:41:37.644" v="334" actId="1076"/>
          <ac:picMkLst>
            <pc:docMk/>
            <pc:sldMk cId="3179022060" sldId="257"/>
            <ac:picMk id="5" creationId="{FAEE20AB-50F8-46BA-B47A-99B0D7EA7F89}"/>
          </ac:picMkLst>
        </pc:picChg>
      </pc:sldChg>
      <pc:sldChg chg="addSp delSp modSp mod">
        <pc:chgData name="박 지훈" userId="2abee257d17f38cc" providerId="LiveId" clId="{94CF953A-F05B-4D63-824E-A35C2DF706BB}" dt="2021-05-27T10:50:41.538" v="830" actId="14100"/>
        <pc:sldMkLst>
          <pc:docMk/>
          <pc:sldMk cId="1580001274" sldId="259"/>
        </pc:sldMkLst>
        <pc:spChg chg="add mod">
          <ac:chgData name="박 지훈" userId="2abee257d17f38cc" providerId="LiveId" clId="{94CF953A-F05B-4D63-824E-A35C2DF706BB}" dt="2021-05-27T10:46:25.978" v="520" actId="1076"/>
          <ac:spMkLst>
            <pc:docMk/>
            <pc:sldMk cId="1580001274" sldId="259"/>
            <ac:spMk id="2" creationId="{BCD45E1D-95B9-4882-AF69-12A036CE28A6}"/>
          </ac:spMkLst>
        </pc:spChg>
        <pc:spChg chg="add del mod">
          <ac:chgData name="박 지훈" userId="2abee257d17f38cc" providerId="LiveId" clId="{94CF953A-F05B-4D63-824E-A35C2DF706BB}" dt="2021-05-27T10:46:44.252" v="525"/>
          <ac:spMkLst>
            <pc:docMk/>
            <pc:sldMk cId="1580001274" sldId="259"/>
            <ac:spMk id="3" creationId="{E8D86461-69C6-4AC4-9BE6-4DCFB89988A4}"/>
          </ac:spMkLst>
        </pc:spChg>
        <pc:spChg chg="add del">
          <ac:chgData name="박 지훈" userId="2abee257d17f38cc" providerId="LiveId" clId="{94CF953A-F05B-4D63-824E-A35C2DF706BB}" dt="2021-05-27T10:46:44.252" v="523" actId="478"/>
          <ac:spMkLst>
            <pc:docMk/>
            <pc:sldMk cId="1580001274" sldId="259"/>
            <ac:spMk id="4" creationId="{58BA88DC-91C9-4F36-9F05-E83EA794705B}"/>
          </ac:spMkLst>
        </pc:spChg>
        <pc:spChg chg="add mod">
          <ac:chgData name="박 지훈" userId="2abee257d17f38cc" providerId="LiveId" clId="{94CF953A-F05B-4D63-824E-A35C2DF706BB}" dt="2021-05-27T10:47:20.360" v="579" actId="1076"/>
          <ac:spMkLst>
            <pc:docMk/>
            <pc:sldMk cId="1580001274" sldId="259"/>
            <ac:spMk id="6" creationId="{63BE861F-A7EB-45F6-B2B6-1955B147945A}"/>
          </ac:spMkLst>
        </pc:spChg>
        <pc:spChg chg="add del mod">
          <ac:chgData name="박 지훈" userId="2abee257d17f38cc" providerId="LiveId" clId="{94CF953A-F05B-4D63-824E-A35C2DF706BB}" dt="2021-05-27T10:47:38.995" v="590" actId="478"/>
          <ac:spMkLst>
            <pc:docMk/>
            <pc:sldMk cId="1580001274" sldId="259"/>
            <ac:spMk id="8" creationId="{83E81064-8F61-4E0A-9699-D78E876F9FD1}"/>
          </ac:spMkLst>
        </pc:spChg>
        <pc:spChg chg="add mod">
          <ac:chgData name="박 지훈" userId="2abee257d17f38cc" providerId="LiveId" clId="{94CF953A-F05B-4D63-824E-A35C2DF706BB}" dt="2021-05-27T10:48:16.590" v="646" actId="14100"/>
          <ac:spMkLst>
            <pc:docMk/>
            <pc:sldMk cId="1580001274" sldId="259"/>
            <ac:spMk id="10" creationId="{2FB440DD-5AD4-440A-8C67-43354DEE7BB0}"/>
          </ac:spMkLst>
        </pc:spChg>
        <pc:spChg chg="add mod">
          <ac:chgData name="박 지훈" userId="2abee257d17f38cc" providerId="LiveId" clId="{94CF953A-F05B-4D63-824E-A35C2DF706BB}" dt="2021-05-27T10:49:17.405" v="703" actId="1076"/>
          <ac:spMkLst>
            <pc:docMk/>
            <pc:sldMk cId="1580001274" sldId="259"/>
            <ac:spMk id="11" creationId="{7E4801F8-5D44-464B-8F4E-6D6F315EA089}"/>
          </ac:spMkLst>
        </pc:spChg>
        <pc:spChg chg="add mod">
          <ac:chgData name="박 지훈" userId="2abee257d17f38cc" providerId="LiveId" clId="{94CF953A-F05B-4D63-824E-A35C2DF706BB}" dt="2021-05-27T10:50:04.729" v="776" actId="14100"/>
          <ac:spMkLst>
            <pc:docMk/>
            <pc:sldMk cId="1580001274" sldId="259"/>
            <ac:spMk id="12" creationId="{A07CC2AA-3943-4992-AA81-4DF02176B68B}"/>
          </ac:spMkLst>
        </pc:spChg>
        <pc:spChg chg="add mod">
          <ac:chgData name="박 지훈" userId="2abee257d17f38cc" providerId="LiveId" clId="{94CF953A-F05B-4D63-824E-A35C2DF706BB}" dt="2021-05-27T10:50:41.538" v="830" actId="14100"/>
          <ac:spMkLst>
            <pc:docMk/>
            <pc:sldMk cId="1580001274" sldId="259"/>
            <ac:spMk id="13" creationId="{7721E5F3-5245-45E5-8986-B71817972A70}"/>
          </ac:spMkLst>
        </pc:spChg>
      </pc:sldChg>
      <pc:sldChg chg="addSp modSp mod">
        <pc:chgData name="박 지훈" userId="2abee257d17f38cc" providerId="LiveId" clId="{94CF953A-F05B-4D63-824E-A35C2DF706BB}" dt="2021-05-27T10:55:09.444" v="1239" actId="14100"/>
        <pc:sldMkLst>
          <pc:docMk/>
          <pc:sldMk cId="332276211" sldId="260"/>
        </pc:sldMkLst>
        <pc:spChg chg="add mod">
          <ac:chgData name="박 지훈" userId="2abee257d17f38cc" providerId="LiveId" clId="{94CF953A-F05B-4D63-824E-A35C2DF706BB}" dt="2021-05-27T10:51:29.272" v="878" actId="1076"/>
          <ac:spMkLst>
            <pc:docMk/>
            <pc:sldMk cId="332276211" sldId="260"/>
            <ac:spMk id="2" creationId="{574CFDCE-1415-42F2-96C8-2612A1C0DC39}"/>
          </ac:spMkLst>
        </pc:spChg>
        <pc:spChg chg="add mod">
          <ac:chgData name="박 지훈" userId="2abee257d17f38cc" providerId="LiveId" clId="{94CF953A-F05B-4D63-824E-A35C2DF706BB}" dt="2021-05-27T10:51:50.385" v="910" actId="5793"/>
          <ac:spMkLst>
            <pc:docMk/>
            <pc:sldMk cId="332276211" sldId="260"/>
            <ac:spMk id="3" creationId="{1605EDB4-CF46-47DE-A48F-78D005C6174E}"/>
          </ac:spMkLst>
        </pc:spChg>
        <pc:spChg chg="add mod">
          <ac:chgData name="박 지훈" userId="2abee257d17f38cc" providerId="LiveId" clId="{94CF953A-F05B-4D63-824E-A35C2DF706BB}" dt="2021-05-27T10:52:27.598" v="957" actId="14100"/>
          <ac:spMkLst>
            <pc:docMk/>
            <pc:sldMk cId="332276211" sldId="260"/>
            <ac:spMk id="4" creationId="{921A2E35-0858-49E3-BE23-4250E970A6D1}"/>
          </ac:spMkLst>
        </pc:spChg>
        <pc:spChg chg="add mod">
          <ac:chgData name="박 지훈" userId="2abee257d17f38cc" providerId="LiveId" clId="{94CF953A-F05B-4D63-824E-A35C2DF706BB}" dt="2021-05-27T10:53:43.764" v="1087" actId="14100"/>
          <ac:spMkLst>
            <pc:docMk/>
            <pc:sldMk cId="332276211" sldId="260"/>
            <ac:spMk id="6" creationId="{3D4D684C-0054-4E2F-B83B-446C9C095A74}"/>
          </ac:spMkLst>
        </pc:spChg>
        <pc:spChg chg="add mod">
          <ac:chgData name="박 지훈" userId="2abee257d17f38cc" providerId="LiveId" clId="{94CF953A-F05B-4D63-824E-A35C2DF706BB}" dt="2021-05-27T10:54:38.002" v="1190" actId="1076"/>
          <ac:spMkLst>
            <pc:docMk/>
            <pc:sldMk cId="332276211" sldId="260"/>
            <ac:spMk id="7" creationId="{CC2293B7-20D1-49DF-86E3-B62BFF7F0F06}"/>
          </ac:spMkLst>
        </pc:spChg>
        <pc:spChg chg="add mod">
          <ac:chgData name="박 지훈" userId="2abee257d17f38cc" providerId="LiveId" clId="{94CF953A-F05B-4D63-824E-A35C2DF706BB}" dt="2021-05-27T10:55:09.444" v="1239" actId="14100"/>
          <ac:spMkLst>
            <pc:docMk/>
            <pc:sldMk cId="332276211" sldId="260"/>
            <ac:spMk id="8" creationId="{41111F24-4439-4C11-81C3-422B13F55AAE}"/>
          </ac:spMkLst>
        </pc:spChg>
      </pc:sldChg>
      <pc:sldChg chg="addSp delSp modSp mod">
        <pc:chgData name="박 지훈" userId="2abee257d17f38cc" providerId="LiveId" clId="{94CF953A-F05B-4D63-824E-A35C2DF706BB}" dt="2021-05-27T10:59:12.108" v="1463" actId="1076"/>
        <pc:sldMkLst>
          <pc:docMk/>
          <pc:sldMk cId="2425929911" sldId="261"/>
        </pc:sldMkLst>
        <pc:spChg chg="add mod">
          <ac:chgData name="박 지훈" userId="2abee257d17f38cc" providerId="LiveId" clId="{94CF953A-F05B-4D63-824E-A35C2DF706BB}" dt="2021-05-27T10:55:45.059" v="1278" actId="1076"/>
          <ac:spMkLst>
            <pc:docMk/>
            <pc:sldMk cId="2425929911" sldId="261"/>
            <ac:spMk id="2" creationId="{E254F586-5BAE-4DB6-BBEB-112DFE81BCEC}"/>
          </ac:spMkLst>
        </pc:spChg>
        <pc:spChg chg="add mod">
          <ac:chgData name="박 지훈" userId="2abee257d17f38cc" providerId="LiveId" clId="{94CF953A-F05B-4D63-824E-A35C2DF706BB}" dt="2021-05-27T10:56:27.979" v="1313" actId="14100"/>
          <ac:spMkLst>
            <pc:docMk/>
            <pc:sldMk cId="2425929911" sldId="261"/>
            <ac:spMk id="3" creationId="{F708094C-4D05-41EB-8077-D4561CF50EEE}"/>
          </ac:spMkLst>
        </pc:spChg>
        <pc:spChg chg="add mod">
          <ac:chgData name="박 지훈" userId="2abee257d17f38cc" providerId="LiveId" clId="{94CF953A-F05B-4D63-824E-A35C2DF706BB}" dt="2021-05-27T10:57:01.927" v="1347" actId="14100"/>
          <ac:spMkLst>
            <pc:docMk/>
            <pc:sldMk cId="2425929911" sldId="261"/>
            <ac:spMk id="4" creationId="{CF2988ED-E06F-4268-BCAA-71EF1095C1CB}"/>
          </ac:spMkLst>
        </pc:spChg>
        <pc:spChg chg="add mod">
          <ac:chgData name="박 지훈" userId="2abee257d17f38cc" providerId="LiveId" clId="{94CF953A-F05B-4D63-824E-A35C2DF706BB}" dt="2021-05-27T10:58:08.505" v="1400" actId="14100"/>
          <ac:spMkLst>
            <pc:docMk/>
            <pc:sldMk cId="2425929911" sldId="261"/>
            <ac:spMk id="6" creationId="{A272B39D-706E-4894-8221-A6FAEF3962B3}"/>
          </ac:spMkLst>
        </pc:spChg>
        <pc:spChg chg="add del">
          <ac:chgData name="박 지훈" userId="2abee257d17f38cc" providerId="LiveId" clId="{94CF953A-F05B-4D63-824E-A35C2DF706BB}" dt="2021-05-27T10:57:32.127" v="1352"/>
          <ac:spMkLst>
            <pc:docMk/>
            <pc:sldMk cId="2425929911" sldId="261"/>
            <ac:spMk id="7" creationId="{5D312323-0424-446C-BCCE-6B7665E7AB47}"/>
          </ac:spMkLst>
        </pc:spChg>
        <pc:spChg chg="add del">
          <ac:chgData name="박 지훈" userId="2abee257d17f38cc" providerId="LiveId" clId="{94CF953A-F05B-4D63-824E-A35C2DF706BB}" dt="2021-05-27T10:57:36.255" v="1355"/>
          <ac:spMkLst>
            <pc:docMk/>
            <pc:sldMk cId="2425929911" sldId="261"/>
            <ac:spMk id="8" creationId="{A5DA71D3-3A76-4D7F-A548-0D67B10AF525}"/>
          </ac:spMkLst>
        </pc:spChg>
        <pc:spChg chg="add mod">
          <ac:chgData name="박 지훈" userId="2abee257d17f38cc" providerId="LiveId" clId="{94CF953A-F05B-4D63-824E-A35C2DF706BB}" dt="2021-05-27T10:57:58.349" v="1396" actId="20577"/>
          <ac:spMkLst>
            <pc:docMk/>
            <pc:sldMk cId="2425929911" sldId="261"/>
            <ac:spMk id="9" creationId="{8EBD14CF-4A07-4801-AD3A-7EE585765C2A}"/>
          </ac:spMkLst>
        </pc:spChg>
        <pc:spChg chg="add mod">
          <ac:chgData name="박 지훈" userId="2abee257d17f38cc" providerId="LiveId" clId="{94CF953A-F05B-4D63-824E-A35C2DF706BB}" dt="2021-05-27T10:58:24.954" v="1420" actId="1076"/>
          <ac:spMkLst>
            <pc:docMk/>
            <pc:sldMk cId="2425929911" sldId="261"/>
            <ac:spMk id="10" creationId="{33C5AB29-28CF-4851-B813-9FCA08ABC624}"/>
          </ac:spMkLst>
        </pc:spChg>
        <pc:spChg chg="add mod">
          <ac:chgData name="박 지훈" userId="2abee257d17f38cc" providerId="LiveId" clId="{94CF953A-F05B-4D63-824E-A35C2DF706BB}" dt="2021-05-27T10:59:12.108" v="1463" actId="1076"/>
          <ac:spMkLst>
            <pc:docMk/>
            <pc:sldMk cId="2425929911" sldId="261"/>
            <ac:spMk id="11" creationId="{874A15C6-1486-46CC-BA58-2BC53CD1579C}"/>
          </ac:spMkLst>
        </pc:spChg>
        <pc:picChg chg="mod">
          <ac:chgData name="박 지훈" userId="2abee257d17f38cc" providerId="LiveId" clId="{94CF953A-F05B-4D63-824E-A35C2DF706BB}" dt="2021-05-27T10:58:21.272" v="1419" actId="1076"/>
          <ac:picMkLst>
            <pc:docMk/>
            <pc:sldMk cId="2425929911" sldId="261"/>
            <ac:picMk id="5" creationId="{25E3E7DD-A2A9-4218-9997-EE5469A22936}"/>
          </ac:picMkLst>
        </pc:picChg>
      </pc:sldChg>
      <pc:sldChg chg="addSp modSp mod">
        <pc:chgData name="박 지훈" userId="2abee257d17f38cc" providerId="LiveId" clId="{94CF953A-F05B-4D63-824E-A35C2DF706BB}" dt="2021-05-27T10:45:43.082" v="462" actId="1076"/>
        <pc:sldMkLst>
          <pc:docMk/>
          <pc:sldMk cId="111244060" sldId="262"/>
        </pc:sldMkLst>
        <pc:spChg chg="add">
          <ac:chgData name="박 지훈" userId="2abee257d17f38cc" providerId="LiveId" clId="{94CF953A-F05B-4D63-824E-A35C2DF706BB}" dt="2021-05-27T10:43:03.051" v="345" actId="11529"/>
          <ac:spMkLst>
            <pc:docMk/>
            <pc:sldMk cId="111244060" sldId="262"/>
            <ac:spMk id="2" creationId="{3DEFBD8D-6D82-47EA-8460-0ED063F14598}"/>
          </ac:spMkLst>
        </pc:spChg>
        <pc:spChg chg="add mod">
          <ac:chgData name="박 지훈" userId="2abee257d17f38cc" providerId="LiveId" clId="{94CF953A-F05B-4D63-824E-A35C2DF706BB}" dt="2021-05-27T10:43:12.514" v="358" actId="20577"/>
          <ac:spMkLst>
            <pc:docMk/>
            <pc:sldMk cId="111244060" sldId="262"/>
            <ac:spMk id="3" creationId="{F0547B04-2CBD-4E9F-B844-D893A87FAD03}"/>
          </ac:spMkLst>
        </pc:spChg>
        <pc:spChg chg="add mod">
          <ac:chgData name="박 지훈" userId="2abee257d17f38cc" providerId="LiveId" clId="{94CF953A-F05B-4D63-824E-A35C2DF706BB}" dt="2021-05-27T10:43:21.453" v="363" actId="1076"/>
          <ac:spMkLst>
            <pc:docMk/>
            <pc:sldMk cId="111244060" sldId="262"/>
            <ac:spMk id="4" creationId="{A8A20FC7-FB56-4C04-9013-890F03E9878D}"/>
          </ac:spMkLst>
        </pc:spChg>
        <pc:spChg chg="add mod">
          <ac:chgData name="박 지훈" userId="2abee257d17f38cc" providerId="LiveId" clId="{94CF953A-F05B-4D63-824E-A35C2DF706BB}" dt="2021-05-27T10:43:29.813" v="373" actId="14100"/>
          <ac:spMkLst>
            <pc:docMk/>
            <pc:sldMk cId="111244060" sldId="262"/>
            <ac:spMk id="6" creationId="{9BD483E7-2827-4E2C-8162-1F6060B8DA6B}"/>
          </ac:spMkLst>
        </pc:spChg>
        <pc:spChg chg="add mod">
          <ac:chgData name="박 지훈" userId="2abee257d17f38cc" providerId="LiveId" clId="{94CF953A-F05B-4D63-824E-A35C2DF706BB}" dt="2021-05-27T10:43:37.271" v="381" actId="20577"/>
          <ac:spMkLst>
            <pc:docMk/>
            <pc:sldMk cId="111244060" sldId="262"/>
            <ac:spMk id="7" creationId="{CA055104-A1F3-40FD-B440-9FCD52A6C2C6}"/>
          </ac:spMkLst>
        </pc:spChg>
        <pc:spChg chg="add mod">
          <ac:chgData name="박 지훈" userId="2abee257d17f38cc" providerId="LiveId" clId="{94CF953A-F05B-4D63-824E-A35C2DF706BB}" dt="2021-05-27T10:43:49.517" v="390" actId="1076"/>
          <ac:spMkLst>
            <pc:docMk/>
            <pc:sldMk cId="111244060" sldId="262"/>
            <ac:spMk id="8" creationId="{42C83194-FACC-4B08-8DC5-2A079F3C4D68}"/>
          </ac:spMkLst>
        </pc:spChg>
        <pc:spChg chg="add mod">
          <ac:chgData name="박 지훈" userId="2abee257d17f38cc" providerId="LiveId" clId="{94CF953A-F05B-4D63-824E-A35C2DF706BB}" dt="2021-05-27T10:44:57.066" v="434" actId="14100"/>
          <ac:spMkLst>
            <pc:docMk/>
            <pc:sldMk cId="111244060" sldId="262"/>
            <ac:spMk id="9" creationId="{3B751E7A-872E-4FBF-ACB8-9CAC0BFADAAE}"/>
          </ac:spMkLst>
        </pc:spChg>
        <pc:spChg chg="add mod">
          <ac:chgData name="박 지훈" userId="2abee257d17f38cc" providerId="LiveId" clId="{94CF953A-F05B-4D63-824E-A35C2DF706BB}" dt="2021-05-27T10:44:54.587" v="433" actId="20577"/>
          <ac:spMkLst>
            <pc:docMk/>
            <pc:sldMk cId="111244060" sldId="262"/>
            <ac:spMk id="10" creationId="{4BDBDDA0-3495-458E-A72E-D072063FB7C1}"/>
          </ac:spMkLst>
        </pc:spChg>
        <pc:spChg chg="add mod">
          <ac:chgData name="박 지훈" userId="2abee257d17f38cc" providerId="LiveId" clId="{94CF953A-F05B-4D63-824E-A35C2DF706BB}" dt="2021-05-27T10:45:25.908" v="444" actId="14100"/>
          <ac:spMkLst>
            <pc:docMk/>
            <pc:sldMk cId="111244060" sldId="262"/>
            <ac:spMk id="11" creationId="{1633956D-2C45-4924-B6F2-6704E3050165}"/>
          </ac:spMkLst>
        </pc:spChg>
        <pc:spChg chg="add mod">
          <ac:chgData name="박 지훈" userId="2abee257d17f38cc" providerId="LiveId" clId="{94CF953A-F05B-4D63-824E-A35C2DF706BB}" dt="2021-05-27T10:45:42.754" v="461" actId="1076"/>
          <ac:spMkLst>
            <pc:docMk/>
            <pc:sldMk cId="111244060" sldId="262"/>
            <ac:spMk id="12" creationId="{01E4C10D-6D19-4927-BBDE-61AAAFA3362E}"/>
          </ac:spMkLst>
        </pc:spChg>
        <pc:picChg chg="mod">
          <ac:chgData name="박 지훈" userId="2abee257d17f38cc" providerId="LiveId" clId="{94CF953A-F05B-4D63-824E-A35C2DF706BB}" dt="2021-05-27T10:45:43.082" v="462" actId="1076"/>
          <ac:picMkLst>
            <pc:docMk/>
            <pc:sldMk cId="111244060" sldId="262"/>
            <ac:picMk id="5" creationId="{6D903362-CB5C-45AC-A23E-403422CBEED7}"/>
          </ac:picMkLst>
        </pc:picChg>
      </pc:sldChg>
      <pc:sldChg chg="del">
        <pc:chgData name="박 지훈" userId="2abee257d17f38cc" providerId="LiveId" clId="{94CF953A-F05B-4D63-824E-A35C2DF706BB}" dt="2021-05-27T10:45:02.773" v="435" actId="47"/>
        <pc:sldMkLst>
          <pc:docMk/>
          <pc:sldMk cId="488582710" sldId="263"/>
        </pc:sldMkLst>
      </pc:sldChg>
      <pc:sldChg chg="del">
        <pc:chgData name="박 지훈" userId="2abee257d17f38cc" providerId="LiveId" clId="{94CF953A-F05B-4D63-824E-A35C2DF706BB}" dt="2021-05-27T10:42:24.685" v="344" actId="47"/>
        <pc:sldMkLst>
          <pc:docMk/>
          <pc:sldMk cId="1254264260" sldId="264"/>
        </pc:sldMkLst>
      </pc:sldChg>
    </pc:docChg>
  </pc:docChgLst>
  <pc:docChgLst>
    <pc:chgData name="박 지훈" userId="2abee257d17f38cc" providerId="LiveId" clId="{65D16540-ADA1-425E-9EFB-E90A0A1BB78B}"/>
    <pc:docChg chg="custSel addSld delSld modSld">
      <pc:chgData name="박 지훈" userId="2abee257d17f38cc" providerId="LiveId" clId="{65D16540-ADA1-425E-9EFB-E90A0A1BB78B}" dt="2021-05-24T08:10:56.509" v="20" actId="1076"/>
      <pc:docMkLst>
        <pc:docMk/>
      </pc:docMkLst>
      <pc:sldChg chg="addSp delSp mod">
        <pc:chgData name="박 지훈" userId="2abee257d17f38cc" providerId="LiveId" clId="{65D16540-ADA1-425E-9EFB-E90A0A1BB78B}" dt="2021-05-24T08:02:38.759" v="1" actId="478"/>
        <pc:sldMkLst>
          <pc:docMk/>
          <pc:sldMk cId="238120807" sldId="256"/>
        </pc:sldMkLst>
        <pc:spChg chg="add del">
          <ac:chgData name="박 지훈" userId="2abee257d17f38cc" providerId="LiveId" clId="{65D16540-ADA1-425E-9EFB-E90A0A1BB78B}" dt="2021-05-24T08:02:38.759" v="1" actId="478"/>
          <ac:spMkLst>
            <pc:docMk/>
            <pc:sldMk cId="238120807" sldId="256"/>
            <ac:spMk id="2" creationId="{5B9B96FA-A288-4266-8AE1-E7B41105D9C2}"/>
          </ac:spMkLst>
        </pc:spChg>
      </pc:sldChg>
      <pc:sldChg chg="addSp modSp mod addCm">
        <pc:chgData name="박 지훈" userId="2abee257d17f38cc" providerId="LiveId" clId="{65D16540-ADA1-425E-9EFB-E90A0A1BB78B}" dt="2021-05-24T08:09:38.988" v="15" actId="1076"/>
        <pc:sldMkLst>
          <pc:docMk/>
          <pc:sldMk cId="3179022060" sldId="257"/>
        </pc:sldMkLst>
        <pc:spChg chg="add mod">
          <ac:chgData name="박 지훈" userId="2abee257d17f38cc" providerId="LiveId" clId="{65D16540-ADA1-425E-9EFB-E90A0A1BB78B}" dt="2021-05-24T08:09:38.988" v="15" actId="1076"/>
          <ac:spMkLst>
            <pc:docMk/>
            <pc:sldMk cId="3179022060" sldId="257"/>
            <ac:spMk id="2" creationId="{5FABD5DD-FF16-4350-A7EB-1A28603F33CD}"/>
          </ac:spMkLst>
        </pc:spChg>
      </pc:sldChg>
      <pc:sldChg chg="del">
        <pc:chgData name="박 지훈" userId="2abee257d17f38cc" providerId="LiveId" clId="{65D16540-ADA1-425E-9EFB-E90A0A1BB78B}" dt="2021-05-24T08:08:08.744" v="2" actId="47"/>
        <pc:sldMkLst>
          <pc:docMk/>
          <pc:sldMk cId="2619060206" sldId="258"/>
        </pc:sldMkLst>
      </pc:sldChg>
      <pc:sldChg chg="addSp delSp modSp new mod">
        <pc:chgData name="박 지훈" userId="2abee257d17f38cc" providerId="LiveId" clId="{65D16540-ADA1-425E-9EFB-E90A0A1BB78B}" dt="2021-05-24T08:10:56.509" v="20" actId="1076"/>
        <pc:sldMkLst>
          <pc:docMk/>
          <pc:sldMk cId="1254264260" sldId="264"/>
        </pc:sldMkLst>
        <pc:spChg chg="del">
          <ac:chgData name="박 지훈" userId="2abee257d17f38cc" providerId="LiveId" clId="{65D16540-ADA1-425E-9EFB-E90A0A1BB78B}" dt="2021-05-24T08:10:25.791" v="17" actId="478"/>
          <ac:spMkLst>
            <pc:docMk/>
            <pc:sldMk cId="1254264260" sldId="264"/>
            <ac:spMk id="2" creationId="{5AB19140-8BEA-4B2F-B3D7-84F61234D1F6}"/>
          </ac:spMkLst>
        </pc:spChg>
        <pc:spChg chg="del">
          <ac:chgData name="박 지훈" userId="2abee257d17f38cc" providerId="LiveId" clId="{65D16540-ADA1-425E-9EFB-E90A0A1BB78B}" dt="2021-05-24T08:10:26.445" v="18" actId="478"/>
          <ac:spMkLst>
            <pc:docMk/>
            <pc:sldMk cId="1254264260" sldId="264"/>
            <ac:spMk id="3" creationId="{118F3C4F-F2EE-4336-A5AC-DC3534FD9E4E}"/>
          </ac:spMkLst>
        </pc:spChg>
        <pc:picChg chg="add mod">
          <ac:chgData name="박 지훈" userId="2abee257d17f38cc" providerId="LiveId" clId="{65D16540-ADA1-425E-9EFB-E90A0A1BB78B}" dt="2021-05-24T08:10:56.509" v="20" actId="1076"/>
          <ac:picMkLst>
            <pc:docMk/>
            <pc:sldMk cId="1254264260" sldId="264"/>
            <ac:picMk id="5" creationId="{74F15A82-BAD5-4DC2-A741-1A4D59FA64AB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4T17:09:10.23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8C09B-09D9-437B-AFBC-463EB9B1D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AD6D5E-0206-4575-A9D7-D52818A1B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B8F70E-7E58-4A87-B4D8-09319C49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F89E-C6B1-4BAF-89FE-FFC848DAF16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9F283F-7004-4363-BD72-D5912C7B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0A12F6-7B61-4E3D-94A9-0FE2C31D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FEB9C-EA00-456A-89DB-C26A99A3A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361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516BF-C62D-4B5D-9F65-18F12DDD5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5DFC06-DAC8-4C3F-A931-7A4D51B26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EB155E-4EE3-41F1-8DDD-8061604FD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F89E-C6B1-4BAF-89FE-FFC848DAF16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64C88-1A57-4975-BD87-FB63463CF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6B7A6E-0C27-40DA-B61B-72BC31E8A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FEB9C-EA00-456A-89DB-C26A99A3A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00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718F84-E726-4C39-9EA7-2E64FDA313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72BECE-F4E9-4740-9B61-6B4BC9ACF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87A87F-EF1C-4C8E-967E-B2AD2283C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F89E-C6B1-4BAF-89FE-FFC848DAF16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B30529-F774-43D1-869F-6B3EF038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F259F3-412C-496E-850C-60B34129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FEB9C-EA00-456A-89DB-C26A99A3A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3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C198C-E3A8-40C1-ADC6-0FAD252D5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B8CC0C-9AA6-4067-BD44-AB00CD64B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BAD91-DDEC-4112-9474-30843288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F89E-C6B1-4BAF-89FE-FFC848DAF16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97F6DA-F804-4471-99A6-8C4F0F85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2011C2-FD58-4753-B921-A2D2A4391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FEB9C-EA00-456A-89DB-C26A99A3A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73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C7A48-0A99-4501-A8A8-E044F531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FFA15E-DA74-4F5E-893E-D433EED22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68FF5-5717-413C-AC33-085446634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F89E-C6B1-4BAF-89FE-FFC848DAF16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CF8D40-34F4-4C1C-81A3-FB77CA84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895172-5009-4893-84F5-98E0E655A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FEB9C-EA00-456A-89DB-C26A99A3A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09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41291-0291-4AC3-9074-58960EFC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10F5B-0CA0-403B-A76F-2C588F2F1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EF46CF-DCCE-4429-AA80-77C976D65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DBB203-3A19-4BB7-8916-312294A93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F89E-C6B1-4BAF-89FE-FFC848DAF16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E0126E-F27E-416C-B37B-8E66BDA3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5E5BCF-8678-4CF5-B8E3-40C259B7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FEB9C-EA00-456A-89DB-C26A99A3A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51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4F3BB-8E56-4069-BFE9-450BB8F68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C02C2E-E182-462D-BCC5-D52BC13B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EC0A35-B42D-4A72-BC52-CF98CD275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528B00-4341-4164-8A37-9987C9E3A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A38030-4DFE-40E7-857F-DAD60D849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B34B05-6740-4DD4-B69B-862BE60CF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F89E-C6B1-4BAF-89FE-FFC848DAF16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BFB9C8-9592-4FEC-BC7A-8644059E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2FDEB6-EB4E-46C3-8CD3-A6E25F6B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FEB9C-EA00-456A-89DB-C26A99A3A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667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EB4FA-9640-46ED-B8D2-0F0DF0015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486FE2-1A37-4038-86F1-5313DB58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F89E-C6B1-4BAF-89FE-FFC848DAF16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B6F7D7-1771-4632-8885-AAFBCC16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2B4806-DC6C-4498-A018-81ACD048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FEB9C-EA00-456A-89DB-C26A99A3A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35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ADC18E-E0F6-4633-AE53-793E98BA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F89E-C6B1-4BAF-89FE-FFC848DAF16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A84DB4-E6BC-4DD6-B0F0-87D72483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D7FED7-640B-4CA7-95A0-6C8535FE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FEB9C-EA00-456A-89DB-C26A99A3A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19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A96AB-2220-4813-B2A8-8F8590EB0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10BBD-33EE-4CF4-A062-BE5438CF3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9FF5F6-51CC-486E-AF18-A0EB860BE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B96BE4-D4BB-4093-82A3-B048967D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F89E-C6B1-4BAF-89FE-FFC848DAF16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4536FC-59E9-4461-8144-D65C83C28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EE44EA-4DA0-4160-AC98-CDDAC696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FEB9C-EA00-456A-89DB-C26A99A3A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427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FE471-A805-43C5-9181-585BE49C2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745869-F380-406F-AABD-8389AEA1F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DDCEB0-941E-439D-B9A5-40E4E38C7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AF193F-5193-4A97-A626-9D8B139C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F89E-C6B1-4BAF-89FE-FFC848DAF16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A1B192-F71E-4378-A0F9-BA4DFBC61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7A3ED5-F9A2-4C8B-BEEB-F8D21DFB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FEB9C-EA00-456A-89DB-C26A99A3A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20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B937EE-9320-49F2-979D-8E6260E3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272F0B-E760-4C65-808E-9150ECBE5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F78BD-3FEE-4F7D-A1A2-F9C5A4C03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EF89E-C6B1-4BAF-89FE-FFC848DAF16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1B7B84-2EAF-4E8B-9E3D-4C7F95CCE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9F1C9C-3C67-44C2-B68B-63C7CE646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FEB9C-EA00-456A-89DB-C26A99A3A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91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FBC9D78-B3B9-42DE-ADE3-72BC79082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85737"/>
            <a:ext cx="9258300" cy="648652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91BADE1-D74E-4E52-B987-B8A1AFF0C29C}"/>
              </a:ext>
            </a:extLst>
          </p:cNvPr>
          <p:cNvSpPr/>
          <p:nvPr/>
        </p:nvSpPr>
        <p:spPr>
          <a:xfrm>
            <a:off x="1568741" y="276837"/>
            <a:ext cx="3028426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20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EE20AB-50F8-46BA-B47A-99B0D7EA7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55" y="804862"/>
            <a:ext cx="11372850" cy="52482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ABD5DD-FF16-4350-A7EB-1A28603F33CD}"/>
              </a:ext>
            </a:extLst>
          </p:cNvPr>
          <p:cNvSpPr txBox="1"/>
          <p:nvPr/>
        </p:nvSpPr>
        <p:spPr>
          <a:xfrm>
            <a:off x="1686187" y="4328719"/>
            <a:ext cx="1342239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→ </a:t>
            </a:r>
            <a:r>
              <a:rPr lang="en-US" altLang="ko-KR" dirty="0"/>
              <a:t>7spaces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38A55-4187-4371-8046-A1DF030989FB}"/>
              </a:ext>
            </a:extLst>
          </p:cNvPr>
          <p:cNvSpPr txBox="1"/>
          <p:nvPr/>
        </p:nvSpPr>
        <p:spPr>
          <a:xfrm>
            <a:off x="2290193" y="1401178"/>
            <a:ext cx="147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horizontal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7122D5-34B9-48B5-BF33-694E11D4F2C2}"/>
              </a:ext>
            </a:extLst>
          </p:cNvPr>
          <p:cNvSpPr txBox="1"/>
          <p:nvPr/>
        </p:nvSpPr>
        <p:spPr>
          <a:xfrm>
            <a:off x="2323749" y="1745992"/>
            <a:ext cx="14429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vertical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95DC2A-44B9-477D-9EEB-49DBC593317B}"/>
              </a:ext>
            </a:extLst>
          </p:cNvPr>
          <p:cNvSpPr txBox="1"/>
          <p:nvPr/>
        </p:nvSpPr>
        <p:spPr>
          <a:xfrm>
            <a:off x="1921079" y="2836128"/>
            <a:ext cx="120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20spaces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4A27AB-1432-48B9-BE33-4FE74B567582}"/>
              </a:ext>
            </a:extLst>
          </p:cNvPr>
          <p:cNvSpPr txBox="1"/>
          <p:nvPr/>
        </p:nvSpPr>
        <p:spPr>
          <a:xfrm>
            <a:off x="1921078" y="3572622"/>
            <a:ext cx="120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20spaces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B355D9-1116-4E0A-A6D6-477A4B080081}"/>
              </a:ext>
            </a:extLst>
          </p:cNvPr>
          <p:cNvSpPr/>
          <p:nvPr/>
        </p:nvSpPr>
        <p:spPr>
          <a:xfrm>
            <a:off x="520116" y="2566791"/>
            <a:ext cx="4244831" cy="269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C9E72E-5864-4D69-9678-7C9784E855BC}"/>
              </a:ext>
            </a:extLst>
          </p:cNvPr>
          <p:cNvSpPr txBox="1"/>
          <p:nvPr/>
        </p:nvSpPr>
        <p:spPr>
          <a:xfrm>
            <a:off x="520116" y="2499361"/>
            <a:ext cx="447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USERNAME that exists in current system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67E712-D018-4FF8-8D85-E8B600E2B7EE}"/>
              </a:ext>
            </a:extLst>
          </p:cNvPr>
          <p:cNvSpPr/>
          <p:nvPr/>
        </p:nvSpPr>
        <p:spPr>
          <a:xfrm>
            <a:off x="457197" y="3213291"/>
            <a:ext cx="4225601" cy="36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31F96D-060C-4907-99C7-45C92F0B2018}"/>
              </a:ext>
            </a:extLst>
          </p:cNvPr>
          <p:cNvSpPr txBox="1"/>
          <p:nvPr/>
        </p:nvSpPr>
        <p:spPr>
          <a:xfrm>
            <a:off x="513211" y="3180278"/>
            <a:ext cx="416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Process CMD that user used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0B34D8D-D6C6-491F-BAAE-1B15955E9EF6}"/>
              </a:ext>
            </a:extLst>
          </p:cNvPr>
          <p:cNvSpPr/>
          <p:nvPr/>
        </p:nvSpPr>
        <p:spPr>
          <a:xfrm>
            <a:off x="479655" y="4008893"/>
            <a:ext cx="2548771" cy="30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4A7BD9-B62D-4D2E-9359-55D439B334DD}"/>
              </a:ext>
            </a:extLst>
          </p:cNvPr>
          <p:cNvSpPr txBox="1"/>
          <p:nvPr/>
        </p:nvSpPr>
        <p:spPr>
          <a:xfrm>
            <a:off x="457198" y="3941954"/>
            <a:ext cx="274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PID of</a:t>
            </a:r>
            <a:r>
              <a:rPr lang="ko-KR" altLang="en-US" dirty="0"/>
              <a:t> </a:t>
            </a:r>
            <a:r>
              <a:rPr lang="en-US" altLang="ko-KR" dirty="0"/>
              <a:t>that</a:t>
            </a:r>
            <a:r>
              <a:rPr lang="ko-KR" altLang="en-US" dirty="0"/>
              <a:t> </a:t>
            </a:r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047A86-51F4-4C7D-A496-35C93345518F}"/>
              </a:ext>
            </a:extLst>
          </p:cNvPr>
          <p:cNvSpPr/>
          <p:nvPr/>
        </p:nvSpPr>
        <p:spPr>
          <a:xfrm>
            <a:off x="389828" y="4705806"/>
            <a:ext cx="2984998" cy="36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A03A0D-7EA1-42D5-8415-34217164BE38}"/>
              </a:ext>
            </a:extLst>
          </p:cNvPr>
          <p:cNvSpPr txBox="1"/>
          <p:nvPr/>
        </p:nvSpPr>
        <p:spPr>
          <a:xfrm>
            <a:off x="593875" y="4682976"/>
            <a:ext cx="2726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STIME of that process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F18AE67-8C37-4271-B544-8C8A810E32D3}"/>
              </a:ext>
            </a:extLst>
          </p:cNvPr>
          <p:cNvSpPr/>
          <p:nvPr/>
        </p:nvSpPr>
        <p:spPr>
          <a:xfrm>
            <a:off x="479655" y="1031846"/>
            <a:ext cx="1441423" cy="36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ECB9D1-8D54-46FF-8AC9-4639D5FE3DA2}"/>
              </a:ext>
            </a:extLst>
          </p:cNvPr>
          <p:cNvSpPr txBox="1"/>
          <p:nvPr/>
        </p:nvSpPr>
        <p:spPr>
          <a:xfrm>
            <a:off x="512469" y="1014522"/>
            <a:ext cx="174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Screen Size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91BD5E-CF20-4BBD-BE81-7DFE311DA069}"/>
              </a:ext>
            </a:extLst>
          </p:cNvPr>
          <p:cNvSpPr/>
          <p:nvPr/>
        </p:nvSpPr>
        <p:spPr>
          <a:xfrm>
            <a:off x="1275127" y="1399008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636694-00C5-4DE3-9139-1427638B6841}"/>
              </a:ext>
            </a:extLst>
          </p:cNvPr>
          <p:cNvSpPr/>
          <p:nvPr/>
        </p:nvSpPr>
        <p:spPr>
          <a:xfrm>
            <a:off x="457198" y="5449803"/>
            <a:ext cx="3871522" cy="407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ADF100-95C8-4AAE-91DC-080DB2D4EFDB}"/>
              </a:ext>
            </a:extLst>
          </p:cNvPr>
          <p:cNvSpPr txBox="1"/>
          <p:nvPr/>
        </p:nvSpPr>
        <p:spPr>
          <a:xfrm>
            <a:off x="1883327" y="5074582"/>
            <a:ext cx="121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 Spaces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F83493-CE2C-425F-9D70-8AE5F95F1683}"/>
              </a:ext>
            </a:extLst>
          </p:cNvPr>
          <p:cNvSpPr txBox="1"/>
          <p:nvPr/>
        </p:nvSpPr>
        <p:spPr>
          <a:xfrm>
            <a:off x="371582" y="5456822"/>
            <a:ext cx="404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Prompt line and command input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902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E597413-3908-40F0-9DBF-1C5D79ECA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800100"/>
            <a:ext cx="11468100" cy="5257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6B7C843-72D1-419B-B33A-6CC85C2FA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800100"/>
            <a:ext cx="11468100" cy="5257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7FFA1F-957E-4F01-BEE7-7CF51D80F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800100"/>
            <a:ext cx="11468100" cy="52578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CD45E1D-95B9-4882-AF69-12A036CE28A6}"/>
              </a:ext>
            </a:extLst>
          </p:cNvPr>
          <p:cNvSpPr/>
          <p:nvPr/>
        </p:nvSpPr>
        <p:spPr>
          <a:xfrm>
            <a:off x="805344" y="956345"/>
            <a:ext cx="4773336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 NAME that exists in current system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BE861F-A7EB-45F6-B2B6-1955B147945A}"/>
              </a:ext>
            </a:extLst>
          </p:cNvPr>
          <p:cNvSpPr/>
          <p:nvPr/>
        </p:nvSpPr>
        <p:spPr>
          <a:xfrm>
            <a:off x="1157681" y="1347481"/>
            <a:ext cx="4320330" cy="268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Print only just 20 users if there is more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B440DD-5AD4-440A-8C67-43354DEE7BB0}"/>
              </a:ext>
            </a:extLst>
          </p:cNvPr>
          <p:cNvSpPr/>
          <p:nvPr/>
        </p:nvSpPr>
        <p:spPr>
          <a:xfrm>
            <a:off x="1157681" y="1675700"/>
            <a:ext cx="4938319" cy="268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</a:t>
            </a:r>
            <a:r>
              <a:rPr lang="ko-KR" altLang="en-US" dirty="0"/>
              <a:t> </a:t>
            </a:r>
            <a:r>
              <a:rPr lang="en-US" altLang="ko-KR" dirty="0"/>
              <a:t>Up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Down keys to move the </a:t>
            </a:r>
            <a:r>
              <a:rPr lang="en-US" altLang="ko-KR" dirty="0" err="1"/>
              <a:t>cersor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4801F8-5D44-464B-8F4E-6D6F315EA089}"/>
              </a:ext>
            </a:extLst>
          </p:cNvPr>
          <p:cNvSpPr/>
          <p:nvPr/>
        </p:nvSpPr>
        <p:spPr>
          <a:xfrm>
            <a:off x="1105948" y="1994480"/>
            <a:ext cx="5041784" cy="322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Print list of USER’s process of that </a:t>
            </a:r>
            <a:r>
              <a:rPr lang="en-US" altLang="ko-KR" dirty="0" err="1"/>
              <a:t>cersor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7CC2AA-3943-4992-AA81-4DF02176B68B}"/>
              </a:ext>
            </a:extLst>
          </p:cNvPr>
          <p:cNvSpPr/>
          <p:nvPr/>
        </p:nvSpPr>
        <p:spPr>
          <a:xfrm>
            <a:off x="1105949" y="2344719"/>
            <a:ext cx="5041784" cy="557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If press “right Key” point out User’s first process in green color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21E5F3-5245-45E5-8986-B71817972A70}"/>
              </a:ext>
            </a:extLst>
          </p:cNvPr>
          <p:cNvSpPr/>
          <p:nvPr/>
        </p:nvSpPr>
        <p:spPr>
          <a:xfrm>
            <a:off x="1105948" y="4903364"/>
            <a:ext cx="4615344" cy="607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Printed User list should be in alphabetical order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000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9C5FC9-51CE-4F4B-A8FA-A79E60DA3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652462"/>
            <a:ext cx="11268075" cy="555307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74CFDCE-1415-42F2-96C8-2612A1C0DC39}"/>
              </a:ext>
            </a:extLst>
          </p:cNvPr>
          <p:cNvSpPr/>
          <p:nvPr/>
        </p:nvSpPr>
        <p:spPr>
          <a:xfrm>
            <a:off x="839466" y="838899"/>
            <a:ext cx="4714045" cy="402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Printing information of working process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605EDB4-CF46-47DE-A48F-78D005C6174E}"/>
              </a:ext>
            </a:extLst>
          </p:cNvPr>
          <p:cNvSpPr/>
          <p:nvPr/>
        </p:nvSpPr>
        <p:spPr>
          <a:xfrm>
            <a:off x="1266738" y="1241570"/>
            <a:ext cx="2902590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Print less than 20 process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1A2E35-0858-49E3-BE23-4250E970A6D1}"/>
              </a:ext>
            </a:extLst>
          </p:cNvPr>
          <p:cNvSpPr/>
          <p:nvPr/>
        </p:nvSpPr>
        <p:spPr>
          <a:xfrm>
            <a:off x="1266738" y="1568741"/>
            <a:ext cx="4924337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Print the CMD,PID,STIME of each process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4D684C-0054-4E2F-B83B-446C9C095A74}"/>
              </a:ext>
            </a:extLst>
          </p:cNvPr>
          <p:cNvSpPr/>
          <p:nvPr/>
        </p:nvSpPr>
        <p:spPr>
          <a:xfrm>
            <a:off x="1266738" y="1895913"/>
            <a:ext cx="5100507" cy="589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 up and down keys to move the cursor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2293B7-20D1-49DF-86E3-B62BFF7F0F06}"/>
              </a:ext>
            </a:extLst>
          </p:cNvPr>
          <p:cNvSpPr/>
          <p:nvPr/>
        </p:nvSpPr>
        <p:spPr>
          <a:xfrm>
            <a:off x="1266738" y="2485020"/>
            <a:ext cx="5117284" cy="589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Pressing “Left key” = cursor disappear from the process and should be able to select USER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111F24-4439-4C11-81C3-422B13F55AAE}"/>
              </a:ext>
            </a:extLst>
          </p:cNvPr>
          <p:cNvSpPr/>
          <p:nvPr/>
        </p:nvSpPr>
        <p:spPr>
          <a:xfrm>
            <a:off x="1266738" y="3101828"/>
            <a:ext cx="5117284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Process should be updated every 3 seconds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7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5E3E7DD-A2A9-4218-9997-EE5469A22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354279"/>
            <a:ext cx="11325225" cy="53911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254F586-5BAE-4DB6-BBEB-112DFE81BCEC}"/>
              </a:ext>
            </a:extLst>
          </p:cNvPr>
          <p:cNvSpPr/>
          <p:nvPr/>
        </p:nvSpPr>
        <p:spPr>
          <a:xfrm>
            <a:off x="813732" y="679509"/>
            <a:ext cx="5041784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Prompt line and command line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08094C-4D05-41EB-8077-D4561CF50EEE}"/>
              </a:ext>
            </a:extLst>
          </p:cNvPr>
          <p:cNvSpPr/>
          <p:nvPr/>
        </p:nvSpPr>
        <p:spPr>
          <a:xfrm>
            <a:off x="1174458" y="973123"/>
            <a:ext cx="3347207" cy="36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Print appropriate prompt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2988ED-E06F-4268-BCAA-71EF1095C1CB}"/>
              </a:ext>
            </a:extLst>
          </p:cNvPr>
          <p:cNvSpPr/>
          <p:nvPr/>
        </p:nvSpPr>
        <p:spPr>
          <a:xfrm>
            <a:off x="1451295" y="1342239"/>
            <a:ext cx="2105637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For now just exit function</a:t>
            </a:r>
            <a:endParaRPr lang="ko-KR" altLang="en-US" sz="11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72B39D-706E-4894-8221-A6FAEF3962B3}"/>
              </a:ext>
            </a:extLst>
          </p:cNvPr>
          <p:cNvSpPr/>
          <p:nvPr/>
        </p:nvSpPr>
        <p:spPr>
          <a:xfrm>
            <a:off x="1174459" y="1642145"/>
            <a:ext cx="4026716" cy="266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Able to input on the command line</a:t>
            </a:r>
            <a:endParaRPr lang="ko-KR" alt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EBD14CF-4A07-4801-AD3A-7EE585765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C5AB29-28CF-4851-B813-9FCA08ABC624}"/>
              </a:ext>
            </a:extLst>
          </p:cNvPr>
          <p:cNvSpPr/>
          <p:nvPr/>
        </p:nvSpPr>
        <p:spPr>
          <a:xfrm>
            <a:off x="1493240" y="1931565"/>
            <a:ext cx="2105637" cy="276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Press q to exit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4A15C6-1486-46CC-BA58-2BC53CD1579C}"/>
              </a:ext>
            </a:extLst>
          </p:cNvPr>
          <p:cNvSpPr/>
          <p:nvPr/>
        </p:nvSpPr>
        <p:spPr>
          <a:xfrm>
            <a:off x="1480657" y="2208401"/>
            <a:ext cx="3803053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Direction keys are also input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5929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D903362-CB5C-45AC-A23E-403422CBE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338136"/>
            <a:ext cx="9429750" cy="618172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DEFBD8D-6D82-47EA-8460-0ED063F14598}"/>
              </a:ext>
            </a:extLst>
          </p:cNvPr>
          <p:cNvSpPr/>
          <p:nvPr/>
        </p:nvSpPr>
        <p:spPr>
          <a:xfrm>
            <a:off x="1853967" y="1199626"/>
            <a:ext cx="1652631" cy="41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547B04-2CBD-4E9F-B844-D893A87FAD03}"/>
              </a:ext>
            </a:extLst>
          </p:cNvPr>
          <p:cNvSpPr txBox="1"/>
          <p:nvPr/>
        </p:nvSpPr>
        <p:spPr>
          <a:xfrm>
            <a:off x="1853967" y="1199626"/>
            <a:ext cx="165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Arrow keys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A20FC7-FB56-4C04-9013-890F03E9878D}"/>
              </a:ext>
            </a:extLst>
          </p:cNvPr>
          <p:cNvSpPr txBox="1"/>
          <p:nvPr/>
        </p:nvSpPr>
        <p:spPr>
          <a:xfrm>
            <a:off x="3322040" y="1610686"/>
            <a:ext cx="72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D483E7-2827-4E2C-8162-1F6060B8DA6B}"/>
              </a:ext>
            </a:extLst>
          </p:cNvPr>
          <p:cNvSpPr txBox="1"/>
          <p:nvPr/>
        </p:nvSpPr>
        <p:spPr>
          <a:xfrm>
            <a:off x="3363984" y="1914087"/>
            <a:ext cx="100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055104-A1F3-40FD-B440-9FCD52A6C2C6}"/>
              </a:ext>
            </a:extLst>
          </p:cNvPr>
          <p:cNvSpPr txBox="1"/>
          <p:nvPr/>
        </p:nvSpPr>
        <p:spPr>
          <a:xfrm>
            <a:off x="3363984" y="2217488"/>
            <a:ext cx="100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83194-FACC-4B08-8DC5-2A079F3C4D68}"/>
              </a:ext>
            </a:extLst>
          </p:cNvPr>
          <p:cNvSpPr txBox="1"/>
          <p:nvPr/>
        </p:nvSpPr>
        <p:spPr>
          <a:xfrm>
            <a:off x="3363983" y="2520889"/>
            <a:ext cx="100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751E7A-872E-4FBF-ACB8-9CAC0BFADAAE}"/>
              </a:ext>
            </a:extLst>
          </p:cNvPr>
          <p:cNvSpPr/>
          <p:nvPr/>
        </p:nvSpPr>
        <p:spPr>
          <a:xfrm>
            <a:off x="1853967" y="3230199"/>
            <a:ext cx="3330430" cy="41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DBDDA0-3495-458E-A72E-D072063FB7C1}"/>
              </a:ext>
            </a:extLst>
          </p:cNvPr>
          <p:cNvSpPr txBox="1"/>
          <p:nvPr/>
        </p:nvSpPr>
        <p:spPr>
          <a:xfrm>
            <a:off x="1853966" y="3244333"/>
            <a:ext cx="322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Receive input of Certain Key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33956D-2C45-4924-B6F2-6704E3050165}"/>
              </a:ext>
            </a:extLst>
          </p:cNvPr>
          <p:cNvSpPr/>
          <p:nvPr/>
        </p:nvSpPr>
        <p:spPr>
          <a:xfrm>
            <a:off x="3506599" y="3942826"/>
            <a:ext cx="629173" cy="263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E4C10D-6D19-4927-BBDE-61AAAFA3362E}"/>
              </a:ext>
            </a:extLst>
          </p:cNvPr>
          <p:cNvSpPr txBox="1"/>
          <p:nvPr/>
        </p:nvSpPr>
        <p:spPr>
          <a:xfrm>
            <a:off x="3519182" y="3915232"/>
            <a:ext cx="864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111244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186</Words>
  <Application>Microsoft Office PowerPoint</Application>
  <PresentationFormat>와이드스크린</PresentationFormat>
  <Paragraphs>37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지훈</dc:creator>
  <cp:lastModifiedBy>박 지훈</cp:lastModifiedBy>
  <cp:revision>1</cp:revision>
  <dcterms:created xsi:type="dcterms:W3CDTF">2021-05-24T07:57:52Z</dcterms:created>
  <dcterms:modified xsi:type="dcterms:W3CDTF">2021-05-27T10:59:14Z</dcterms:modified>
</cp:coreProperties>
</file>