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4" r:id="rId1"/>
  </p:sldMasterIdLst>
  <p:notesMasterIdLst>
    <p:notesMasterId r:id="rId7"/>
  </p:notesMasterIdLst>
  <p:handoutMasterIdLst>
    <p:handoutMasterId r:id="rId8"/>
  </p:handoutMasterIdLst>
  <p:sldIdLst>
    <p:sldId id="258" r:id="rId2"/>
    <p:sldId id="278" r:id="rId3"/>
    <p:sldId id="270" r:id="rId4"/>
    <p:sldId id="279" r:id="rId5"/>
    <p:sldId id="280" r:id="rId6"/>
  </p:sldIdLst>
  <p:sldSz cx="12192000" cy="6858000"/>
  <p:notesSz cx="9866313" cy="6662738"/>
  <p:embeddedFontLst>
    <p:embeddedFont>
      <p:font typeface="나눔바른고딕" panose="020B0600000101010101" charset="-127"/>
      <p:regular r:id="rId9"/>
      <p:bold r:id="rId10"/>
    </p:embeddedFont>
    <p:embeddedFont>
      <p:font typeface="Abadi" panose="020B0604020104020204" pitchFamily="34" charset="0"/>
      <p:regular r:id="rId11"/>
    </p:embeddedFont>
    <p:embeddedFont>
      <p:font typeface="Tahoma" panose="020B0604030504040204" pitchFamily="34" charset="0"/>
      <p:regular r:id="rId12"/>
      <p:bold r:id="rId1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4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  <p15:guide id="10" orient="horz" pos="754" userDrawn="1">
          <p15:clr>
            <a:srgbClr val="A4A3A4"/>
          </p15:clr>
        </p15:guide>
        <p15:guide id="11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9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FCF2E8"/>
    <a:srgbClr val="78232F"/>
    <a:srgbClr val="836EFE"/>
    <a:srgbClr val="FF3300"/>
    <a:srgbClr val="33CC33"/>
    <a:srgbClr val="D60093"/>
    <a:srgbClr val="FF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CB6D2-C59F-4394-87F5-FFFC3C1EECF2}" v="33" dt="2021-06-12T10:10:35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5282" autoAdjust="0"/>
  </p:normalViewPr>
  <p:slideViewPr>
    <p:cSldViewPr>
      <p:cViewPr varScale="1">
        <p:scale>
          <a:sx n="65" d="100"/>
          <a:sy n="65" d="100"/>
        </p:scale>
        <p:origin x="84" y="876"/>
      </p:cViewPr>
      <p:guideLst>
        <p:guide orient="horz" pos="2160"/>
        <p:guide pos="3840"/>
        <p:guide orient="horz" pos="164"/>
        <p:guide orient="horz" pos="4156"/>
        <p:guide pos="211"/>
        <p:guide pos="7469"/>
        <p:guide orient="horz" pos="618"/>
        <p:guide orient="horz" pos="3929"/>
        <p:guide orient="horz" pos="3884"/>
        <p:guide orient="horz" pos="754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560" y="-78"/>
      </p:cViewPr>
      <p:guideLst>
        <p:guide orient="horz" pos="209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조명" userId="1e897d54-c410-486e-83ff-617f58a2d5c7" providerId="ADAL" clId="{A3677D77-E185-4224-9E51-3F56103F978D}"/>
    <pc:docChg chg="undo redo custSel mod addSld delSld modSld">
      <pc:chgData name="강조명" userId="1e897d54-c410-486e-83ff-617f58a2d5c7" providerId="ADAL" clId="{A3677D77-E185-4224-9E51-3F56103F978D}" dt="2019-05-27T16:41:33.595" v="3255" actId="400"/>
      <pc:docMkLst>
        <pc:docMk/>
      </pc:docMkLst>
      <pc:sldChg chg="modSp">
        <pc:chgData name="강조명" userId="1e897d54-c410-486e-83ff-617f58a2d5c7" providerId="ADAL" clId="{A3677D77-E185-4224-9E51-3F56103F978D}" dt="2019-05-27T10:15:11.931" v="1" actId="20577"/>
        <pc:sldMkLst>
          <pc:docMk/>
          <pc:sldMk cId="805932379" sldId="256"/>
        </pc:sldMkLst>
        <pc:spChg chg="mod">
          <ac:chgData name="강조명" userId="1e897d54-c410-486e-83ff-617f58a2d5c7" providerId="ADAL" clId="{A3677D77-E185-4224-9E51-3F56103F978D}" dt="2019-05-27T10:15:11.931" v="1" actId="20577"/>
          <ac:spMkLst>
            <pc:docMk/>
            <pc:sldMk cId="805932379" sldId="256"/>
            <ac:spMk id="3" creationId="{B078460D-4F2A-4D4B-B25F-BCD9AC16383F}"/>
          </ac:spMkLst>
        </pc:spChg>
      </pc:sldChg>
      <pc:sldChg chg="modSp">
        <pc:chgData name="강조명" userId="1e897d54-c410-486e-83ff-617f58a2d5c7" providerId="ADAL" clId="{A3677D77-E185-4224-9E51-3F56103F978D}" dt="2019-05-27T16:41:33.595" v="3255" actId="400"/>
        <pc:sldMkLst>
          <pc:docMk/>
          <pc:sldMk cId="1559293872" sldId="257"/>
        </pc:sldMkLst>
        <pc:spChg chg="mod">
          <ac:chgData name="강조명" userId="1e897d54-c410-486e-83ff-617f58a2d5c7" providerId="ADAL" clId="{A3677D77-E185-4224-9E51-3F56103F978D}" dt="2019-05-27T16:41:33.595" v="3255" actId="400"/>
          <ac:spMkLst>
            <pc:docMk/>
            <pc:sldMk cId="1559293872" sldId="257"/>
            <ac:spMk id="3" creationId="{30636F58-2203-473C-BAF8-AB0D60237F9C}"/>
          </ac:spMkLst>
        </pc:spChg>
      </pc:sldChg>
      <pc:sldChg chg="addSp delSp modSp mod setBg modClrScheme chgLayout">
        <pc:chgData name="강조명" userId="1e897d54-c410-486e-83ff-617f58a2d5c7" providerId="ADAL" clId="{A3677D77-E185-4224-9E51-3F56103F978D}" dt="2019-05-27T10:16:47.412" v="18" actId="26606"/>
        <pc:sldMkLst>
          <pc:docMk/>
          <pc:sldMk cId="3550824873" sldId="258"/>
        </pc:sldMkLst>
        <pc:spChg chg="mod">
          <ac:chgData name="강조명" userId="1e897d54-c410-486e-83ff-617f58a2d5c7" providerId="ADAL" clId="{A3677D77-E185-4224-9E51-3F56103F978D}" dt="2019-05-27T10:16:47.412" v="18" actId="26606"/>
          <ac:spMkLst>
            <pc:docMk/>
            <pc:sldMk cId="3550824873" sldId="258"/>
            <ac:spMk id="2" creationId="{912EF6B6-185B-4C95-8392-8A8D8760B1F6}"/>
          </ac:spMkLst>
        </pc:spChg>
        <pc:spChg chg="mod">
          <ac:chgData name="강조명" userId="1e897d54-c410-486e-83ff-617f58a2d5c7" providerId="ADAL" clId="{A3677D77-E185-4224-9E51-3F56103F978D}" dt="2019-05-27T10:16:47.412" v="18" actId="26606"/>
          <ac:spMkLst>
            <pc:docMk/>
            <pc:sldMk cId="3550824873" sldId="258"/>
            <ac:spMk id="4" creationId="{6E1DD1BC-BC99-4131-99E5-35613832214B}"/>
          </ac:spMkLst>
        </pc:spChg>
        <pc:spChg chg="mod">
          <ac:chgData name="강조명" userId="1e897d54-c410-486e-83ff-617f58a2d5c7" providerId="ADAL" clId="{A3677D77-E185-4224-9E51-3F56103F978D}" dt="2019-05-27T10:16:47.412" v="18" actId="26606"/>
          <ac:spMkLst>
            <pc:docMk/>
            <pc:sldMk cId="3550824873" sldId="258"/>
            <ac:spMk id="5" creationId="{EF040CAE-488A-7547-A437-48C0B99A2021}"/>
          </ac:spMkLst>
        </pc:spChg>
        <pc:picChg chg="add del">
          <ac:chgData name="강조명" userId="1e897d54-c410-486e-83ff-617f58a2d5c7" providerId="ADAL" clId="{A3677D77-E185-4224-9E51-3F56103F978D}" dt="2019-05-27T10:16:19.509" v="3" actId="478"/>
          <ac:picMkLst>
            <pc:docMk/>
            <pc:sldMk cId="3550824873" sldId="258"/>
            <ac:picMk id="3" creationId="{81A4BD88-8FEF-4DC2-B604-A19B8180E56E}"/>
          </ac:picMkLst>
        </pc:picChg>
        <pc:picChg chg="del">
          <ac:chgData name="강조명" userId="1e897d54-c410-486e-83ff-617f58a2d5c7" providerId="ADAL" clId="{A3677D77-E185-4224-9E51-3F56103F978D}" dt="2019-05-27T10:16:25.480" v="4" actId="478"/>
          <ac:picMkLst>
            <pc:docMk/>
            <pc:sldMk cId="3550824873" sldId="258"/>
            <ac:picMk id="6" creationId="{6C24052C-2804-4340-A79B-B38880EFD592}"/>
          </ac:picMkLst>
        </pc:picChg>
        <pc:picChg chg="add mod ord">
          <ac:chgData name="강조명" userId="1e897d54-c410-486e-83ff-617f58a2d5c7" providerId="ADAL" clId="{A3677D77-E185-4224-9E51-3F56103F978D}" dt="2019-05-27T10:16:47.412" v="18" actId="26606"/>
          <ac:picMkLst>
            <pc:docMk/>
            <pc:sldMk cId="3550824873" sldId="258"/>
            <ac:picMk id="7" creationId="{18702B7C-5D45-4F57-B378-522CDEDF407B}"/>
          </ac:picMkLst>
        </pc:picChg>
      </pc:sldChg>
      <pc:sldChg chg="addSp delSp modSp">
        <pc:chgData name="강조명" userId="1e897d54-c410-486e-83ff-617f58a2d5c7" providerId="ADAL" clId="{A3677D77-E185-4224-9E51-3F56103F978D}" dt="2019-05-27T16:41:06.939" v="3254"/>
        <pc:sldMkLst>
          <pc:docMk/>
          <pc:sldMk cId="2938060225" sldId="266"/>
        </pc:sldMkLst>
        <pc:spChg chg="mod">
          <ac:chgData name="강조명" userId="1e897d54-c410-486e-83ff-617f58a2d5c7" providerId="ADAL" clId="{A3677D77-E185-4224-9E51-3F56103F978D}" dt="2019-05-27T16:41:06.939" v="3254"/>
          <ac:spMkLst>
            <pc:docMk/>
            <pc:sldMk cId="2938060225" sldId="266"/>
            <ac:spMk id="3" creationId="{30636F58-2203-473C-BAF8-AB0D60237F9C}"/>
          </ac:spMkLst>
        </pc:spChg>
        <pc:spChg chg="add del">
          <ac:chgData name="강조명" userId="1e897d54-c410-486e-83ff-617f58a2d5c7" providerId="ADAL" clId="{A3677D77-E185-4224-9E51-3F56103F978D}" dt="2019-05-27T15:36:54.205" v="2469" actId="478"/>
          <ac:spMkLst>
            <pc:docMk/>
            <pc:sldMk cId="2938060225" sldId="266"/>
            <ac:spMk id="6" creationId="{CC979FF3-B92C-4C8E-8343-6D68D4040A16}"/>
          </ac:spMkLst>
        </pc:spChg>
        <pc:picChg chg="add del">
          <ac:chgData name="강조명" userId="1e897d54-c410-486e-83ff-617f58a2d5c7" providerId="ADAL" clId="{A3677D77-E185-4224-9E51-3F56103F978D}" dt="2019-05-27T15:36:54.381" v="2470" actId="478"/>
          <ac:picMkLst>
            <pc:docMk/>
            <pc:sldMk cId="2938060225" sldId="266"/>
            <ac:picMk id="5" creationId="{8886427F-593B-4E88-A24A-DB4B5BE488B3}"/>
          </ac:picMkLst>
        </pc:picChg>
        <pc:cxnChg chg="add del mod">
          <ac:chgData name="강조명" userId="1e897d54-c410-486e-83ff-617f58a2d5c7" providerId="ADAL" clId="{A3677D77-E185-4224-9E51-3F56103F978D}" dt="2019-05-27T15:36:54.055" v="2468" actId="478"/>
          <ac:cxnSpMkLst>
            <pc:docMk/>
            <pc:sldMk cId="2938060225" sldId="266"/>
            <ac:cxnSpMk id="8" creationId="{00E27654-14EE-4E88-A161-860D44B5C1D0}"/>
          </ac:cxnSpMkLst>
        </pc:cxnChg>
      </pc:sldChg>
      <pc:sldChg chg="addSp delSp modSp mod setBg modClrScheme chgLayout">
        <pc:chgData name="강조명" userId="1e897d54-c410-486e-83ff-617f58a2d5c7" providerId="ADAL" clId="{A3677D77-E185-4224-9E51-3F56103F978D}" dt="2019-05-27T10:20:41.628" v="611" actId="6549"/>
        <pc:sldMkLst>
          <pc:docMk/>
          <pc:sldMk cId="3152994530" sldId="269"/>
        </pc:sldMkLst>
        <pc:spChg chg="mod">
          <ac:chgData name="강조명" userId="1e897d54-c410-486e-83ff-617f58a2d5c7" providerId="ADAL" clId="{A3677D77-E185-4224-9E51-3F56103F978D}" dt="2019-05-27T10:17:41.228" v="26" actId="26606"/>
          <ac:spMkLst>
            <pc:docMk/>
            <pc:sldMk cId="3152994530" sldId="269"/>
            <ac:spMk id="2" creationId="{FEF1F9B0-A67A-7D41-ACC1-2395381F84D9}"/>
          </ac:spMkLst>
        </pc:spChg>
        <pc:spChg chg="del mod">
          <ac:chgData name="강조명" userId="1e897d54-c410-486e-83ff-617f58a2d5c7" providerId="ADAL" clId="{A3677D77-E185-4224-9E51-3F56103F978D}" dt="2019-05-27T10:17:41.228" v="26" actId="26606"/>
          <ac:spMkLst>
            <pc:docMk/>
            <pc:sldMk cId="3152994530" sldId="269"/>
            <ac:spMk id="3" creationId="{941FE07E-20BA-4142-A327-14D0F70E2676}"/>
          </ac:spMkLst>
        </pc:spChg>
        <pc:spChg chg="mod">
          <ac:chgData name="강조명" userId="1e897d54-c410-486e-83ff-617f58a2d5c7" providerId="ADAL" clId="{A3677D77-E185-4224-9E51-3F56103F978D}" dt="2019-05-27T10:17:41.228" v="26" actId="26606"/>
          <ac:spMkLst>
            <pc:docMk/>
            <pc:sldMk cId="3152994530" sldId="269"/>
            <ac:spMk id="4" creationId="{5BB75382-7384-6D4E-B940-80260255E292}"/>
          </ac:spMkLst>
        </pc:spChg>
        <pc:spChg chg="del">
          <ac:chgData name="강조명" userId="1e897d54-c410-486e-83ff-617f58a2d5c7" providerId="ADAL" clId="{A3677D77-E185-4224-9E51-3F56103F978D}" dt="2019-05-27T10:17:32.760" v="22" actId="478"/>
          <ac:spMkLst>
            <pc:docMk/>
            <pc:sldMk cId="3152994530" sldId="269"/>
            <ac:spMk id="6" creationId="{55441F7C-9C20-3946-99C4-4D52A94AFC6A}"/>
          </ac:spMkLst>
        </pc:spChg>
        <pc:spChg chg="del">
          <ac:chgData name="강조명" userId="1e897d54-c410-486e-83ff-617f58a2d5c7" providerId="ADAL" clId="{A3677D77-E185-4224-9E51-3F56103F978D}" dt="2019-05-27T10:17:32.760" v="22" actId="478"/>
          <ac:spMkLst>
            <pc:docMk/>
            <pc:sldMk cId="3152994530" sldId="269"/>
            <ac:spMk id="9" creationId="{42A4E33E-E492-B842-8103-DFEBDF23C98F}"/>
          </ac:spMkLst>
        </pc:spChg>
        <pc:spChg chg="add mod">
          <ac:chgData name="강조명" userId="1e897d54-c410-486e-83ff-617f58a2d5c7" providerId="ADAL" clId="{A3677D77-E185-4224-9E51-3F56103F978D}" dt="2019-05-27T10:20:41.628" v="611" actId="6549"/>
          <ac:spMkLst>
            <pc:docMk/>
            <pc:sldMk cId="3152994530" sldId="269"/>
            <ac:spMk id="10" creationId="{0ABA2536-7148-4148-A118-CEFDEE7D078E}"/>
          </ac:spMkLst>
        </pc:spChg>
        <pc:spChg chg="del">
          <ac:chgData name="강조명" userId="1e897d54-c410-486e-83ff-617f58a2d5c7" providerId="ADAL" clId="{A3677D77-E185-4224-9E51-3F56103F978D}" dt="2019-05-27T10:17:32.760" v="22" actId="478"/>
          <ac:spMkLst>
            <pc:docMk/>
            <pc:sldMk cId="3152994530" sldId="269"/>
            <ac:spMk id="12" creationId="{ADC26184-5EB3-C640-8AC9-1B7B4D4DF585}"/>
          </ac:spMkLst>
        </pc:spChg>
        <pc:spChg chg="del">
          <ac:chgData name="강조명" userId="1e897d54-c410-486e-83ff-617f58a2d5c7" providerId="ADAL" clId="{A3677D77-E185-4224-9E51-3F56103F978D}" dt="2019-05-27T10:17:32.760" v="22" actId="478"/>
          <ac:spMkLst>
            <pc:docMk/>
            <pc:sldMk cId="3152994530" sldId="269"/>
            <ac:spMk id="15" creationId="{D9A846FE-C762-F74C-BDB1-DC60855B4C5E}"/>
          </ac:spMkLst>
        </pc:spChg>
        <pc:spChg chg="del">
          <ac:chgData name="강조명" userId="1e897d54-c410-486e-83ff-617f58a2d5c7" providerId="ADAL" clId="{A3677D77-E185-4224-9E51-3F56103F978D}" dt="2019-05-27T10:17:32.760" v="22" actId="478"/>
          <ac:spMkLst>
            <pc:docMk/>
            <pc:sldMk cId="3152994530" sldId="269"/>
            <ac:spMk id="30" creationId="{B8168A05-C43C-4C65-A464-063BEEBA900A}"/>
          </ac:spMkLst>
        </pc:spChg>
        <pc:picChg chg="add mod ord">
          <ac:chgData name="강조명" userId="1e897d54-c410-486e-83ff-617f58a2d5c7" providerId="ADAL" clId="{A3677D77-E185-4224-9E51-3F56103F978D}" dt="2019-05-27T10:17:41.228" v="26" actId="26606"/>
          <ac:picMkLst>
            <pc:docMk/>
            <pc:sldMk cId="3152994530" sldId="269"/>
            <ac:picMk id="5" creationId="{20D43C7B-DE49-40DF-A47C-27A0FE9B087B}"/>
          </ac:picMkLst>
        </pc:picChg>
        <pc:picChg chg="del">
          <ac:chgData name="강조명" userId="1e897d54-c410-486e-83ff-617f58a2d5c7" providerId="ADAL" clId="{A3677D77-E185-4224-9E51-3F56103F978D}" dt="2019-05-27T10:17:32.760" v="22" actId="478"/>
          <ac:picMkLst>
            <pc:docMk/>
            <pc:sldMk cId="3152994530" sldId="269"/>
            <ac:picMk id="16" creationId="{24A93F1D-9144-4B69-9400-BEB6FCAF6529}"/>
          </ac:picMkLst>
        </pc:picChg>
        <pc:cxnChg chg="del mod">
          <ac:chgData name="강조명" userId="1e897d54-c410-486e-83ff-617f58a2d5c7" providerId="ADAL" clId="{A3677D77-E185-4224-9E51-3F56103F978D}" dt="2019-05-27T10:17:36.992" v="23" actId="478"/>
          <ac:cxnSpMkLst>
            <pc:docMk/>
            <pc:sldMk cId="3152994530" sldId="269"/>
            <ac:cxnSpMk id="8" creationId="{2EC76DFC-4769-0940-8B76-DF032036C3C9}"/>
          </ac:cxnSpMkLst>
        </pc:cxnChg>
        <pc:cxnChg chg="del mod">
          <ac:chgData name="강조명" userId="1e897d54-c410-486e-83ff-617f58a2d5c7" providerId="ADAL" clId="{A3677D77-E185-4224-9E51-3F56103F978D}" dt="2019-05-27T10:17:38.496" v="24" actId="478"/>
          <ac:cxnSpMkLst>
            <pc:docMk/>
            <pc:sldMk cId="3152994530" sldId="269"/>
            <ac:cxnSpMk id="11" creationId="{C31A97BE-2FBD-0A48-B611-E9AE55F8E0A7}"/>
          </ac:cxnSpMkLst>
        </pc:cxnChg>
        <pc:cxnChg chg="del mod">
          <ac:chgData name="강조명" userId="1e897d54-c410-486e-83ff-617f58a2d5c7" providerId="ADAL" clId="{A3677D77-E185-4224-9E51-3F56103F978D}" dt="2019-05-27T10:17:36.992" v="23" actId="478"/>
          <ac:cxnSpMkLst>
            <pc:docMk/>
            <pc:sldMk cId="3152994530" sldId="269"/>
            <ac:cxnSpMk id="14" creationId="{47058AC2-D236-D84E-9E47-F6B76B2A0EAD}"/>
          </ac:cxnSpMkLst>
        </pc:cxnChg>
        <pc:cxnChg chg="del mod">
          <ac:chgData name="강조명" userId="1e897d54-c410-486e-83ff-617f58a2d5c7" providerId="ADAL" clId="{A3677D77-E185-4224-9E51-3F56103F978D}" dt="2019-05-27T10:17:36.992" v="23" actId="478"/>
          <ac:cxnSpMkLst>
            <pc:docMk/>
            <pc:sldMk cId="3152994530" sldId="269"/>
            <ac:cxnSpMk id="17" creationId="{AB057585-2368-404B-B646-0316B3F81B2D}"/>
          </ac:cxnSpMkLst>
        </pc:cxnChg>
        <pc:cxnChg chg="del mod">
          <ac:chgData name="강조명" userId="1e897d54-c410-486e-83ff-617f58a2d5c7" providerId="ADAL" clId="{A3677D77-E185-4224-9E51-3F56103F978D}" dt="2019-05-27T10:17:36.992" v="23" actId="478"/>
          <ac:cxnSpMkLst>
            <pc:docMk/>
            <pc:sldMk cId="3152994530" sldId="269"/>
            <ac:cxnSpMk id="41" creationId="{B2DCB8A2-8E37-4DA4-AB7A-54775F83F1EE}"/>
          </ac:cxnSpMkLst>
        </pc:cxnChg>
      </pc:sldChg>
      <pc:sldChg chg="addSp delSp modSp">
        <pc:chgData name="강조명" userId="1e897d54-c410-486e-83ff-617f58a2d5c7" providerId="ADAL" clId="{A3677D77-E185-4224-9E51-3F56103F978D}" dt="2019-05-27T15:16:25.979" v="1591" actId="2711"/>
        <pc:sldMkLst>
          <pc:docMk/>
          <pc:sldMk cId="269404567" sldId="270"/>
        </pc:sldMkLst>
        <pc:spChg chg="del mod">
          <ac:chgData name="강조명" userId="1e897d54-c410-486e-83ff-617f58a2d5c7" providerId="ADAL" clId="{A3677D77-E185-4224-9E51-3F56103F978D}" dt="2019-05-27T15:06:04.416" v="941" actId="478"/>
          <ac:spMkLst>
            <pc:docMk/>
            <pc:sldMk cId="269404567" sldId="270"/>
            <ac:spMk id="3" creationId="{941FE07E-20BA-4142-A327-14D0F70E2676}"/>
          </ac:spMkLst>
        </pc:spChg>
        <pc:spChg chg="del">
          <ac:chgData name="강조명" userId="1e897d54-c410-486e-83ff-617f58a2d5c7" providerId="ADAL" clId="{A3677D77-E185-4224-9E51-3F56103F978D}" dt="2019-05-27T15:06:27.436" v="948" actId="478"/>
          <ac:spMkLst>
            <pc:docMk/>
            <pc:sldMk cId="269404567" sldId="270"/>
            <ac:spMk id="8" creationId="{3EA33901-365F-4609-BF2A-22E698AA1F35}"/>
          </ac:spMkLst>
        </pc:spChg>
        <pc:spChg chg="add mod">
          <ac:chgData name="강조명" userId="1e897d54-c410-486e-83ff-617f58a2d5c7" providerId="ADAL" clId="{A3677D77-E185-4224-9E51-3F56103F978D}" dt="2019-05-27T15:16:25.979" v="1591" actId="2711"/>
          <ac:spMkLst>
            <pc:docMk/>
            <pc:sldMk cId="269404567" sldId="270"/>
            <ac:spMk id="11" creationId="{AF45F150-A9CD-4B1B-8910-8C9DAE20103F}"/>
          </ac:spMkLst>
        </pc:spChg>
        <pc:spChg chg="add">
          <ac:chgData name="강조명" userId="1e897d54-c410-486e-83ff-617f58a2d5c7" providerId="ADAL" clId="{A3677D77-E185-4224-9E51-3F56103F978D}" dt="2019-05-27T15:06:31.989" v="949"/>
          <ac:spMkLst>
            <pc:docMk/>
            <pc:sldMk cId="269404567" sldId="270"/>
            <ac:spMk id="12" creationId="{3B952788-FD06-4406-B34D-55C878E56E0D}"/>
          </ac:spMkLst>
        </pc:spChg>
        <pc:spChg chg="del">
          <ac:chgData name="강조명" userId="1e897d54-c410-486e-83ff-617f58a2d5c7" providerId="ADAL" clId="{A3677D77-E185-4224-9E51-3F56103F978D}" dt="2019-05-27T15:06:06.031" v="942" actId="478"/>
          <ac:spMkLst>
            <pc:docMk/>
            <pc:sldMk cId="269404567" sldId="270"/>
            <ac:spMk id="13" creationId="{E99AB3BF-577F-4268-8985-A6AB345BB638}"/>
          </ac:spMkLst>
        </pc:spChg>
        <pc:picChg chg="del">
          <ac:chgData name="강조명" userId="1e897d54-c410-486e-83ff-617f58a2d5c7" providerId="ADAL" clId="{A3677D77-E185-4224-9E51-3F56103F978D}" dt="2019-05-27T15:03:47.978" v="693" actId="478"/>
          <ac:picMkLst>
            <pc:docMk/>
            <pc:sldMk cId="269404567" sldId="270"/>
            <ac:picMk id="7" creationId="{33CE1DB1-4FC6-4A42-9152-DF3DFBA25A9F}"/>
          </ac:picMkLst>
        </pc:picChg>
        <pc:picChg chg="add ord">
          <ac:chgData name="강조명" userId="1e897d54-c410-486e-83ff-617f58a2d5c7" providerId="ADAL" clId="{A3677D77-E185-4224-9E51-3F56103F978D}" dt="2019-05-27T15:05:17.076" v="934" actId="167"/>
          <ac:picMkLst>
            <pc:docMk/>
            <pc:sldMk cId="269404567" sldId="270"/>
            <ac:picMk id="10" creationId="{F7137EF4-8F2D-4BB5-AB8A-563FE91645DB}"/>
          </ac:picMkLst>
        </pc:picChg>
        <pc:picChg chg="del">
          <ac:chgData name="강조명" userId="1e897d54-c410-486e-83ff-617f58a2d5c7" providerId="ADAL" clId="{A3677D77-E185-4224-9E51-3F56103F978D}" dt="2019-05-27T15:03:46.810" v="691" actId="478"/>
          <ac:picMkLst>
            <pc:docMk/>
            <pc:sldMk cId="269404567" sldId="270"/>
            <ac:picMk id="14" creationId="{638962E6-4B71-4643-862E-18C6094F9984}"/>
          </ac:picMkLst>
        </pc:picChg>
        <pc:picChg chg="del">
          <ac:chgData name="강조명" userId="1e897d54-c410-486e-83ff-617f58a2d5c7" providerId="ADAL" clId="{A3677D77-E185-4224-9E51-3F56103F978D}" dt="2019-05-27T15:03:47.218" v="692" actId="478"/>
          <ac:picMkLst>
            <pc:docMk/>
            <pc:sldMk cId="269404567" sldId="270"/>
            <ac:picMk id="15" creationId="{C76E7C77-0A04-4AF8-84CE-B78CDEC9D577}"/>
          </ac:picMkLst>
        </pc:picChg>
      </pc:sldChg>
      <pc:sldChg chg="modSp">
        <pc:chgData name="강조명" userId="1e897d54-c410-486e-83ff-617f58a2d5c7" providerId="ADAL" clId="{A3677D77-E185-4224-9E51-3F56103F978D}" dt="2019-05-27T16:25:03.983" v="3158" actId="20577"/>
        <pc:sldMkLst>
          <pc:docMk/>
          <pc:sldMk cId="3694351607" sldId="275"/>
        </pc:sldMkLst>
        <pc:spChg chg="mod">
          <ac:chgData name="강조명" userId="1e897d54-c410-486e-83ff-617f58a2d5c7" providerId="ADAL" clId="{A3677D77-E185-4224-9E51-3F56103F978D}" dt="2019-05-27T16:25:03.983" v="3158" actId="20577"/>
          <ac:spMkLst>
            <pc:docMk/>
            <pc:sldMk cId="3694351607" sldId="275"/>
            <ac:spMk id="3" creationId="{CC390570-38D8-4BB0-92D8-B2350C850463}"/>
          </ac:spMkLst>
        </pc:spChg>
      </pc:sldChg>
      <pc:sldChg chg="delSp modSp add del">
        <pc:chgData name="강조명" userId="1e897d54-c410-486e-83ff-617f58a2d5c7" providerId="ADAL" clId="{A3677D77-E185-4224-9E51-3F56103F978D}" dt="2019-05-27T15:32:15.033" v="2230" actId="2696"/>
        <pc:sldMkLst>
          <pc:docMk/>
          <pc:sldMk cId="1649203630" sldId="276"/>
        </pc:sldMkLst>
        <pc:spChg chg="mod">
          <ac:chgData name="강조명" userId="1e897d54-c410-486e-83ff-617f58a2d5c7" providerId="ADAL" clId="{A3677D77-E185-4224-9E51-3F56103F978D}" dt="2019-05-27T15:09:16.690" v="1290"/>
          <ac:spMkLst>
            <pc:docMk/>
            <pc:sldMk cId="1649203630" sldId="276"/>
            <ac:spMk id="3" creationId="{941FE07E-20BA-4142-A327-14D0F70E2676}"/>
          </ac:spMkLst>
        </pc:spChg>
        <pc:graphicFrameChg chg="del">
          <ac:chgData name="강조명" userId="1e897d54-c410-486e-83ff-617f58a2d5c7" providerId="ADAL" clId="{A3677D77-E185-4224-9E51-3F56103F978D}" dt="2019-05-27T15:08:27.018" v="1169" actId="478"/>
          <ac:graphicFrameMkLst>
            <pc:docMk/>
            <pc:sldMk cId="1649203630" sldId="276"/>
            <ac:graphicFrameMk id="6" creationId="{6050AF0E-CFAF-4235-9516-69D067EAE4F0}"/>
          </ac:graphicFrameMkLst>
        </pc:graphicFrameChg>
      </pc:sldChg>
      <pc:sldChg chg="del">
        <pc:chgData name="강조명" userId="1e897d54-c410-486e-83ff-617f58a2d5c7" providerId="ADAL" clId="{A3677D77-E185-4224-9E51-3F56103F978D}" dt="2019-05-27T15:32:15.066" v="2231" actId="2696"/>
        <pc:sldMkLst>
          <pc:docMk/>
          <pc:sldMk cId="4060866942" sldId="277"/>
        </pc:sldMkLst>
      </pc:sldChg>
      <pc:sldChg chg="addSp delSp modSp">
        <pc:chgData name="강조명" userId="1e897d54-c410-486e-83ff-617f58a2d5c7" providerId="ADAL" clId="{A3677D77-E185-4224-9E51-3F56103F978D}" dt="2019-05-27T15:02:55.509" v="687" actId="20577"/>
        <pc:sldMkLst>
          <pc:docMk/>
          <pc:sldMk cId="3559579816" sldId="278"/>
        </pc:sldMkLst>
        <pc:spChg chg="mod">
          <ac:chgData name="강조명" userId="1e897d54-c410-486e-83ff-617f58a2d5c7" providerId="ADAL" clId="{A3677D77-E185-4224-9E51-3F56103F978D}" dt="2019-05-27T15:02:55.509" v="687" actId="20577"/>
          <ac:spMkLst>
            <pc:docMk/>
            <pc:sldMk cId="3559579816" sldId="278"/>
            <ac:spMk id="3" creationId="{941FE07E-20BA-4142-A327-14D0F70E2676}"/>
          </ac:spMkLst>
        </pc:spChg>
        <pc:spChg chg="mod">
          <ac:chgData name="강조명" userId="1e897d54-c410-486e-83ff-617f58a2d5c7" providerId="ADAL" clId="{A3677D77-E185-4224-9E51-3F56103F978D}" dt="2019-05-27T10:22:29.322" v="623" actId="20577"/>
          <ac:spMkLst>
            <pc:docMk/>
            <pc:sldMk cId="3559579816" sldId="278"/>
            <ac:spMk id="6" creationId="{55441F7C-9C20-3946-99C4-4D52A94AFC6A}"/>
          </ac:spMkLst>
        </pc:spChg>
        <pc:spChg chg="mod">
          <ac:chgData name="강조명" userId="1e897d54-c410-486e-83ff-617f58a2d5c7" providerId="ADAL" clId="{A3677D77-E185-4224-9E51-3F56103F978D}" dt="2019-05-27T10:23:04.736" v="629" actId="14100"/>
          <ac:spMkLst>
            <pc:docMk/>
            <pc:sldMk cId="3559579816" sldId="278"/>
            <ac:spMk id="9" creationId="{42A4E33E-E492-B842-8103-DFEBDF23C98F}"/>
          </ac:spMkLst>
        </pc:spChg>
        <pc:spChg chg="mod">
          <ac:chgData name="강조명" userId="1e897d54-c410-486e-83ff-617f58a2d5c7" providerId="ADAL" clId="{A3677D77-E185-4224-9E51-3F56103F978D}" dt="2019-05-27T10:22:55.391" v="627" actId="14100"/>
          <ac:spMkLst>
            <pc:docMk/>
            <pc:sldMk cId="3559579816" sldId="278"/>
            <ac:spMk id="12" creationId="{ADC26184-5EB3-C640-8AC9-1B7B4D4DF585}"/>
          </ac:spMkLst>
        </pc:spChg>
        <pc:spChg chg="mod">
          <ac:chgData name="강조명" userId="1e897d54-c410-486e-83ff-617f58a2d5c7" providerId="ADAL" clId="{A3677D77-E185-4224-9E51-3F56103F978D}" dt="2019-05-27T10:23:08.712" v="630" actId="14100"/>
          <ac:spMkLst>
            <pc:docMk/>
            <pc:sldMk cId="3559579816" sldId="278"/>
            <ac:spMk id="15" creationId="{D9A846FE-C762-F74C-BDB1-DC60855B4C5E}"/>
          </ac:spMkLst>
        </pc:spChg>
        <pc:spChg chg="mod">
          <ac:chgData name="강조명" userId="1e897d54-c410-486e-83ff-617f58a2d5c7" providerId="ADAL" clId="{A3677D77-E185-4224-9E51-3F56103F978D}" dt="2019-05-27T10:23:17.066" v="631" actId="14100"/>
          <ac:spMkLst>
            <pc:docMk/>
            <pc:sldMk cId="3559579816" sldId="278"/>
            <ac:spMk id="30" creationId="{B8168A05-C43C-4C65-A464-063BEEBA900A}"/>
          </ac:spMkLst>
        </pc:spChg>
        <pc:picChg chg="add mod ord modCrop">
          <ac:chgData name="강조명" userId="1e897d54-c410-486e-83ff-617f58a2d5c7" providerId="ADAL" clId="{A3677D77-E185-4224-9E51-3F56103F978D}" dt="2019-05-27T10:22:44.109" v="625" actId="14100"/>
          <ac:picMkLst>
            <pc:docMk/>
            <pc:sldMk cId="3559579816" sldId="278"/>
            <ac:picMk id="5" creationId="{705DC5BD-1A63-487B-8E7C-A590FFA1422B}"/>
          </ac:picMkLst>
        </pc:picChg>
        <pc:picChg chg="del">
          <ac:chgData name="강조명" userId="1e897d54-c410-486e-83ff-617f58a2d5c7" providerId="ADAL" clId="{A3677D77-E185-4224-9E51-3F56103F978D}" dt="2019-05-27T10:21:54.412" v="614" actId="478"/>
          <ac:picMkLst>
            <pc:docMk/>
            <pc:sldMk cId="3559579816" sldId="278"/>
            <ac:picMk id="16" creationId="{24A93F1D-9144-4B69-9400-BEB6FCAF6529}"/>
          </ac:picMkLst>
        </pc:picChg>
      </pc:sldChg>
      <pc:sldChg chg="addSp delSp modSp add">
        <pc:chgData name="강조명" userId="1e897d54-c410-486e-83ff-617f58a2d5c7" providerId="ADAL" clId="{A3677D77-E185-4224-9E51-3F56103F978D}" dt="2019-05-27T15:35:29.448" v="2407" actId="20577"/>
        <pc:sldMkLst>
          <pc:docMk/>
          <pc:sldMk cId="3658155344" sldId="279"/>
        </pc:sldMkLst>
        <pc:spChg chg="mod">
          <ac:chgData name="강조명" userId="1e897d54-c410-486e-83ff-617f58a2d5c7" providerId="ADAL" clId="{A3677D77-E185-4224-9E51-3F56103F978D}" dt="2019-05-27T15:35:29.448" v="2407" actId="20577"/>
          <ac:spMkLst>
            <pc:docMk/>
            <pc:sldMk cId="3658155344" sldId="279"/>
            <ac:spMk id="11" creationId="{AF45F150-A9CD-4B1B-8910-8C9DAE20103F}"/>
          </ac:spMkLst>
        </pc:spChg>
        <pc:spChg chg="del">
          <ac:chgData name="강조명" userId="1e897d54-c410-486e-83ff-617f58a2d5c7" providerId="ADAL" clId="{A3677D77-E185-4224-9E51-3F56103F978D}" dt="2019-05-27T15:30:50.838" v="2221" actId="478"/>
          <ac:spMkLst>
            <pc:docMk/>
            <pc:sldMk cId="3658155344" sldId="279"/>
            <ac:spMk id="12" creationId="{3B952788-FD06-4406-B34D-55C878E56E0D}"/>
          </ac:spMkLst>
        </pc:spChg>
        <pc:picChg chg="add del mod modCrop">
          <ac:chgData name="강조명" userId="1e897d54-c410-486e-83ff-617f58a2d5c7" providerId="ADAL" clId="{A3677D77-E185-4224-9E51-3F56103F978D}" dt="2019-05-27T15:14:03.562" v="1577" actId="478"/>
          <ac:picMkLst>
            <pc:docMk/>
            <pc:sldMk cId="3658155344" sldId="279"/>
            <ac:picMk id="3" creationId="{83561630-7A71-4A73-906C-A5725B232471}"/>
          </ac:picMkLst>
        </pc:picChg>
        <pc:picChg chg="add del mod modCrop">
          <ac:chgData name="강조명" userId="1e897d54-c410-486e-83ff-617f58a2d5c7" providerId="ADAL" clId="{A3677D77-E185-4224-9E51-3F56103F978D}" dt="2019-05-27T15:14:02.882" v="1576" actId="478"/>
          <ac:picMkLst>
            <pc:docMk/>
            <pc:sldMk cId="3658155344" sldId="279"/>
            <ac:picMk id="5" creationId="{3C65A0D2-681E-4433-B6F7-7E21C5A69D3A}"/>
          </ac:picMkLst>
        </pc:picChg>
        <pc:picChg chg="add mod modCrop">
          <ac:chgData name="강조명" userId="1e897d54-c410-486e-83ff-617f58a2d5c7" providerId="ADAL" clId="{A3677D77-E185-4224-9E51-3F56103F978D}" dt="2019-05-27T15:31:30.761" v="2229" actId="1076"/>
          <ac:picMkLst>
            <pc:docMk/>
            <pc:sldMk cId="3658155344" sldId="279"/>
            <ac:picMk id="6" creationId="{E5493CC8-8E86-4758-962F-01ACE9DA876A}"/>
          </ac:picMkLst>
        </pc:picChg>
        <pc:picChg chg="add mod modCrop">
          <ac:chgData name="강조명" userId="1e897d54-c410-486e-83ff-617f58a2d5c7" providerId="ADAL" clId="{A3677D77-E185-4224-9E51-3F56103F978D}" dt="2019-05-27T15:31:30.761" v="2229" actId="1076"/>
          <ac:picMkLst>
            <pc:docMk/>
            <pc:sldMk cId="3658155344" sldId="279"/>
            <ac:picMk id="7" creationId="{7600BA53-9944-4811-9004-EB2327BA6492}"/>
          </ac:picMkLst>
        </pc:picChg>
        <pc:picChg chg="del">
          <ac:chgData name="강조명" userId="1e897d54-c410-486e-83ff-617f58a2d5c7" providerId="ADAL" clId="{A3677D77-E185-4224-9E51-3F56103F978D}" dt="2019-05-27T15:30:49.999" v="2220" actId="478"/>
          <ac:picMkLst>
            <pc:docMk/>
            <pc:sldMk cId="3658155344" sldId="279"/>
            <ac:picMk id="10" creationId="{F7137EF4-8F2D-4BB5-AB8A-563FE91645DB}"/>
          </ac:picMkLst>
        </pc:picChg>
      </pc:sldChg>
      <pc:sldChg chg="addSp delSp modSp add">
        <pc:chgData name="강조명" userId="1e897d54-c410-486e-83ff-617f58a2d5c7" providerId="ADAL" clId="{A3677D77-E185-4224-9E51-3F56103F978D}" dt="2019-05-27T15:30:10.217" v="2219" actId="1035"/>
        <pc:sldMkLst>
          <pc:docMk/>
          <pc:sldMk cId="2506782748" sldId="280"/>
        </pc:sldMkLst>
        <pc:spChg chg="add del">
          <ac:chgData name="강조명" userId="1e897d54-c410-486e-83ff-617f58a2d5c7" providerId="ADAL" clId="{A3677D77-E185-4224-9E51-3F56103F978D}" dt="2019-05-27T15:23:54.299" v="2010"/>
          <ac:spMkLst>
            <pc:docMk/>
            <pc:sldMk cId="2506782748" sldId="280"/>
            <ac:spMk id="3" creationId="{788F1EFC-DF1D-48F7-9310-EBC756F0AF4A}"/>
          </ac:spMkLst>
        </pc:spChg>
        <pc:spChg chg="add del">
          <ac:chgData name="강조명" userId="1e897d54-c410-486e-83ff-617f58a2d5c7" providerId="ADAL" clId="{A3677D77-E185-4224-9E51-3F56103F978D}" dt="2019-05-27T15:23:56.447" v="2012"/>
          <ac:spMkLst>
            <pc:docMk/>
            <pc:sldMk cId="2506782748" sldId="280"/>
            <ac:spMk id="5" creationId="{23186EF0-C2F4-453C-B56E-9AFE0C128FA7}"/>
          </ac:spMkLst>
        </pc:spChg>
        <pc:spChg chg="add del">
          <ac:chgData name="강조명" userId="1e897d54-c410-486e-83ff-617f58a2d5c7" providerId="ADAL" clId="{A3677D77-E185-4224-9E51-3F56103F978D}" dt="2019-05-27T15:24:00.158" v="2014"/>
          <ac:spMkLst>
            <pc:docMk/>
            <pc:sldMk cId="2506782748" sldId="280"/>
            <ac:spMk id="8" creationId="{29D70ED5-C2FB-4236-935B-36DD6FD7911E}"/>
          </ac:spMkLst>
        </pc:spChg>
        <pc:spChg chg="add del">
          <ac:chgData name="강조명" userId="1e897d54-c410-486e-83ff-617f58a2d5c7" providerId="ADAL" clId="{A3677D77-E185-4224-9E51-3F56103F978D}" dt="2019-05-27T15:24:04.658" v="2016"/>
          <ac:spMkLst>
            <pc:docMk/>
            <pc:sldMk cId="2506782748" sldId="280"/>
            <ac:spMk id="9" creationId="{84477B75-8BEE-4EF7-B43B-5CBB3E15029F}"/>
          </ac:spMkLst>
        </pc:spChg>
        <pc:spChg chg="mod">
          <ac:chgData name="강조명" userId="1e897d54-c410-486e-83ff-617f58a2d5c7" providerId="ADAL" clId="{A3677D77-E185-4224-9E51-3F56103F978D}" dt="2019-05-27T15:30:02.349" v="2215" actId="20577"/>
          <ac:spMkLst>
            <pc:docMk/>
            <pc:sldMk cId="2506782748" sldId="280"/>
            <ac:spMk id="11" creationId="{AF45F150-A9CD-4B1B-8910-8C9DAE20103F}"/>
          </ac:spMkLst>
        </pc:spChg>
        <pc:spChg chg="add del">
          <ac:chgData name="강조명" userId="1e897d54-c410-486e-83ff-617f58a2d5c7" providerId="ADAL" clId="{A3677D77-E185-4224-9E51-3F56103F978D}" dt="2019-05-27T15:24:11.907" v="2018"/>
          <ac:spMkLst>
            <pc:docMk/>
            <pc:sldMk cId="2506782748" sldId="280"/>
            <ac:spMk id="13" creationId="{6E98B05C-2849-4F55-B0B7-1D4392E71411}"/>
          </ac:spMkLst>
        </pc:spChg>
        <pc:spChg chg="add del">
          <ac:chgData name="강조명" userId="1e897d54-c410-486e-83ff-617f58a2d5c7" providerId="ADAL" clId="{A3677D77-E185-4224-9E51-3F56103F978D}" dt="2019-05-27T15:24:14.141" v="2020"/>
          <ac:spMkLst>
            <pc:docMk/>
            <pc:sldMk cId="2506782748" sldId="280"/>
            <ac:spMk id="14" creationId="{7EAD0AD7-E9CD-462A-81E9-1890CBD05DEA}"/>
          </ac:spMkLst>
        </pc:spChg>
        <pc:spChg chg="add del">
          <ac:chgData name="강조명" userId="1e897d54-c410-486e-83ff-617f58a2d5c7" providerId="ADAL" clId="{A3677D77-E185-4224-9E51-3F56103F978D}" dt="2019-05-27T15:25:12.458" v="2022"/>
          <ac:spMkLst>
            <pc:docMk/>
            <pc:sldMk cId="2506782748" sldId="280"/>
            <ac:spMk id="15" creationId="{803DB60B-54F3-4EE1-BDBF-139CAEBA622F}"/>
          </ac:spMkLst>
        </pc:spChg>
        <pc:picChg chg="del">
          <ac:chgData name="강조명" userId="1e897d54-c410-486e-83ff-617f58a2d5c7" providerId="ADAL" clId="{A3677D77-E185-4224-9E51-3F56103F978D}" dt="2019-05-27T15:17:03.238" v="1598" actId="478"/>
          <ac:picMkLst>
            <pc:docMk/>
            <pc:sldMk cId="2506782748" sldId="280"/>
            <ac:picMk id="6" creationId="{E5493CC8-8E86-4758-962F-01ACE9DA876A}"/>
          </ac:picMkLst>
        </pc:picChg>
        <pc:picChg chg="del">
          <ac:chgData name="강조명" userId="1e897d54-c410-486e-83ff-617f58a2d5c7" providerId="ADAL" clId="{A3677D77-E185-4224-9E51-3F56103F978D}" dt="2019-05-27T15:17:02.701" v="1597" actId="478"/>
          <ac:picMkLst>
            <pc:docMk/>
            <pc:sldMk cId="2506782748" sldId="280"/>
            <ac:picMk id="7" creationId="{7600BA53-9944-4811-9004-EB2327BA6492}"/>
          </ac:picMkLst>
        </pc:picChg>
        <pc:picChg chg="add mod">
          <ac:chgData name="강조명" userId="1e897d54-c410-486e-83ff-617f58a2d5c7" providerId="ADAL" clId="{A3677D77-E185-4224-9E51-3F56103F978D}" dt="2019-05-27T15:30:10.217" v="2219" actId="1035"/>
          <ac:picMkLst>
            <pc:docMk/>
            <pc:sldMk cId="2506782748" sldId="280"/>
            <ac:picMk id="17" creationId="{1E069010-CC59-4A21-AA42-37A3CC87A1BC}"/>
          </ac:picMkLst>
        </pc:picChg>
        <pc:picChg chg="add mod">
          <ac:chgData name="강조명" userId="1e897d54-c410-486e-83ff-617f58a2d5c7" providerId="ADAL" clId="{A3677D77-E185-4224-9E51-3F56103F978D}" dt="2019-05-27T15:30:10.217" v="2219" actId="1035"/>
          <ac:picMkLst>
            <pc:docMk/>
            <pc:sldMk cId="2506782748" sldId="280"/>
            <ac:picMk id="19" creationId="{0E347ED8-E7B4-4F9D-B161-1FCA6FA96339}"/>
          </ac:picMkLst>
        </pc:picChg>
      </pc:sldChg>
      <pc:sldChg chg="add del">
        <pc:chgData name="강조명" userId="1e897d54-c410-486e-83ff-617f58a2d5c7" providerId="ADAL" clId="{A3677D77-E185-4224-9E51-3F56103F978D}" dt="2019-05-27T15:36:36.241" v="2442"/>
        <pc:sldMkLst>
          <pc:docMk/>
          <pc:sldMk cId="1253176875" sldId="281"/>
        </pc:sldMkLst>
      </pc:sldChg>
    </pc:docChg>
  </pc:docChgLst>
  <pc:docChgLst>
    <pc:chgData name="박 지훈" userId="2abee257d17f38cc" providerId="LiveId" clId="{68FCB6D2-C59F-4394-87F5-FFFC3C1EECF2}"/>
    <pc:docChg chg="undo custSel addSld delSld modSld">
      <pc:chgData name="박 지훈" userId="2abee257d17f38cc" providerId="LiveId" clId="{68FCB6D2-C59F-4394-87F5-FFFC3C1EECF2}" dt="2021-06-12T10:20:07.169" v="1589" actId="2711"/>
      <pc:docMkLst>
        <pc:docMk/>
      </pc:docMkLst>
      <pc:sldChg chg="add del">
        <pc:chgData name="박 지훈" userId="2abee257d17f38cc" providerId="LiveId" clId="{68FCB6D2-C59F-4394-87F5-FFFC3C1EECF2}" dt="2021-06-12T09:52:38.782" v="6" actId="47"/>
        <pc:sldMkLst>
          <pc:docMk/>
          <pc:sldMk cId="805932379" sldId="256"/>
        </pc:sldMkLst>
      </pc:sldChg>
      <pc:sldChg chg="del">
        <pc:chgData name="박 지훈" userId="2abee257d17f38cc" providerId="LiveId" clId="{68FCB6D2-C59F-4394-87F5-FFFC3C1EECF2}" dt="2021-06-12T10:05:49.839" v="580" actId="47"/>
        <pc:sldMkLst>
          <pc:docMk/>
          <pc:sldMk cId="1559293872" sldId="257"/>
        </pc:sldMkLst>
      </pc:sldChg>
      <pc:sldChg chg="addSp delSp modSp add del mod">
        <pc:chgData name="박 지훈" userId="2abee257d17f38cc" providerId="LiveId" clId="{68FCB6D2-C59F-4394-87F5-FFFC3C1EECF2}" dt="2021-06-12T10:19:54.975" v="1588" actId="1076"/>
        <pc:sldMkLst>
          <pc:docMk/>
          <pc:sldMk cId="3550824873" sldId="258"/>
        </pc:sldMkLst>
        <pc:spChg chg="add del mod">
          <ac:chgData name="박 지훈" userId="2abee257d17f38cc" providerId="LiveId" clId="{68FCB6D2-C59F-4394-87F5-FFFC3C1EECF2}" dt="2021-06-12T09:53:07.544" v="11" actId="478"/>
          <ac:spMkLst>
            <pc:docMk/>
            <pc:sldMk cId="3550824873" sldId="258"/>
            <ac:spMk id="2" creationId="{912EF6B6-185B-4C95-8392-8A8D8760B1F6}"/>
          </ac:spMkLst>
        </pc:spChg>
        <pc:spChg chg="add del mod">
          <ac:chgData name="박 지훈" userId="2abee257d17f38cc" providerId="LiveId" clId="{68FCB6D2-C59F-4394-87F5-FFFC3C1EECF2}" dt="2021-06-12T09:52:13.944" v="3" actId="478"/>
          <ac:spMkLst>
            <pc:docMk/>
            <pc:sldMk cId="3550824873" sldId="258"/>
            <ac:spMk id="3" creationId="{D6AE5494-D0E5-43B1-A4B9-E2B47CCA6F16}"/>
          </ac:spMkLst>
        </pc:spChg>
        <pc:spChg chg="add del mod">
          <ac:chgData name="박 지훈" userId="2abee257d17f38cc" providerId="LiveId" clId="{68FCB6D2-C59F-4394-87F5-FFFC3C1EECF2}" dt="2021-06-12T10:05:06.674" v="554" actId="2711"/>
          <ac:spMkLst>
            <pc:docMk/>
            <pc:sldMk cId="3550824873" sldId="258"/>
            <ac:spMk id="5" creationId="{EF040CAE-488A-7547-A437-48C0B99A2021}"/>
          </ac:spMkLst>
        </pc:spChg>
        <pc:spChg chg="add del mod">
          <ac:chgData name="박 지훈" userId="2abee257d17f38cc" providerId="LiveId" clId="{68FCB6D2-C59F-4394-87F5-FFFC3C1EECF2}" dt="2021-06-12T09:53:08.488" v="12" actId="478"/>
          <ac:spMkLst>
            <pc:docMk/>
            <pc:sldMk cId="3550824873" sldId="258"/>
            <ac:spMk id="6" creationId="{8A71CD15-5B97-460B-BE06-3059955968BE}"/>
          </ac:spMkLst>
        </pc:spChg>
        <pc:spChg chg="add del mod">
          <ac:chgData name="박 지훈" userId="2abee257d17f38cc" providerId="LiveId" clId="{68FCB6D2-C59F-4394-87F5-FFFC3C1EECF2}" dt="2021-06-12T09:53:24.274" v="14" actId="478"/>
          <ac:spMkLst>
            <pc:docMk/>
            <pc:sldMk cId="3550824873" sldId="258"/>
            <ac:spMk id="8" creationId="{FEE64B0D-E2C7-443C-A2F8-1A575D6C1B56}"/>
          </ac:spMkLst>
        </pc:spChg>
        <pc:spChg chg="add del mod">
          <ac:chgData name="박 지훈" userId="2abee257d17f38cc" providerId="LiveId" clId="{68FCB6D2-C59F-4394-87F5-FFFC3C1EECF2}" dt="2021-06-12T09:54:27.905" v="17"/>
          <ac:spMkLst>
            <pc:docMk/>
            <pc:sldMk cId="3550824873" sldId="258"/>
            <ac:spMk id="9" creationId="{61B7D840-3564-45FB-84D2-67BE93C1DDFC}"/>
          </ac:spMkLst>
        </pc:spChg>
        <pc:spChg chg="add">
          <ac:chgData name="박 지훈" userId="2abee257d17f38cc" providerId="LiveId" clId="{68FCB6D2-C59F-4394-87F5-FFFC3C1EECF2}" dt="2021-06-12T09:54:51.524" v="18" actId="11529"/>
          <ac:spMkLst>
            <pc:docMk/>
            <pc:sldMk cId="3550824873" sldId="258"/>
            <ac:spMk id="10" creationId="{F1DC61CA-43CF-446F-BA6C-296BC754C4C1}"/>
          </ac:spMkLst>
        </pc:spChg>
        <pc:spChg chg="add mod">
          <ac:chgData name="박 지훈" userId="2abee257d17f38cc" providerId="LiveId" clId="{68FCB6D2-C59F-4394-87F5-FFFC3C1EECF2}" dt="2021-06-12T09:55:07.500" v="22" actId="207"/>
          <ac:spMkLst>
            <pc:docMk/>
            <pc:sldMk cId="3550824873" sldId="258"/>
            <ac:spMk id="11" creationId="{E7E7C3A6-8EF9-45F0-AC9F-46582EF44E28}"/>
          </ac:spMkLst>
        </pc:spChg>
        <pc:picChg chg="mod">
          <ac:chgData name="박 지훈" userId="2abee257d17f38cc" providerId="LiveId" clId="{68FCB6D2-C59F-4394-87F5-FFFC3C1EECF2}" dt="2021-06-12T10:19:54.975" v="1588" actId="1076"/>
          <ac:picMkLst>
            <pc:docMk/>
            <pc:sldMk cId="3550824873" sldId="258"/>
            <ac:picMk id="7" creationId="{18702B7C-5D45-4F57-B378-522CDEDF407B}"/>
          </ac:picMkLst>
        </pc:picChg>
      </pc:sldChg>
      <pc:sldChg chg="del">
        <pc:chgData name="박 지훈" userId="2abee257d17f38cc" providerId="LiveId" clId="{68FCB6D2-C59F-4394-87F5-FFFC3C1EECF2}" dt="2021-06-12T10:05:53.321" v="582" actId="47"/>
        <pc:sldMkLst>
          <pc:docMk/>
          <pc:sldMk cId="1109169360" sldId="259"/>
        </pc:sldMkLst>
      </pc:sldChg>
      <pc:sldChg chg="del">
        <pc:chgData name="박 지훈" userId="2abee257d17f38cc" providerId="LiveId" clId="{68FCB6D2-C59F-4394-87F5-FFFC3C1EECF2}" dt="2021-06-12T10:05:51.918" v="581" actId="47"/>
        <pc:sldMkLst>
          <pc:docMk/>
          <pc:sldMk cId="1852927730" sldId="261"/>
        </pc:sldMkLst>
      </pc:sldChg>
      <pc:sldChg chg="del">
        <pc:chgData name="박 지훈" userId="2abee257d17f38cc" providerId="LiveId" clId="{68FCB6D2-C59F-4394-87F5-FFFC3C1EECF2}" dt="2021-06-12T10:05:47.064" v="579" actId="47"/>
        <pc:sldMkLst>
          <pc:docMk/>
          <pc:sldMk cId="2938060225" sldId="266"/>
        </pc:sldMkLst>
      </pc:sldChg>
      <pc:sldChg chg="add del">
        <pc:chgData name="박 지훈" userId="2abee257d17f38cc" providerId="LiveId" clId="{68FCB6D2-C59F-4394-87F5-FFFC3C1EECF2}" dt="2021-06-12T09:52:39.842" v="7" actId="47"/>
        <pc:sldMkLst>
          <pc:docMk/>
          <pc:sldMk cId="2199807901" sldId="268"/>
        </pc:sldMkLst>
      </pc:sldChg>
      <pc:sldChg chg="addSp delSp modSp del mod">
        <pc:chgData name="박 지훈" userId="2abee257d17f38cc" providerId="LiveId" clId="{68FCB6D2-C59F-4394-87F5-FFFC3C1EECF2}" dt="2021-06-12T10:19:45.111" v="1587" actId="47"/>
        <pc:sldMkLst>
          <pc:docMk/>
          <pc:sldMk cId="3152994530" sldId="269"/>
        </pc:sldMkLst>
        <pc:spChg chg="add del">
          <ac:chgData name="박 지훈" userId="2abee257d17f38cc" providerId="LiveId" clId="{68FCB6D2-C59F-4394-87F5-FFFC3C1EECF2}" dt="2021-06-12T09:58:43.732" v="51"/>
          <ac:spMkLst>
            <pc:docMk/>
            <pc:sldMk cId="3152994530" sldId="269"/>
            <ac:spMk id="3" creationId="{B015B1E4-55C6-45B1-AC00-D6A75C387DCA}"/>
          </ac:spMkLst>
        </pc:spChg>
        <pc:spChg chg="add mod">
          <ac:chgData name="박 지훈" userId="2abee257d17f38cc" providerId="LiveId" clId="{68FCB6D2-C59F-4394-87F5-FFFC3C1EECF2}" dt="2021-06-12T09:55:21.024" v="23"/>
          <ac:spMkLst>
            <pc:docMk/>
            <pc:sldMk cId="3152994530" sldId="269"/>
            <ac:spMk id="6" creationId="{7487B6AB-2446-49F3-9931-C79DE143AE78}"/>
          </ac:spMkLst>
        </pc:spChg>
        <pc:spChg chg="mod">
          <ac:chgData name="박 지훈" userId="2abee257d17f38cc" providerId="LiveId" clId="{68FCB6D2-C59F-4394-87F5-FFFC3C1EECF2}" dt="2021-06-12T10:04:56.851" v="553" actId="2711"/>
          <ac:spMkLst>
            <pc:docMk/>
            <pc:sldMk cId="3152994530" sldId="269"/>
            <ac:spMk id="10" creationId="{0ABA2536-7148-4148-A118-CEFDEE7D078E}"/>
          </ac:spMkLst>
        </pc:spChg>
      </pc:sldChg>
      <pc:sldChg chg="addSp delSp modSp mod">
        <pc:chgData name="박 지훈" userId="2abee257d17f38cc" providerId="LiveId" clId="{68FCB6D2-C59F-4394-87F5-FFFC3C1EECF2}" dt="2021-06-12T10:20:07.169" v="1589" actId="2711"/>
        <pc:sldMkLst>
          <pc:docMk/>
          <pc:sldMk cId="269404567" sldId="270"/>
        </pc:sldMkLst>
        <pc:spChg chg="mod">
          <ac:chgData name="박 지훈" userId="2abee257d17f38cc" providerId="LiveId" clId="{68FCB6D2-C59F-4394-87F5-FFFC3C1EECF2}" dt="2021-06-12T10:19:31.823" v="1585" actId="2711"/>
          <ac:spMkLst>
            <pc:docMk/>
            <pc:sldMk cId="269404567" sldId="270"/>
            <ac:spMk id="2" creationId="{FEF1F9B0-A67A-7D41-ACC1-2395381F84D9}"/>
          </ac:spMkLst>
        </pc:spChg>
        <pc:spChg chg="add del">
          <ac:chgData name="박 지훈" userId="2abee257d17f38cc" providerId="LiveId" clId="{68FCB6D2-C59F-4394-87F5-FFFC3C1EECF2}" dt="2021-06-12T10:07:33.504" v="630" actId="478"/>
          <ac:spMkLst>
            <pc:docMk/>
            <pc:sldMk cId="269404567" sldId="270"/>
            <ac:spMk id="3" creationId="{6828EEF7-708D-4738-ACC0-0F6F06615752}"/>
          </ac:spMkLst>
        </pc:spChg>
        <pc:spChg chg="add del mod">
          <ac:chgData name="박 지훈" userId="2abee257d17f38cc" providerId="LiveId" clId="{68FCB6D2-C59F-4394-87F5-FFFC3C1EECF2}" dt="2021-06-12T10:07:41.513" v="636" actId="478"/>
          <ac:spMkLst>
            <pc:docMk/>
            <pc:sldMk cId="269404567" sldId="270"/>
            <ac:spMk id="5" creationId="{61B437AA-90AA-4152-9C1A-F8C5DF04F390}"/>
          </ac:spMkLst>
        </pc:spChg>
        <pc:spChg chg="add del mod">
          <ac:chgData name="박 지훈" userId="2abee257d17f38cc" providerId="LiveId" clId="{68FCB6D2-C59F-4394-87F5-FFFC3C1EECF2}" dt="2021-06-12T10:09:05.008" v="744" actId="478"/>
          <ac:spMkLst>
            <pc:docMk/>
            <pc:sldMk cId="269404567" sldId="270"/>
            <ac:spMk id="6" creationId="{116AA6C0-2B27-4403-B030-0CB89CF87311}"/>
          </ac:spMkLst>
        </pc:spChg>
        <pc:spChg chg="add mod">
          <ac:chgData name="박 지훈" userId="2abee257d17f38cc" providerId="LiveId" clId="{68FCB6D2-C59F-4394-87F5-FFFC3C1EECF2}" dt="2021-06-12T10:07:46.590" v="638"/>
          <ac:spMkLst>
            <pc:docMk/>
            <pc:sldMk cId="269404567" sldId="270"/>
            <ac:spMk id="9" creationId="{AECB07F7-2337-4953-BA22-3D2038969AA9}"/>
          </ac:spMkLst>
        </pc:spChg>
        <pc:spChg chg="add del mod">
          <ac:chgData name="박 지훈" userId="2abee257d17f38cc" providerId="LiveId" clId="{68FCB6D2-C59F-4394-87F5-FFFC3C1EECF2}" dt="2021-06-12T10:20:07.169" v="1589" actId="2711"/>
          <ac:spMkLst>
            <pc:docMk/>
            <pc:sldMk cId="269404567" sldId="270"/>
            <ac:spMk id="11" creationId="{AF45F150-A9CD-4B1B-8910-8C9DAE20103F}"/>
          </ac:spMkLst>
        </pc:spChg>
      </pc:sldChg>
      <pc:sldChg chg="del">
        <pc:chgData name="박 지훈" userId="2abee257d17f38cc" providerId="LiveId" clId="{68FCB6D2-C59F-4394-87F5-FFFC3C1EECF2}" dt="2021-06-12T10:05:54.247" v="583" actId="47"/>
        <pc:sldMkLst>
          <pc:docMk/>
          <pc:sldMk cId="3694351607" sldId="275"/>
        </pc:sldMkLst>
      </pc:sldChg>
      <pc:sldChg chg="addSp modSp mod">
        <pc:chgData name="박 지훈" userId="2abee257d17f38cc" providerId="LiveId" clId="{68FCB6D2-C59F-4394-87F5-FFFC3C1EECF2}" dt="2021-06-12T10:19:35.541" v="1586" actId="2711"/>
        <pc:sldMkLst>
          <pc:docMk/>
          <pc:sldMk cId="3559579816" sldId="278"/>
        </pc:sldMkLst>
        <pc:spChg chg="mod">
          <ac:chgData name="박 지훈" userId="2abee257d17f38cc" providerId="LiveId" clId="{68FCB6D2-C59F-4394-87F5-FFFC3C1EECF2}" dt="2021-06-12T10:19:35.541" v="1586" actId="2711"/>
          <ac:spMkLst>
            <pc:docMk/>
            <pc:sldMk cId="3559579816" sldId="278"/>
            <ac:spMk id="2" creationId="{FEF1F9B0-A67A-7D41-ACC1-2395381F84D9}"/>
          </ac:spMkLst>
        </pc:spChg>
        <pc:spChg chg="mod">
          <ac:chgData name="박 지훈" userId="2abee257d17f38cc" providerId="LiveId" clId="{68FCB6D2-C59F-4394-87F5-FFFC3C1EECF2}" dt="2021-06-12T10:05:28.257" v="578" actId="20577"/>
          <ac:spMkLst>
            <pc:docMk/>
            <pc:sldMk cId="3559579816" sldId="278"/>
            <ac:spMk id="3" creationId="{941FE07E-20BA-4142-A327-14D0F70E2676}"/>
          </ac:spMkLst>
        </pc:spChg>
        <pc:spChg chg="add mod">
          <ac:chgData name="박 지훈" userId="2abee257d17f38cc" providerId="LiveId" clId="{68FCB6D2-C59F-4394-87F5-FFFC3C1EECF2}" dt="2021-06-12T10:07:45.959" v="637"/>
          <ac:spMkLst>
            <pc:docMk/>
            <pc:sldMk cId="3559579816" sldId="278"/>
            <ac:spMk id="11" creationId="{60BA6263-EDE1-4663-9B22-D2543A73CBEB}"/>
          </ac:spMkLst>
        </pc:spChg>
      </pc:sldChg>
      <pc:sldChg chg="addSp modSp mod">
        <pc:chgData name="박 지훈" userId="2abee257d17f38cc" providerId="LiveId" clId="{68FCB6D2-C59F-4394-87F5-FFFC3C1EECF2}" dt="2021-06-12T10:19:27.443" v="1584" actId="2711"/>
        <pc:sldMkLst>
          <pc:docMk/>
          <pc:sldMk cId="3658155344" sldId="279"/>
        </pc:sldMkLst>
        <pc:spChg chg="mod">
          <ac:chgData name="박 지훈" userId="2abee257d17f38cc" providerId="LiveId" clId="{68FCB6D2-C59F-4394-87F5-FFFC3C1EECF2}" dt="2021-06-12T10:19:27.443" v="1584" actId="2711"/>
          <ac:spMkLst>
            <pc:docMk/>
            <pc:sldMk cId="3658155344" sldId="279"/>
            <ac:spMk id="2" creationId="{FEF1F9B0-A67A-7D41-ACC1-2395381F84D9}"/>
          </ac:spMkLst>
        </pc:spChg>
        <pc:spChg chg="add mod">
          <ac:chgData name="박 지훈" userId="2abee257d17f38cc" providerId="LiveId" clId="{68FCB6D2-C59F-4394-87F5-FFFC3C1EECF2}" dt="2021-06-12T10:07:47.191" v="639"/>
          <ac:spMkLst>
            <pc:docMk/>
            <pc:sldMk cId="3658155344" sldId="279"/>
            <ac:spMk id="8" creationId="{CC8DED23-059E-4040-B361-C8D23B199EF0}"/>
          </ac:spMkLst>
        </pc:spChg>
        <pc:spChg chg="mod">
          <ac:chgData name="박 지훈" userId="2abee257d17f38cc" providerId="LiveId" clId="{68FCB6D2-C59F-4394-87F5-FFFC3C1EECF2}" dt="2021-06-12T10:14:41.490" v="1184" actId="2711"/>
          <ac:spMkLst>
            <pc:docMk/>
            <pc:sldMk cId="3658155344" sldId="279"/>
            <ac:spMk id="11" creationId="{AF45F150-A9CD-4B1B-8910-8C9DAE20103F}"/>
          </ac:spMkLst>
        </pc:spChg>
      </pc:sldChg>
      <pc:sldChg chg="addSp delSp modSp mod">
        <pc:chgData name="박 지훈" userId="2abee257d17f38cc" providerId="LiveId" clId="{68FCB6D2-C59F-4394-87F5-FFFC3C1EECF2}" dt="2021-06-12T10:19:23.074" v="1583" actId="2711"/>
        <pc:sldMkLst>
          <pc:docMk/>
          <pc:sldMk cId="2506782748" sldId="280"/>
        </pc:sldMkLst>
        <pc:spChg chg="mod">
          <ac:chgData name="박 지훈" userId="2abee257d17f38cc" providerId="LiveId" clId="{68FCB6D2-C59F-4394-87F5-FFFC3C1EECF2}" dt="2021-06-12T10:19:23.074" v="1583" actId="2711"/>
          <ac:spMkLst>
            <pc:docMk/>
            <pc:sldMk cId="2506782748" sldId="280"/>
            <ac:spMk id="2" creationId="{FEF1F9B0-A67A-7D41-ACC1-2395381F84D9}"/>
          </ac:spMkLst>
        </pc:spChg>
        <pc:spChg chg="add mod">
          <ac:chgData name="박 지훈" userId="2abee257d17f38cc" providerId="LiveId" clId="{68FCB6D2-C59F-4394-87F5-FFFC3C1EECF2}" dt="2021-06-12T10:07:47.879" v="640"/>
          <ac:spMkLst>
            <pc:docMk/>
            <pc:sldMk cId="2506782748" sldId="280"/>
            <ac:spMk id="9" creationId="{5978D8D1-3A32-4B6B-B715-77DFB716AA23}"/>
          </ac:spMkLst>
        </pc:spChg>
        <pc:spChg chg="mod">
          <ac:chgData name="박 지훈" userId="2abee257d17f38cc" providerId="LiveId" clId="{68FCB6D2-C59F-4394-87F5-FFFC3C1EECF2}" dt="2021-06-12T10:19:06.144" v="1561" actId="2711"/>
          <ac:spMkLst>
            <pc:docMk/>
            <pc:sldMk cId="2506782748" sldId="280"/>
            <ac:spMk id="11" creationId="{AF45F150-A9CD-4B1B-8910-8C9DAE20103F}"/>
          </ac:spMkLst>
        </pc:spChg>
        <pc:picChg chg="del">
          <ac:chgData name="박 지훈" userId="2abee257d17f38cc" providerId="LiveId" clId="{68FCB6D2-C59F-4394-87F5-FFFC3C1EECF2}" dt="2021-06-12T10:18:50.481" v="1558" actId="478"/>
          <ac:picMkLst>
            <pc:docMk/>
            <pc:sldMk cId="2506782748" sldId="280"/>
            <ac:picMk id="17" creationId="{1E069010-CC59-4A21-AA42-37A3CC87A1BC}"/>
          </ac:picMkLst>
        </pc:picChg>
        <pc:picChg chg="mod">
          <ac:chgData name="박 지훈" userId="2abee257d17f38cc" providerId="LiveId" clId="{68FCB6D2-C59F-4394-87F5-FFFC3C1EECF2}" dt="2021-06-12T10:18:54.267" v="1560" actId="14100"/>
          <ac:picMkLst>
            <pc:docMk/>
            <pc:sldMk cId="2506782748" sldId="280"/>
            <ac:picMk id="19" creationId="{0E347ED8-E7B4-4F9D-B161-1FCA6FA9633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F4F90F-1B83-4AB1-8FB1-EE5F743E89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4861BE-8289-4153-9891-BCE4AD4D3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00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F20D229-81CA-41F1-8757-269A7482F7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C1D56D2-A3F0-4242-A55E-445903118B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00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44CBCF9-FD4A-458C-81F5-5F2E8E0BCE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F6DCBC4-1528-44F1-9C49-84DF471661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52B216C-6E56-4EA6-9A7D-2E19E2E174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006CE8-BA86-401D-98CF-DEA4AFE91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3038" y="500063"/>
            <a:ext cx="4441825" cy="249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D7B13D53-6772-4AC9-BE19-EF2D199F80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163888"/>
            <a:ext cx="7891463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46F6EE2F-06D0-49FA-B785-2470F73206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8FE864AA-BF8E-42E1-86FF-E8BE38DA3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A94DDDFE-066A-44B9-813D-6D7DBEA69A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7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99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75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22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97DBF11-FFD2-4972-8230-DA8B8748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963" y="2924175"/>
            <a:ext cx="11522072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67E4995-EE03-4A04-8592-96C4EC059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4207" y="5241077"/>
            <a:ext cx="1872828" cy="914400"/>
          </a:xfrm>
        </p:spPr>
        <p:txBody>
          <a:bodyPr anchor="b"/>
          <a:lstStyle>
            <a:lvl1pPr marL="180975" indent="-180975" algn="r">
              <a:buFont typeface="Arial" panose="020B0604020202020204" pitchFamily="34" charset="0"/>
              <a:buChar char="•"/>
              <a:defRPr sz="1400"/>
            </a:lvl1pPr>
            <a:lvl2pPr marL="471487" indent="0">
              <a:buFontTx/>
              <a:buNone/>
              <a:defRPr sz="1400"/>
            </a:lvl2pPr>
            <a:lvl3pPr marL="909637" indent="0">
              <a:buFontTx/>
              <a:buNone/>
              <a:defRPr sz="1400"/>
            </a:lvl3pPr>
            <a:lvl4pPr marL="1306513" indent="0">
              <a:buFontTx/>
              <a:buNone/>
              <a:defRPr sz="1400"/>
            </a:lvl4pPr>
            <a:lvl5pPr marL="169545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149986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2160" userDrawn="1">
          <p15:clr>
            <a:srgbClr val="FBAE40"/>
          </p15:clr>
        </p15:guide>
        <p15:guide id="7" pos="3840" userDrawn="1">
          <p15:clr>
            <a:srgbClr val="FBAE40"/>
          </p15:clr>
        </p15:guide>
        <p15:guide id="8" orient="horz" pos="1842" userDrawn="1">
          <p15:clr>
            <a:srgbClr val="FBAE40"/>
          </p15:clr>
        </p15:guide>
        <p15:guide id="9" orient="horz" pos="1706" userDrawn="1">
          <p15:clr>
            <a:srgbClr val="FBAE40"/>
          </p15:clr>
        </p15:guide>
        <p15:guide id="10" orient="horz" pos="102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720725" indent="-363538">
              <a:tabLst>
                <a:tab pos="538163" algn="l"/>
              </a:tabLst>
              <a:defRPr sz="1800"/>
            </a:lvl2pPr>
            <a:lvl3pPr marL="1077913" indent="-357188">
              <a:defRPr sz="1600"/>
            </a:lvl3pPr>
            <a:lvl4pPr marL="1433513" indent="-355600">
              <a:defRPr/>
            </a:lvl4pPr>
            <a:lvl5pPr marL="1790700" indent="-357188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85A024-D0BE-4C41-AA54-431666E94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‹#›</a:t>
            </a:fld>
            <a:endParaRPr lang="en-US" altLang="ko-KR" b="1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957F713-4AEB-4C8A-A523-9BBD75B9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3D66F97-7D57-8D43-BFA8-111C8C9A83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26307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orient="horz" pos="618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6A4B0F0-B896-4963-A388-A0BE141C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93D09A-06C8-4C9F-9D67-9FA2A772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2E5966-E0B3-4815-8AB9-455EEA07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2476823F-532D-6D4C-BD1E-1CC9020F85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3CD059-6CFF-B945-AD3D-10D483CBA3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0318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026" userDrawn="1">
          <p15:clr>
            <a:srgbClr val="FBAE40"/>
          </p15:clr>
        </p15:guide>
        <p15:guide id="4" orient="horz" pos="170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6975"/>
            <a:ext cx="5689598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67438" y="1196975"/>
            <a:ext cx="5689599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B3AF3BD-795D-46FB-81E8-EEE021F24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077A3E81-B052-4FBC-BBE7-467F7292D81C}" type="slidenum">
              <a:rPr lang="en-US" altLang="ko-KR" b="1" smtClean="0"/>
              <a:pPr>
                <a:defRPr/>
              </a:pPr>
              <a:t>‹#›</a:t>
            </a:fld>
            <a:endParaRPr lang="en-US" altLang="ko-KR" b="1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971C8BA-635E-46F6-9AE3-8E756ABA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2B9964B-C912-A547-9A03-66A33B2109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64561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618" userDrawn="1">
          <p15:clr>
            <a:srgbClr val="FBAE40"/>
          </p15:clr>
        </p15:guide>
        <p15:guide id="5" orient="horz" pos="754" userDrawn="1">
          <p15:clr>
            <a:srgbClr val="FBAE40"/>
          </p15:clr>
        </p15:guide>
        <p15:guide id="6" orient="horz" pos="38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274638"/>
            <a:ext cx="11522073" cy="70643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4963" y="1196975"/>
            <a:ext cx="568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34963" y="1836736"/>
            <a:ext cx="5689600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439" y="1196974"/>
            <a:ext cx="5689599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7440" y="1836736"/>
            <a:ext cx="5689596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CB0B7-AE4E-4C7A-9033-BAA5E4612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0688F98B-4CA7-499F-B9F3-8532921BCFF5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8711951-27AC-4673-B5CA-73B247F3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20DBD51-5828-BC47-94F7-BCA582C233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5315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618" userDrawn="1">
          <p15:clr>
            <a:srgbClr val="FBAE40"/>
          </p15:clr>
        </p15:guide>
        <p15:guide id="5" orient="horz" pos="754" userDrawn="1">
          <p15:clr>
            <a:srgbClr val="FBAE40"/>
          </p15:clr>
        </p15:guide>
        <p15:guide id="6" orient="horz" pos="38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003950E-DFFF-4C41-8E05-DED25A62C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7821451B-A53A-496E-9B62-A376BD9F4F88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42089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03962AC-B064-4074-86DE-02F4380B9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AD222BDE-54AC-4DEE-9161-85954E19B8D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362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97DBF11-FFD2-4972-8230-DA8B8748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963" y="2924175"/>
            <a:ext cx="11522072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67E4995-EE03-4A04-8592-96C4EC059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4207" y="5241077"/>
            <a:ext cx="1872828" cy="914400"/>
          </a:xfrm>
        </p:spPr>
        <p:txBody>
          <a:bodyPr anchor="b"/>
          <a:lstStyle>
            <a:lvl1pPr marL="180975" indent="-180975" algn="r">
              <a:buFont typeface="Arial" panose="020B0604020202020204" pitchFamily="34" charset="0"/>
              <a:buChar char="•"/>
              <a:defRPr sz="1400"/>
            </a:lvl1pPr>
            <a:lvl2pPr marL="471487" indent="0">
              <a:buFontTx/>
              <a:buNone/>
              <a:defRPr sz="1400"/>
            </a:lvl2pPr>
            <a:lvl3pPr marL="909637" indent="0">
              <a:buFontTx/>
              <a:buNone/>
              <a:defRPr sz="1400"/>
            </a:lvl3pPr>
            <a:lvl4pPr marL="1306513" indent="0">
              <a:buFontTx/>
              <a:buNone/>
              <a:defRPr sz="1400"/>
            </a:lvl4pPr>
            <a:lvl5pPr marL="169545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1747788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842" userDrawn="1">
          <p15:clr>
            <a:srgbClr val="FBAE40"/>
          </p15:clr>
        </p15:guide>
        <p15:guide id="4" orient="horz" pos="1706" userDrawn="1">
          <p15:clr>
            <a:srgbClr val="FBAE40"/>
          </p15:clr>
        </p15:guide>
        <p15:guide id="5" orient="horz" pos="102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6A4B0F0-B896-4963-A388-A0BE141C1F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93D09A-06C8-4C9F-9D67-9FA2A772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2E5966-E0B3-4815-8AB9-455EEA079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10854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 userDrawn="1">
          <p15:clr>
            <a:srgbClr val="FBAE40"/>
          </p15:clr>
        </p15:guide>
        <p15:guide id="2" orient="horz" pos="17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kwangwoon.ac.kr/ui/signature_08.gif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64BBFE-EBD3-4FB6-B785-5245C0C4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962" y="266288"/>
            <a:ext cx="11522075" cy="7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BB8947-E0C9-44B3-B5C9-03B7F806A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" y="1196975"/>
            <a:ext cx="11522073" cy="49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6730CEA4-9735-4D30-A34D-92B7BB5E6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600" smtClean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E446B1A0-D488-4660-8ABD-CE4D03BC8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63" y="6597650"/>
            <a:ext cx="11522074" cy="0"/>
          </a:xfrm>
          <a:prstGeom prst="line">
            <a:avLst/>
          </a:prstGeom>
          <a:noFill/>
          <a:ln w="3175">
            <a:solidFill>
              <a:srgbClr val="7823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/>
          </a:p>
        </p:txBody>
      </p:sp>
      <p:pic>
        <p:nvPicPr>
          <p:cNvPr id="1033" name="Picture 11">
            <a:hlinkClick r:id="rId11"/>
            <a:extLst>
              <a:ext uri="{FF2B5EF4-FFF2-40B4-BE49-F238E27FC236}">
                <a16:creationId xmlns:a16="http://schemas.microsoft.com/office/drawing/2014/main" id="{2E4B0D0B-0378-46D4-A389-288A6952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0597" y="349043"/>
            <a:ext cx="192644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hlinkClick r:id="rId11"/>
            <a:extLst>
              <a:ext uri="{FF2B5EF4-FFF2-40B4-BE49-F238E27FC236}">
                <a16:creationId xmlns:a16="http://schemas.microsoft.com/office/drawing/2014/main" id="{726B5DB9-25B6-7344-A1A1-76B0911CF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0597" y="349043"/>
            <a:ext cx="192644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12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43" r:id="rId8"/>
    <p:sldLayoutId id="2147484034" r:id="rId9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908050" indent="-436563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2000">
          <a:solidFill>
            <a:schemeClr val="tx1"/>
          </a:solidFill>
          <a:latin typeface="+mn-ea"/>
        </a:defRPr>
      </a:lvl2pPr>
      <a:lvl3pPr marL="1304925" indent="-395288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800">
          <a:solidFill>
            <a:schemeClr val="tx1"/>
          </a:solidFill>
          <a:latin typeface="+mn-ea"/>
        </a:defRPr>
      </a:lvl3pPr>
      <a:lvl4pPr marL="1693863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1600">
          <a:solidFill>
            <a:schemeClr val="tx1"/>
          </a:solidFill>
          <a:latin typeface="+mn-ea"/>
        </a:defRPr>
      </a:lvl4pPr>
      <a:lvl5pPr marL="2093913" indent="-398463" algn="l" rtl="0" eaLnBrk="1" fontAlgn="base" latinLnBrk="1" hangingPunct="1">
        <a:spcBef>
          <a:spcPct val="25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400">
          <a:solidFill>
            <a:schemeClr val="tx1"/>
          </a:solidFill>
          <a:latin typeface="+mn-ea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pos="3840" userDrawn="1">
          <p15:clr>
            <a:srgbClr val="F26B43"/>
          </p15:clr>
        </p15:guide>
        <p15:guide id="9" orient="horz" pos="216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7469" userDrawn="1">
          <p15:clr>
            <a:srgbClr val="F26B43"/>
          </p15:clr>
        </p15:guide>
        <p15:guide id="12" orient="horz" pos="164" userDrawn="1">
          <p15:clr>
            <a:srgbClr val="F26B43"/>
          </p15:clr>
        </p15:guide>
        <p15:guide id="13" orient="horz" pos="4156" userDrawn="1">
          <p15:clr>
            <a:srgbClr val="F26B43"/>
          </p15:clr>
        </p15:guide>
        <p15:guide id="1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8702B7C-5D45-4F57-B378-522CDEDF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196975"/>
            <a:ext cx="4770120" cy="4968875"/>
          </a:xfrm>
          <a:prstGeom prst="rect">
            <a:avLst/>
          </a:prstGeom>
          <a:noFill/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040CAE-488A-7547-A437-48C0B99A2021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334963" y="1196975"/>
            <a:ext cx="5689598" cy="496887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TaskManager</a:t>
            </a:r>
            <a:r>
              <a:rPr lang="en-US" altLang="ko-KR" dirty="0">
                <a:latin typeface="Abadi" panose="020B0604020104020204" pitchFamily="34" charset="0"/>
              </a:rPr>
              <a:t> for Linux Ver.2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 sz="900"/>
              <a:t>	</a:t>
            </a:r>
            <a:fld id="{5B1419BD-204D-48EF-944D-8789C0F3D3C0}" type="slidenum">
              <a:rPr lang="en-US" altLang="ko-KR" sz="900" b="1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 altLang="ko-KR" sz="9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C61CA-43CF-446F-BA6C-296BC754C4C1}"/>
              </a:ext>
            </a:extLst>
          </p:cNvPr>
          <p:cNvSpPr/>
          <p:nvPr/>
        </p:nvSpPr>
        <p:spPr bwMode="auto">
          <a:xfrm>
            <a:off x="9768408" y="188640"/>
            <a:ext cx="2232248" cy="792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7C3A6-8EF9-45F0-AC9F-46582EF44E28}"/>
              </a:ext>
            </a:extLst>
          </p:cNvPr>
          <p:cNvSpPr/>
          <p:nvPr/>
        </p:nvSpPr>
        <p:spPr bwMode="auto">
          <a:xfrm>
            <a:off x="9768408" y="188640"/>
            <a:ext cx="223224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82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5DC5BD-1A63-487B-8E7C-A590FFA14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2" t="39030" r="18037" b="3220"/>
          <a:stretch/>
        </p:blipFill>
        <p:spPr>
          <a:xfrm>
            <a:off x="6384031" y="1609345"/>
            <a:ext cx="5374547" cy="4411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badi" panose="020B0604020104020204" pitchFamily="34" charset="0"/>
              </a:rPr>
              <a:t>Changes</a:t>
            </a:r>
            <a:endParaRPr kumimoji="1" lang="ko-KR" altLang="en-US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latin typeface="Abadi" panose="020B0604020202020204" pitchFamily="34" charset="0"/>
              </a:rPr>
              <a:t>Screen Size</a:t>
            </a:r>
          </a:p>
          <a:p>
            <a:pPr lvl="1"/>
            <a:r>
              <a:rPr kumimoji="1" lang="en-US" altLang="ko-KR" dirty="0" err="1">
                <a:latin typeface="Abadi" panose="020B0604020202020204" pitchFamily="34" charset="0"/>
              </a:rPr>
              <a:t>Horizonatal</a:t>
            </a:r>
            <a:r>
              <a:rPr kumimoji="1" lang="ko-KR" altLang="en-US" dirty="0">
                <a:latin typeface="Abadi" panose="020B0604020202020204" pitchFamily="34" charset="0"/>
              </a:rPr>
              <a:t> </a:t>
            </a:r>
            <a:r>
              <a:rPr kumimoji="1" lang="en-US" altLang="ko-KR" dirty="0">
                <a:latin typeface="Abadi" panose="020B0604020202020204" pitchFamily="34" charset="0"/>
              </a:rPr>
              <a:t>:</a:t>
            </a:r>
            <a:r>
              <a:rPr kumimoji="1" lang="ko-KR" altLang="en-US" dirty="0">
                <a:latin typeface="Abadi" panose="020B0604020202020204" pitchFamily="34" charset="0"/>
              </a:rPr>
              <a:t> </a:t>
            </a:r>
            <a:r>
              <a:rPr kumimoji="1" lang="en-US" altLang="ko-KR" dirty="0">
                <a:latin typeface="Abadi" panose="020B0604020202020204" pitchFamily="34" charset="0"/>
              </a:rPr>
              <a:t>58 -&gt; 64</a:t>
            </a:r>
          </a:p>
          <a:p>
            <a:pPr lvl="1"/>
            <a:r>
              <a:rPr kumimoji="1" lang="en-US" altLang="ko-KR" dirty="0">
                <a:latin typeface="Abadi" panose="020B0604020202020204" pitchFamily="34" charset="0"/>
              </a:rPr>
              <a:t>Vertical</a:t>
            </a:r>
            <a:r>
              <a:rPr kumimoji="1" lang="ko-KR" altLang="en-US" dirty="0">
                <a:latin typeface="Abadi" panose="020B0604020202020204" pitchFamily="34" charset="0"/>
              </a:rPr>
              <a:t> </a:t>
            </a:r>
            <a:r>
              <a:rPr kumimoji="1" lang="en-US" altLang="ko-KR" dirty="0">
                <a:latin typeface="Abadi" panose="020B0604020202020204" pitchFamily="34" charset="0"/>
              </a:rPr>
              <a:t>:</a:t>
            </a:r>
            <a:r>
              <a:rPr kumimoji="1" lang="ko-KR" altLang="en-US" dirty="0">
                <a:latin typeface="Abadi" panose="020B0604020202020204" pitchFamily="34" charset="0"/>
              </a:rPr>
              <a:t> </a:t>
            </a:r>
            <a:r>
              <a:rPr kumimoji="1" lang="en-US" altLang="ko-KR" dirty="0">
                <a:latin typeface="Abadi" panose="020B0604020202020204" pitchFamily="34" charset="0"/>
              </a:rPr>
              <a:t>24(same)</a:t>
            </a:r>
          </a:p>
          <a:p>
            <a:r>
              <a:rPr lang="en-US" altLang="ko-KR" dirty="0">
                <a:latin typeface="Abadi" panose="020B0604020202020204" pitchFamily="34" charset="0"/>
              </a:rPr>
              <a:t>USER NAME that exists in current system</a:t>
            </a:r>
          </a:p>
          <a:p>
            <a:pPr lvl="1"/>
            <a:r>
              <a:rPr lang="en-US" altLang="ko-KR" dirty="0">
                <a:latin typeface="Abadi" panose="020B0604020202020204" pitchFamily="34" charset="0"/>
              </a:rPr>
              <a:t>20 (same)</a:t>
            </a:r>
          </a:p>
          <a:p>
            <a:r>
              <a:rPr lang="en-US" altLang="ko-KR" dirty="0">
                <a:latin typeface="Abadi" panose="020B0604020202020204" pitchFamily="34" charset="0"/>
              </a:rPr>
              <a:t>Process CMD that user used</a:t>
            </a:r>
          </a:p>
          <a:p>
            <a:pPr lvl="1"/>
            <a:r>
              <a:rPr lang="en-US" altLang="ko-KR" dirty="0">
                <a:latin typeface="Abadi" panose="020B0604020202020204" pitchFamily="34" charset="0"/>
              </a:rPr>
              <a:t>20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-&gt;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22</a:t>
            </a:r>
          </a:p>
          <a:p>
            <a:r>
              <a:rPr lang="en-US" altLang="ko-KR" dirty="0">
                <a:latin typeface="Abadi" panose="020B0604020202020204" pitchFamily="34" charset="0"/>
              </a:rPr>
              <a:t>PID of the process</a:t>
            </a:r>
          </a:p>
          <a:p>
            <a:pPr lvl="1"/>
            <a:r>
              <a:rPr lang="en-US" altLang="ko-KR" dirty="0">
                <a:latin typeface="Abadi" panose="020B0604020202020204" pitchFamily="34" charset="0"/>
              </a:rPr>
              <a:t>5 -&gt; 7</a:t>
            </a:r>
          </a:p>
          <a:p>
            <a:r>
              <a:rPr lang="en-US" altLang="ko-KR" dirty="0">
                <a:latin typeface="Abadi" panose="020B0604020202020204" pitchFamily="34" charset="0"/>
              </a:rPr>
              <a:t>STIME of the process</a:t>
            </a:r>
          </a:p>
          <a:p>
            <a:pPr lvl="1"/>
            <a:r>
              <a:rPr lang="en-US" altLang="ko-KR" dirty="0">
                <a:latin typeface="Abadi" panose="020B0604020202020204" pitchFamily="34" charset="0"/>
              </a:rPr>
              <a:t>8 -&gt; 9</a:t>
            </a:r>
          </a:p>
          <a:p>
            <a:r>
              <a:rPr lang="en-US" altLang="ko-KR" dirty="0">
                <a:latin typeface="Abadi" panose="020B0604020202020204" pitchFamily="34" charset="0"/>
              </a:rPr>
              <a:t>Prompt lime and command lime (No change)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441F7C-9C20-3946-99C4-4D52A94AFC6A}"/>
              </a:ext>
            </a:extLst>
          </p:cNvPr>
          <p:cNvSpPr/>
          <p:nvPr/>
        </p:nvSpPr>
        <p:spPr bwMode="auto">
          <a:xfrm>
            <a:off x="6456040" y="1682842"/>
            <a:ext cx="1558607" cy="383438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A846FE-C762-F74C-BDB1-DC60855B4C5E}"/>
              </a:ext>
            </a:extLst>
          </p:cNvPr>
          <p:cNvSpPr/>
          <p:nvPr/>
        </p:nvSpPr>
        <p:spPr bwMode="auto">
          <a:xfrm>
            <a:off x="8066183" y="1661902"/>
            <a:ext cx="1830410" cy="385532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2</a:t>
            </a:fld>
            <a:endParaRPr lang="en-US" altLang="ko-KR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4E33E-E492-B842-8103-DFEBDF23C98F}"/>
              </a:ext>
            </a:extLst>
          </p:cNvPr>
          <p:cNvSpPr/>
          <p:nvPr/>
        </p:nvSpPr>
        <p:spPr bwMode="auto">
          <a:xfrm>
            <a:off x="9984433" y="1651150"/>
            <a:ext cx="578048" cy="3855329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C26184-5EB3-C640-8AC9-1B7B4D4DF585}"/>
              </a:ext>
            </a:extLst>
          </p:cNvPr>
          <p:cNvSpPr/>
          <p:nvPr/>
        </p:nvSpPr>
        <p:spPr bwMode="auto">
          <a:xfrm>
            <a:off x="10650321" y="1651151"/>
            <a:ext cx="779768" cy="3855329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168A05-C43C-4C65-A464-063BEEBA900A}"/>
              </a:ext>
            </a:extLst>
          </p:cNvPr>
          <p:cNvSpPr/>
          <p:nvPr/>
        </p:nvSpPr>
        <p:spPr bwMode="auto">
          <a:xfrm>
            <a:off x="6456039" y="5589240"/>
            <a:ext cx="4974049" cy="432048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BA6263-EDE1-4663-9B22-D2543A73CBEB}"/>
              </a:ext>
            </a:extLst>
          </p:cNvPr>
          <p:cNvSpPr/>
          <p:nvPr/>
        </p:nvSpPr>
        <p:spPr bwMode="auto">
          <a:xfrm>
            <a:off x="9768408" y="188640"/>
            <a:ext cx="223224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7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7137EF4-8F2D-4BB5-AB8A-563FE9164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2" t="39030" r="18037" b="3220"/>
          <a:stretch/>
        </p:blipFill>
        <p:spPr>
          <a:xfrm>
            <a:off x="6384031" y="1609345"/>
            <a:ext cx="5374547" cy="4411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3" y="216911"/>
            <a:ext cx="11522075" cy="714787"/>
          </a:xfrm>
        </p:spPr>
        <p:txBody>
          <a:bodyPr/>
          <a:lstStyle/>
          <a:p>
            <a:r>
              <a:rPr kumimoji="1" lang="en-US" altLang="ko-KR" dirty="0">
                <a:latin typeface="Abadi" panose="020B0604020104020204" pitchFamily="34" charset="0"/>
              </a:rPr>
              <a:t>Added functions</a:t>
            </a:r>
            <a:endParaRPr kumimoji="1" lang="ko-KR" altLang="en-US" dirty="0">
              <a:latin typeface="Abadi" panose="020B06040201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3</a:t>
            </a:fld>
            <a:endParaRPr lang="en-US" altLang="ko-KR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45F150-A9CD-4B1B-8910-8C9DAE20103F}"/>
              </a:ext>
            </a:extLst>
          </p:cNvPr>
          <p:cNvSpPr txBox="1">
            <a:spLocks/>
          </p:cNvSpPr>
          <p:nvPr/>
        </p:nvSpPr>
        <p:spPr bwMode="auto">
          <a:xfrm>
            <a:off x="334963" y="1196975"/>
            <a:ext cx="568959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2000" b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0725" indent="-3635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tabLst>
                <a:tab pos="538163" algn="l"/>
              </a:tabLst>
              <a:defRPr sz="1800">
                <a:solidFill>
                  <a:schemeClr val="tx1"/>
                </a:solidFill>
                <a:latin typeface="+mn-ea"/>
              </a:defRPr>
            </a:lvl2pPr>
            <a:lvl3pPr marL="1077913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600">
                <a:solidFill>
                  <a:schemeClr val="tx1"/>
                </a:solidFill>
                <a:latin typeface="+mn-ea"/>
              </a:defRPr>
            </a:lvl3pPr>
            <a:lvl4pPr marL="1433513" indent="-355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defRPr sz="1600">
                <a:solidFill>
                  <a:schemeClr val="tx1"/>
                </a:solidFill>
                <a:latin typeface="+mn-ea"/>
              </a:defRPr>
            </a:lvl4pPr>
            <a:lvl5pPr marL="1790700" indent="-357188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400">
                <a:solidFill>
                  <a:schemeClr val="tx1"/>
                </a:solidFill>
                <a:latin typeface="+mn-ea"/>
              </a:defRPr>
            </a:lvl5pPr>
            <a:lvl6pPr marL="25511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57187" lvl="1" indent="0">
              <a:buNone/>
            </a:pPr>
            <a:r>
              <a:rPr lang="en-US" altLang="ko-KR" dirty="0">
                <a:latin typeface="Abadi" panose="020B0604020104020204" pitchFamily="34" charset="0"/>
              </a:rPr>
              <a:t>1 . Print list order in reverse order based on PID</a:t>
            </a:r>
            <a:endParaRPr kumimoji="0" lang="ko-KR" altLang="en-US" kern="0" dirty="0">
              <a:latin typeface="Abadi" panose="020B0604020104020204" pitchFamily="34" charset="0"/>
            </a:endParaRPr>
          </a:p>
          <a:p>
            <a:pPr lvl="1"/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When displaying the process of the selected user, sort in descending order based on PID</a:t>
            </a:r>
          </a:p>
          <a:p>
            <a:pPr lvl="1"/>
            <a:endParaRPr kumimoji="0" lang="en-US" altLang="ko-KR" kern="0" dirty="0">
              <a:latin typeface="Abadi" panose="020B0604020104020204" pitchFamily="34" charset="0"/>
              <a:ea typeface="+mn-ea"/>
            </a:endParaRPr>
          </a:p>
          <a:p>
            <a:pPr marL="357187" lvl="1" indent="0">
              <a:buNone/>
            </a:pPr>
            <a:r>
              <a:rPr lang="en-US" altLang="ko-KR" dirty="0">
                <a:latin typeface="Abadi" panose="020B0604020104020204" pitchFamily="34" charset="0"/>
              </a:rPr>
              <a:t>2. Print whether CMD is being used on background</a:t>
            </a:r>
          </a:p>
          <a:p>
            <a:pPr lvl="1"/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If the process is running in the background, put a B in front of CMD </a:t>
            </a:r>
          </a:p>
          <a:p>
            <a:pPr lvl="1"/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If running in foreground, put F</a:t>
            </a:r>
            <a:endParaRPr kumimoji="0" lang="ko-KR" altLang="en-US" kern="0" dirty="0">
              <a:latin typeface="Abadi" panose="020B0604020104020204" pitchFamily="34" charset="0"/>
              <a:ea typeface="+mn-ea"/>
            </a:endParaRPr>
          </a:p>
          <a:p>
            <a:endParaRPr kumimoji="0" lang="ko-KR" altLang="en-US" kern="0" dirty="0">
              <a:latin typeface="Abadi" panose="020B0604020104020204" pitchFamily="34" charset="0"/>
            </a:endParaRPr>
          </a:p>
          <a:p>
            <a:endParaRPr kumimoji="0" lang="ko-KR" altLang="en-US" kern="0" dirty="0">
              <a:latin typeface="Abadi" panose="020B06040201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952788-FD06-4406-B34D-55C878E56E0D}"/>
              </a:ext>
            </a:extLst>
          </p:cNvPr>
          <p:cNvSpPr/>
          <p:nvPr/>
        </p:nvSpPr>
        <p:spPr bwMode="auto">
          <a:xfrm>
            <a:off x="8066183" y="1661902"/>
            <a:ext cx="1830410" cy="385532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B07F7-2337-4953-BA22-3D2038969AA9}"/>
              </a:ext>
            </a:extLst>
          </p:cNvPr>
          <p:cNvSpPr/>
          <p:nvPr/>
        </p:nvSpPr>
        <p:spPr bwMode="auto">
          <a:xfrm>
            <a:off x="9768408" y="188640"/>
            <a:ext cx="223224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0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badi" panose="020B0604020104020204" pitchFamily="34" charset="0"/>
              </a:rPr>
              <a:t>Added functions</a:t>
            </a:r>
            <a:endParaRPr kumimoji="1" lang="ko-KR" altLang="en-US" dirty="0">
              <a:latin typeface="Abadi" panose="020B06040201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4</a:t>
            </a:fld>
            <a:endParaRPr lang="en-US" altLang="ko-KR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45F150-A9CD-4B1B-8910-8C9DAE20103F}"/>
              </a:ext>
            </a:extLst>
          </p:cNvPr>
          <p:cNvSpPr txBox="1">
            <a:spLocks/>
          </p:cNvSpPr>
          <p:nvPr/>
        </p:nvSpPr>
        <p:spPr bwMode="auto">
          <a:xfrm>
            <a:off x="334963" y="1196975"/>
            <a:ext cx="568959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2000" b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0725" indent="-3635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tabLst>
                <a:tab pos="538163" algn="l"/>
              </a:tabLst>
              <a:defRPr sz="1800">
                <a:solidFill>
                  <a:schemeClr val="tx1"/>
                </a:solidFill>
                <a:latin typeface="+mn-ea"/>
              </a:defRPr>
            </a:lvl2pPr>
            <a:lvl3pPr marL="1077913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600">
                <a:solidFill>
                  <a:schemeClr val="tx1"/>
                </a:solidFill>
                <a:latin typeface="+mn-ea"/>
              </a:defRPr>
            </a:lvl3pPr>
            <a:lvl4pPr marL="1433513" indent="-355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defRPr sz="1600">
                <a:solidFill>
                  <a:schemeClr val="tx1"/>
                </a:solidFill>
                <a:latin typeface="+mn-ea"/>
              </a:defRPr>
            </a:lvl4pPr>
            <a:lvl5pPr marL="1790700" indent="-357188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400">
                <a:solidFill>
                  <a:schemeClr val="tx1"/>
                </a:solidFill>
                <a:latin typeface="+mn-ea"/>
              </a:defRPr>
            </a:lvl5pPr>
            <a:lvl6pPr marL="25511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57187" lvl="1" indent="0">
              <a:buNone/>
            </a:pPr>
            <a:r>
              <a:rPr lang="en-US" altLang="ko-KR" dirty="0">
                <a:latin typeface="Abadi" panose="020B0604020104020204" pitchFamily="34" charset="0"/>
              </a:rPr>
              <a:t>3. Implement scrolling if process is more than 20</a:t>
            </a:r>
          </a:p>
          <a:p>
            <a:pPr lvl="1"/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If more than 20 process are running, print 20 first. (0</a:t>
            </a:r>
            <a:r>
              <a:rPr kumimoji="0" lang="ko-KR" altLang="en-US" kern="0" dirty="0">
                <a:latin typeface="Abadi" panose="020B0604020104020204" pitchFamily="34" charset="0"/>
                <a:ea typeface="+mn-ea"/>
              </a:rPr>
              <a:t> </a:t>
            </a:r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~ 19)</a:t>
            </a:r>
          </a:p>
          <a:p>
            <a:pPr lvl="1"/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If there is cursor in the last column and if the down arrow is pressed, print the process (1~20) in state where cursor does not change</a:t>
            </a:r>
          </a:p>
          <a:p>
            <a:pPr lvl="1"/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If lesser than 20 process act same as previous code(ver.1)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493CC8-8E86-4758-962F-01ACE9DA8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1" t="39500" r="32515" b="8000"/>
          <a:stretch/>
        </p:blipFill>
        <p:spPr>
          <a:xfrm>
            <a:off x="6009901" y="1398929"/>
            <a:ext cx="3012878" cy="4564965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00BA53-9944-4811-9004-EB2327BA64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94" t="39500" r="32242" b="8000"/>
          <a:stretch/>
        </p:blipFill>
        <p:spPr>
          <a:xfrm>
            <a:off x="9022779" y="1398929"/>
            <a:ext cx="3012877" cy="4564966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8DED23-059E-4040-B361-C8D23B199EF0}"/>
              </a:ext>
            </a:extLst>
          </p:cNvPr>
          <p:cNvSpPr/>
          <p:nvPr/>
        </p:nvSpPr>
        <p:spPr bwMode="auto">
          <a:xfrm>
            <a:off x="9768408" y="188640"/>
            <a:ext cx="223224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15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7137EF4-8F2D-4BB5-AB8A-563FE9164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2" t="39030" r="18037" b="3220"/>
          <a:stretch/>
        </p:blipFill>
        <p:spPr>
          <a:xfrm>
            <a:off x="6384031" y="1609345"/>
            <a:ext cx="5374547" cy="4411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badi" panose="020B0604020104020204" pitchFamily="34" charset="0"/>
              </a:rPr>
              <a:t>Added functions</a:t>
            </a:r>
            <a:endParaRPr kumimoji="1" lang="ko-KR" altLang="en-US" dirty="0">
              <a:latin typeface="Abadi" panose="020B06040201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5</a:t>
            </a:fld>
            <a:endParaRPr lang="en-US" altLang="ko-KR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45F150-A9CD-4B1B-8910-8C9DAE20103F}"/>
              </a:ext>
            </a:extLst>
          </p:cNvPr>
          <p:cNvSpPr txBox="1">
            <a:spLocks/>
          </p:cNvSpPr>
          <p:nvPr/>
        </p:nvSpPr>
        <p:spPr bwMode="auto">
          <a:xfrm>
            <a:off x="334963" y="1196975"/>
            <a:ext cx="568959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2000" b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0725" indent="-3635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tabLst>
                <a:tab pos="538163" algn="l"/>
              </a:tabLst>
              <a:defRPr sz="1800">
                <a:solidFill>
                  <a:schemeClr val="tx1"/>
                </a:solidFill>
                <a:latin typeface="+mn-ea"/>
              </a:defRPr>
            </a:lvl2pPr>
            <a:lvl3pPr marL="1077913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600">
                <a:solidFill>
                  <a:schemeClr val="tx1"/>
                </a:solidFill>
                <a:latin typeface="+mn-ea"/>
              </a:defRPr>
            </a:lvl3pPr>
            <a:lvl4pPr marL="1433513" indent="-355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defRPr sz="1600">
                <a:solidFill>
                  <a:schemeClr val="tx1"/>
                </a:solidFill>
                <a:latin typeface="+mn-ea"/>
              </a:defRPr>
            </a:lvl4pPr>
            <a:lvl5pPr marL="1790700" indent="-357188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400">
                <a:solidFill>
                  <a:schemeClr val="tx1"/>
                </a:solidFill>
                <a:latin typeface="+mn-ea"/>
              </a:defRPr>
            </a:lvl5pPr>
            <a:lvl6pPr marL="25511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57187" lvl="1" indent="0">
              <a:buNone/>
            </a:pPr>
            <a:r>
              <a:rPr lang="en-US" altLang="ko-KR" dirty="0">
                <a:latin typeface="Abadi" panose="020B0604020104020204" pitchFamily="34" charset="0"/>
              </a:rPr>
              <a:t>4. If the cursor is on the process, press enter to end the process</a:t>
            </a:r>
          </a:p>
          <a:p>
            <a:pPr lvl="1"/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As shown in the pic on the right, if you press enter on PID 61534, the bash process is terminated by force</a:t>
            </a:r>
          </a:p>
          <a:p>
            <a:pPr lvl="1"/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If you force terminate any process, there will be a problem so only terminate the process of the account currently logged</a:t>
            </a:r>
          </a:p>
          <a:p>
            <a:pPr lvl="1"/>
            <a:r>
              <a:rPr kumimoji="0" lang="en-US" altLang="ko-KR" kern="0" dirty="0">
                <a:latin typeface="Abadi" panose="020B0604020104020204" pitchFamily="34" charset="0"/>
                <a:ea typeface="+mn-ea"/>
              </a:rPr>
              <a:t>A warning message should be displayed when an attempt is made to forcibly terminate an unauthorized process</a:t>
            </a:r>
            <a:endParaRPr kumimoji="0" lang="ko-KR" altLang="en-US" kern="0" dirty="0">
              <a:latin typeface="Abadi" panose="020B0604020104020204" pitchFamily="34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952788-FD06-4406-B34D-55C878E56E0D}"/>
              </a:ext>
            </a:extLst>
          </p:cNvPr>
          <p:cNvSpPr/>
          <p:nvPr/>
        </p:nvSpPr>
        <p:spPr bwMode="auto">
          <a:xfrm>
            <a:off x="8066183" y="1661902"/>
            <a:ext cx="1830410" cy="385532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19" name="그림 18" descr="전자기기이(가) 표시된 사진&#10;&#10;자동 생성된 설명">
            <a:extLst>
              <a:ext uri="{FF2B5EF4-FFF2-40B4-BE49-F238E27FC236}">
                <a16:creationId xmlns:a16="http://schemas.microsoft.com/office/drawing/2014/main" id="{0E347ED8-E7B4-4F9D-B161-1FCA6FA96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11" y="4314160"/>
            <a:ext cx="2031657" cy="21145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D8D1-3A32-4B6B-B715-77DFB716AA23}"/>
              </a:ext>
            </a:extLst>
          </p:cNvPr>
          <p:cNvSpPr/>
          <p:nvPr/>
        </p:nvSpPr>
        <p:spPr bwMode="auto">
          <a:xfrm>
            <a:off x="9768408" y="188640"/>
            <a:ext cx="223224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78274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Kwangwoon">
      <a:dk1>
        <a:srgbClr val="2E2E2E"/>
      </a:dk1>
      <a:lt1>
        <a:srgbClr val="FCFCFC"/>
      </a:lt1>
      <a:dk2>
        <a:srgbClr val="2E353D"/>
      </a:dk2>
      <a:lt2>
        <a:srgbClr val="FCF9F6"/>
      </a:lt2>
      <a:accent1>
        <a:srgbClr val="234378"/>
      </a:accent1>
      <a:accent2>
        <a:srgbClr val="78232F"/>
      </a:accent2>
      <a:accent3>
        <a:srgbClr val="257823"/>
      </a:accent3>
      <a:accent4>
        <a:srgbClr val="542378"/>
      </a:accent4>
      <a:accent5>
        <a:srgbClr val="237877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글꼴">
      <a:majorFont>
        <a:latin typeface="나눔스퀘어"/>
        <a:ea typeface="나눔스퀘어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소프트웨어실습.potx" id="{CA9DCEF1-88CA-4FD4-A0CC-8FAC98499D24}" vid="{6FF3A965-2FCF-4D4A-9875-90BDF2B47319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292</Words>
  <Application>Microsoft Office PowerPoint</Application>
  <PresentationFormat>와이드스크린</PresentationFormat>
  <Paragraphs>40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Abadi</vt:lpstr>
      <vt:lpstr>굴림</vt:lpstr>
      <vt:lpstr>Wingdings</vt:lpstr>
      <vt:lpstr>Arial</vt:lpstr>
      <vt:lpstr>Tahoma</vt:lpstr>
      <vt:lpstr>나눔스퀘어</vt:lpstr>
      <vt:lpstr>나눔바른고딕</vt:lpstr>
      <vt:lpstr>테마1</vt:lpstr>
      <vt:lpstr>PowerPoint 프레젠테이션</vt:lpstr>
      <vt:lpstr>Changes</vt:lpstr>
      <vt:lpstr>Added functions</vt:lpstr>
      <vt:lpstr>Added functions</vt:lpstr>
      <vt:lpstr>Added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리눅스활용실습</dc:title>
  <dc:creator>강조명</dc:creator>
  <cp:lastModifiedBy>박 지훈</cp:lastModifiedBy>
  <cp:revision>4</cp:revision>
  <dcterms:created xsi:type="dcterms:W3CDTF">2019-05-27T10:17:41Z</dcterms:created>
  <dcterms:modified xsi:type="dcterms:W3CDTF">2021-06-12T10:20:12Z</dcterms:modified>
</cp:coreProperties>
</file>