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DF71A-136C-4554-AF50-F5230C3D7C2B}" type="doc">
      <dgm:prSet loTypeId="urn:microsoft.com/office/officeart/2005/8/layout/radial6" loCatId="cycle" qsTypeId="urn:microsoft.com/office/officeart/2005/8/quickstyle/3d2#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BA8C7B-E4A6-490F-AECA-19CF903065F6}">
      <dgm:prSet phldrT="[Text]" custT="1"/>
      <dgm:spPr/>
      <dgm:t>
        <a:bodyPr/>
        <a:lstStyle/>
        <a:p>
          <a:r>
            <a:rPr lang="en-US" sz="1400" b="1" dirty="0">
              <a:latin typeface="Arial Rounded MT Bold" pitchFamily="34" charset="0"/>
            </a:rPr>
            <a:t>Java Applications</a:t>
          </a:r>
        </a:p>
      </dgm:t>
    </dgm:pt>
    <dgm:pt modelId="{357E34CA-2E4D-4A44-AAA8-596AEBBC0BCD}" type="parTrans" cxnId="{49F15C79-F0A3-4CFA-BE68-0B3D274697B2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AEA2DF84-5FEC-4B6C-86BE-566FF8879954}" type="sibTrans" cxnId="{49F15C79-F0A3-4CFA-BE68-0B3D274697B2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A828001A-377A-4D35-A2B8-B53227F8EA3D}">
      <dgm:prSet phldrT="[Text]" custT="1"/>
      <dgm:spPr/>
      <dgm:t>
        <a:bodyPr/>
        <a:lstStyle/>
        <a:p>
          <a:r>
            <a:rPr lang="en-US" sz="1200" dirty="0">
              <a:latin typeface="Arial Rounded MT Bold" pitchFamily="34" charset="0"/>
            </a:rPr>
            <a:t>Console-based Application</a:t>
          </a:r>
        </a:p>
      </dgm:t>
    </dgm:pt>
    <dgm:pt modelId="{6FB3C9D3-9483-48A1-AEE1-ADBA9130400E}" type="parTrans" cxnId="{F1A3C9C3-2267-4010-AB4C-06DB57D146E5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D4E686DB-94FB-4A05-B33B-7E1079F795B6}" type="sibTrans" cxnId="{F1A3C9C3-2267-4010-AB4C-06DB57D146E5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733A2931-FF32-4801-AB5F-CC9524725F2F}">
      <dgm:prSet phldrT="[Text]" custT="1"/>
      <dgm:spPr/>
      <dgm:t>
        <a:bodyPr/>
        <a:lstStyle/>
        <a:p>
          <a:r>
            <a:rPr lang="en-US" sz="1200" dirty="0">
              <a:latin typeface="Arial Rounded MT Bold" pitchFamily="34" charset="0"/>
            </a:rPr>
            <a:t>Server-side Web Components</a:t>
          </a:r>
        </a:p>
      </dgm:t>
    </dgm:pt>
    <dgm:pt modelId="{9B279F37-4092-410D-AE5E-CB0D4847EB79}" type="parTrans" cxnId="{15C7373B-6E81-4382-AC52-3C8F8807FCA3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34F73EB2-6836-4F73-8399-0E6354165356}" type="sibTrans" cxnId="{15C7373B-6E81-4382-AC52-3C8F8807FCA3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2840BD57-E1A3-454A-AC61-72BBE2314B7A}">
      <dgm:prSet phldrT="[Text]" custT="1"/>
      <dgm:spPr/>
      <dgm:t>
        <a:bodyPr/>
        <a:lstStyle/>
        <a:p>
          <a:r>
            <a:rPr lang="en-US" sz="1200" dirty="0">
              <a:latin typeface="Arial Rounded MT Bold" pitchFamily="34" charset="0"/>
            </a:rPr>
            <a:t>JavaBeans Component</a:t>
          </a:r>
        </a:p>
      </dgm:t>
    </dgm:pt>
    <dgm:pt modelId="{556A10CB-7F34-4309-B83A-66046F682A89}" type="parTrans" cxnId="{3A0F45E2-BCCC-40A5-9923-EDC0BAB902BA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44C6B8BF-A094-4253-8FCA-D7C8E3FAB873}" type="sibTrans" cxnId="{3A0F45E2-BCCC-40A5-9923-EDC0BAB902BA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708175ED-297B-4C77-AAE3-F2AF1B488B8A}">
      <dgm:prSet phldrT="[Text]" custT="1"/>
      <dgm:spPr/>
      <dgm:t>
        <a:bodyPr/>
        <a:lstStyle/>
        <a:p>
          <a:r>
            <a:rPr lang="en-US" sz="1200" dirty="0">
              <a:latin typeface="Arial Rounded MT Bold" pitchFamily="34" charset="0"/>
            </a:rPr>
            <a:t>Applets</a:t>
          </a:r>
        </a:p>
      </dgm:t>
    </dgm:pt>
    <dgm:pt modelId="{260D089D-C59F-46D7-9E62-17FDB22C1B9E}" type="parTrans" cxnId="{CCB27F83-2089-4DE6-9B9D-832B9354F772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A1E0A826-A907-467B-A666-3D26A9AB54B8}" type="sibTrans" cxnId="{CCB27F83-2089-4DE6-9B9D-832B9354F772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76703B54-77DD-4CA9-A9A0-7BD25855542B}">
      <dgm:prSet custT="1"/>
      <dgm:spPr/>
      <dgm:t>
        <a:bodyPr/>
        <a:lstStyle/>
        <a:p>
          <a:r>
            <a:rPr lang="en-US" sz="1200" dirty="0">
              <a:latin typeface="Arial Rounded MT Bold" pitchFamily="34" charset="0"/>
            </a:rPr>
            <a:t>Window-based Application</a:t>
          </a:r>
        </a:p>
      </dgm:t>
    </dgm:pt>
    <dgm:pt modelId="{5B6E648B-9E2C-40C6-ACF7-2EA30FFEBBF0}" type="parTrans" cxnId="{BCEA76BC-C653-44EF-9BEC-469F65749EA5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C8514E7A-1A3A-423B-9348-EB4D2BC305E3}" type="sibTrans" cxnId="{BCEA76BC-C653-44EF-9BEC-469F65749EA5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7903CA70-C330-47F9-913C-EB3D5D045839}">
      <dgm:prSet custT="1"/>
      <dgm:spPr/>
      <dgm:t>
        <a:bodyPr/>
        <a:lstStyle/>
        <a:p>
          <a:r>
            <a:rPr lang="en-US" sz="1200" dirty="0">
              <a:latin typeface="Arial Rounded MT Bold" pitchFamily="34" charset="0"/>
            </a:rPr>
            <a:t>Enterprise Components</a:t>
          </a:r>
        </a:p>
      </dgm:t>
    </dgm:pt>
    <dgm:pt modelId="{7A2C913C-2674-4C24-8F24-FB1586B23C58}" type="parTrans" cxnId="{29A9F417-1E03-41E3-985E-E6864A9FAE66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1C5A4FC5-EC39-442E-90FC-AA935E91C7D1}" type="sibTrans" cxnId="{29A9F417-1E03-41E3-985E-E6864A9FAE66}">
      <dgm:prSet/>
      <dgm:spPr/>
      <dgm:t>
        <a:bodyPr/>
        <a:lstStyle/>
        <a:p>
          <a:endParaRPr lang="en-US" sz="1200">
            <a:latin typeface="Arial Rounded MT Bold" pitchFamily="34" charset="0"/>
          </a:endParaRPr>
        </a:p>
      </dgm:t>
    </dgm:pt>
    <dgm:pt modelId="{493370BD-6F85-49ED-A625-CFF4FC343864}" type="pres">
      <dgm:prSet presAssocID="{04CDF71A-136C-4554-AF50-F5230C3D7C2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11E87A-2BBF-4A85-A1FD-F0C33684EB77}" type="pres">
      <dgm:prSet presAssocID="{BDBA8C7B-E4A6-490F-AECA-19CF903065F6}" presName="centerShape" presStyleLbl="node0" presStyleIdx="0" presStyleCnt="1"/>
      <dgm:spPr/>
    </dgm:pt>
    <dgm:pt modelId="{37DA6801-275D-4029-8260-368616F273FE}" type="pres">
      <dgm:prSet presAssocID="{A828001A-377A-4D35-A2B8-B53227F8EA3D}" presName="node" presStyleLbl="node1" presStyleIdx="0" presStyleCnt="6">
        <dgm:presLayoutVars>
          <dgm:bulletEnabled val="1"/>
        </dgm:presLayoutVars>
      </dgm:prSet>
      <dgm:spPr/>
    </dgm:pt>
    <dgm:pt modelId="{D7158A70-FEE7-4A1A-BDF6-3DD6DE8EEED1}" type="pres">
      <dgm:prSet presAssocID="{A828001A-377A-4D35-A2B8-B53227F8EA3D}" presName="dummy" presStyleCnt="0"/>
      <dgm:spPr/>
    </dgm:pt>
    <dgm:pt modelId="{59935CB8-BB3F-4259-A450-F88DDA8FFA77}" type="pres">
      <dgm:prSet presAssocID="{D4E686DB-94FB-4A05-B33B-7E1079F795B6}" presName="sibTrans" presStyleLbl="sibTrans2D1" presStyleIdx="0" presStyleCnt="6"/>
      <dgm:spPr/>
    </dgm:pt>
    <dgm:pt modelId="{8B48AFB6-A770-41E8-832A-054A3F26EBFF}" type="pres">
      <dgm:prSet presAssocID="{76703B54-77DD-4CA9-A9A0-7BD25855542B}" presName="node" presStyleLbl="node1" presStyleIdx="1" presStyleCnt="6">
        <dgm:presLayoutVars>
          <dgm:bulletEnabled val="1"/>
        </dgm:presLayoutVars>
      </dgm:prSet>
      <dgm:spPr/>
    </dgm:pt>
    <dgm:pt modelId="{F9DFF32B-6CF6-464D-8DFF-21BD2B3557D6}" type="pres">
      <dgm:prSet presAssocID="{76703B54-77DD-4CA9-A9A0-7BD25855542B}" presName="dummy" presStyleCnt="0"/>
      <dgm:spPr/>
    </dgm:pt>
    <dgm:pt modelId="{5CEB7EF9-4C9E-4577-8D04-036EC10F8066}" type="pres">
      <dgm:prSet presAssocID="{C8514E7A-1A3A-423B-9348-EB4D2BC305E3}" presName="sibTrans" presStyleLbl="sibTrans2D1" presStyleIdx="1" presStyleCnt="6"/>
      <dgm:spPr/>
    </dgm:pt>
    <dgm:pt modelId="{BED5575F-AFB7-4ACF-B294-E6C572A7713A}" type="pres">
      <dgm:prSet presAssocID="{7903CA70-C330-47F9-913C-EB3D5D045839}" presName="node" presStyleLbl="node1" presStyleIdx="2" presStyleCnt="6" custScaleX="114438" custScaleY="109345">
        <dgm:presLayoutVars>
          <dgm:bulletEnabled val="1"/>
        </dgm:presLayoutVars>
      </dgm:prSet>
      <dgm:spPr/>
    </dgm:pt>
    <dgm:pt modelId="{52C26732-5E3A-4F21-8A53-07B0769490A2}" type="pres">
      <dgm:prSet presAssocID="{7903CA70-C330-47F9-913C-EB3D5D045839}" presName="dummy" presStyleCnt="0"/>
      <dgm:spPr/>
    </dgm:pt>
    <dgm:pt modelId="{29410139-E707-4CC0-8409-C941019BDE5A}" type="pres">
      <dgm:prSet presAssocID="{1C5A4FC5-EC39-442E-90FC-AA935E91C7D1}" presName="sibTrans" presStyleLbl="sibTrans2D1" presStyleIdx="2" presStyleCnt="6"/>
      <dgm:spPr/>
    </dgm:pt>
    <dgm:pt modelId="{74DAAA2E-6759-45A5-A738-9B8AAC4E8DC5}" type="pres">
      <dgm:prSet presAssocID="{733A2931-FF32-4801-AB5F-CC9524725F2F}" presName="node" presStyleLbl="node1" presStyleIdx="3" presStyleCnt="6" custScaleX="118953" custScaleY="106360">
        <dgm:presLayoutVars>
          <dgm:bulletEnabled val="1"/>
        </dgm:presLayoutVars>
      </dgm:prSet>
      <dgm:spPr/>
    </dgm:pt>
    <dgm:pt modelId="{448E661E-FB16-4D37-B317-80C1E75B035B}" type="pres">
      <dgm:prSet presAssocID="{733A2931-FF32-4801-AB5F-CC9524725F2F}" presName="dummy" presStyleCnt="0"/>
      <dgm:spPr/>
    </dgm:pt>
    <dgm:pt modelId="{4EAC5041-AF57-4776-A5FD-4C668E36F77F}" type="pres">
      <dgm:prSet presAssocID="{34F73EB2-6836-4F73-8399-0E6354165356}" presName="sibTrans" presStyleLbl="sibTrans2D1" presStyleIdx="3" presStyleCnt="6"/>
      <dgm:spPr/>
    </dgm:pt>
    <dgm:pt modelId="{9DED774D-15AB-4D79-9161-EF28FDA77827}" type="pres">
      <dgm:prSet presAssocID="{2840BD57-E1A3-454A-AC61-72BBE2314B7A}" presName="node" presStyleLbl="node1" presStyleIdx="4" presStyleCnt="6" custScaleX="126118" custScaleY="111529">
        <dgm:presLayoutVars>
          <dgm:bulletEnabled val="1"/>
        </dgm:presLayoutVars>
      </dgm:prSet>
      <dgm:spPr/>
    </dgm:pt>
    <dgm:pt modelId="{ED445E33-B00A-4D6F-8645-E8C78E9633BE}" type="pres">
      <dgm:prSet presAssocID="{2840BD57-E1A3-454A-AC61-72BBE2314B7A}" presName="dummy" presStyleCnt="0"/>
      <dgm:spPr/>
    </dgm:pt>
    <dgm:pt modelId="{01BC68CA-64CC-4121-BF1F-1C5B48DEC5C9}" type="pres">
      <dgm:prSet presAssocID="{44C6B8BF-A094-4253-8FCA-D7C8E3FAB873}" presName="sibTrans" presStyleLbl="sibTrans2D1" presStyleIdx="4" presStyleCnt="6"/>
      <dgm:spPr/>
    </dgm:pt>
    <dgm:pt modelId="{41058C46-8543-418C-BD00-F7FB0FBA16DE}" type="pres">
      <dgm:prSet presAssocID="{708175ED-297B-4C77-AAE3-F2AF1B488B8A}" presName="node" presStyleLbl="node1" presStyleIdx="5" presStyleCnt="6">
        <dgm:presLayoutVars>
          <dgm:bulletEnabled val="1"/>
        </dgm:presLayoutVars>
      </dgm:prSet>
      <dgm:spPr/>
    </dgm:pt>
    <dgm:pt modelId="{287A6C7E-C4A2-4358-8EC2-4FF212CC3231}" type="pres">
      <dgm:prSet presAssocID="{708175ED-297B-4C77-AAE3-F2AF1B488B8A}" presName="dummy" presStyleCnt="0"/>
      <dgm:spPr/>
    </dgm:pt>
    <dgm:pt modelId="{97453276-B4D8-4C10-BCF0-D427B93BBFE4}" type="pres">
      <dgm:prSet presAssocID="{A1E0A826-A907-467B-A666-3D26A9AB54B8}" presName="sibTrans" presStyleLbl="sibTrans2D1" presStyleIdx="5" presStyleCnt="6"/>
      <dgm:spPr/>
    </dgm:pt>
  </dgm:ptLst>
  <dgm:cxnLst>
    <dgm:cxn modelId="{110BD709-6DFB-4839-8BEB-ED659D1D276F}" type="presOf" srcId="{D4E686DB-94FB-4A05-B33B-7E1079F795B6}" destId="{59935CB8-BB3F-4259-A450-F88DDA8FFA77}" srcOrd="0" destOrd="0" presId="urn:microsoft.com/office/officeart/2005/8/layout/radial6"/>
    <dgm:cxn modelId="{DC7EFB14-8840-42CE-8F38-FC36C2FCA409}" type="presOf" srcId="{34F73EB2-6836-4F73-8399-0E6354165356}" destId="{4EAC5041-AF57-4776-A5FD-4C668E36F77F}" srcOrd="0" destOrd="0" presId="urn:microsoft.com/office/officeart/2005/8/layout/radial6"/>
    <dgm:cxn modelId="{29A9F417-1E03-41E3-985E-E6864A9FAE66}" srcId="{BDBA8C7B-E4A6-490F-AECA-19CF903065F6}" destId="{7903CA70-C330-47F9-913C-EB3D5D045839}" srcOrd="2" destOrd="0" parTransId="{7A2C913C-2674-4C24-8F24-FB1586B23C58}" sibTransId="{1C5A4FC5-EC39-442E-90FC-AA935E91C7D1}"/>
    <dgm:cxn modelId="{1403CA19-6783-427B-81E3-8FF67061A913}" type="presOf" srcId="{7903CA70-C330-47F9-913C-EB3D5D045839}" destId="{BED5575F-AFB7-4ACF-B294-E6C572A7713A}" srcOrd="0" destOrd="0" presId="urn:microsoft.com/office/officeart/2005/8/layout/radial6"/>
    <dgm:cxn modelId="{15C7373B-6E81-4382-AC52-3C8F8807FCA3}" srcId="{BDBA8C7B-E4A6-490F-AECA-19CF903065F6}" destId="{733A2931-FF32-4801-AB5F-CC9524725F2F}" srcOrd="3" destOrd="0" parTransId="{9B279F37-4092-410D-AE5E-CB0D4847EB79}" sibTransId="{34F73EB2-6836-4F73-8399-0E6354165356}"/>
    <dgm:cxn modelId="{49F15C79-F0A3-4CFA-BE68-0B3D274697B2}" srcId="{04CDF71A-136C-4554-AF50-F5230C3D7C2B}" destId="{BDBA8C7B-E4A6-490F-AECA-19CF903065F6}" srcOrd="0" destOrd="0" parTransId="{357E34CA-2E4D-4A44-AAA8-596AEBBC0BCD}" sibTransId="{AEA2DF84-5FEC-4B6C-86BE-566FF8879954}"/>
    <dgm:cxn modelId="{81B2E17C-1FC8-4E32-A0C2-C0FA3ABE270D}" type="presOf" srcId="{733A2931-FF32-4801-AB5F-CC9524725F2F}" destId="{74DAAA2E-6759-45A5-A738-9B8AAC4E8DC5}" srcOrd="0" destOrd="0" presId="urn:microsoft.com/office/officeart/2005/8/layout/radial6"/>
    <dgm:cxn modelId="{CCB27F83-2089-4DE6-9B9D-832B9354F772}" srcId="{BDBA8C7B-E4A6-490F-AECA-19CF903065F6}" destId="{708175ED-297B-4C77-AAE3-F2AF1B488B8A}" srcOrd="5" destOrd="0" parTransId="{260D089D-C59F-46D7-9E62-17FDB22C1B9E}" sibTransId="{A1E0A826-A907-467B-A666-3D26A9AB54B8}"/>
    <dgm:cxn modelId="{3EC86E86-78B7-420B-89F5-430C20BEA9DA}" type="presOf" srcId="{A1E0A826-A907-467B-A666-3D26A9AB54B8}" destId="{97453276-B4D8-4C10-BCF0-D427B93BBFE4}" srcOrd="0" destOrd="0" presId="urn:microsoft.com/office/officeart/2005/8/layout/radial6"/>
    <dgm:cxn modelId="{8E98CE8A-3AA6-4A4F-A713-49156C4DD91B}" type="presOf" srcId="{04CDF71A-136C-4554-AF50-F5230C3D7C2B}" destId="{493370BD-6F85-49ED-A625-CFF4FC343864}" srcOrd="0" destOrd="0" presId="urn:microsoft.com/office/officeart/2005/8/layout/radial6"/>
    <dgm:cxn modelId="{8866E69B-DAAC-48EE-BE8A-4CB7A79D763E}" type="presOf" srcId="{C8514E7A-1A3A-423B-9348-EB4D2BC305E3}" destId="{5CEB7EF9-4C9E-4577-8D04-036EC10F8066}" srcOrd="0" destOrd="0" presId="urn:microsoft.com/office/officeart/2005/8/layout/radial6"/>
    <dgm:cxn modelId="{167361A4-8FE3-4ED4-828E-DD6F06D10834}" type="presOf" srcId="{76703B54-77DD-4CA9-A9A0-7BD25855542B}" destId="{8B48AFB6-A770-41E8-832A-054A3F26EBFF}" srcOrd="0" destOrd="0" presId="urn:microsoft.com/office/officeart/2005/8/layout/radial6"/>
    <dgm:cxn modelId="{1A1E07A7-F37D-400D-9A9B-BAF5E7F2CA90}" type="presOf" srcId="{2840BD57-E1A3-454A-AC61-72BBE2314B7A}" destId="{9DED774D-15AB-4D79-9161-EF28FDA77827}" srcOrd="0" destOrd="0" presId="urn:microsoft.com/office/officeart/2005/8/layout/radial6"/>
    <dgm:cxn modelId="{EBB7B5B3-AAD6-41DA-8F74-1B26E215FDEC}" type="presOf" srcId="{708175ED-297B-4C77-AAE3-F2AF1B488B8A}" destId="{41058C46-8543-418C-BD00-F7FB0FBA16DE}" srcOrd="0" destOrd="0" presId="urn:microsoft.com/office/officeart/2005/8/layout/radial6"/>
    <dgm:cxn modelId="{BCEA76BC-C653-44EF-9BEC-469F65749EA5}" srcId="{BDBA8C7B-E4A6-490F-AECA-19CF903065F6}" destId="{76703B54-77DD-4CA9-A9A0-7BD25855542B}" srcOrd="1" destOrd="0" parTransId="{5B6E648B-9E2C-40C6-ACF7-2EA30FFEBBF0}" sibTransId="{C8514E7A-1A3A-423B-9348-EB4D2BC305E3}"/>
    <dgm:cxn modelId="{F1A3C9C3-2267-4010-AB4C-06DB57D146E5}" srcId="{BDBA8C7B-E4A6-490F-AECA-19CF903065F6}" destId="{A828001A-377A-4D35-A2B8-B53227F8EA3D}" srcOrd="0" destOrd="0" parTransId="{6FB3C9D3-9483-48A1-AEE1-ADBA9130400E}" sibTransId="{D4E686DB-94FB-4A05-B33B-7E1079F795B6}"/>
    <dgm:cxn modelId="{12A0CBD6-DA55-4992-8AC4-7AB26E59A91F}" type="presOf" srcId="{BDBA8C7B-E4A6-490F-AECA-19CF903065F6}" destId="{DF11E87A-2BBF-4A85-A1FD-F0C33684EB77}" srcOrd="0" destOrd="0" presId="urn:microsoft.com/office/officeart/2005/8/layout/radial6"/>
    <dgm:cxn modelId="{0AB7ACD8-FEDB-44C7-BEB9-A22A9EB803FA}" type="presOf" srcId="{A828001A-377A-4D35-A2B8-B53227F8EA3D}" destId="{37DA6801-275D-4029-8260-368616F273FE}" srcOrd="0" destOrd="0" presId="urn:microsoft.com/office/officeart/2005/8/layout/radial6"/>
    <dgm:cxn modelId="{3A0F45E2-BCCC-40A5-9923-EDC0BAB902BA}" srcId="{BDBA8C7B-E4A6-490F-AECA-19CF903065F6}" destId="{2840BD57-E1A3-454A-AC61-72BBE2314B7A}" srcOrd="4" destOrd="0" parTransId="{556A10CB-7F34-4309-B83A-66046F682A89}" sibTransId="{44C6B8BF-A094-4253-8FCA-D7C8E3FAB873}"/>
    <dgm:cxn modelId="{422CA9EF-115B-4DC2-9FDC-6D639978E773}" type="presOf" srcId="{1C5A4FC5-EC39-442E-90FC-AA935E91C7D1}" destId="{29410139-E707-4CC0-8409-C941019BDE5A}" srcOrd="0" destOrd="0" presId="urn:microsoft.com/office/officeart/2005/8/layout/radial6"/>
    <dgm:cxn modelId="{2DEFB5FF-F503-4339-AFD1-CB286415ED93}" type="presOf" srcId="{44C6B8BF-A094-4253-8FCA-D7C8E3FAB873}" destId="{01BC68CA-64CC-4121-BF1F-1C5B48DEC5C9}" srcOrd="0" destOrd="0" presId="urn:microsoft.com/office/officeart/2005/8/layout/radial6"/>
    <dgm:cxn modelId="{0DB392DA-0039-4606-9BC6-A2E818E154B7}" type="presParOf" srcId="{493370BD-6F85-49ED-A625-CFF4FC343864}" destId="{DF11E87A-2BBF-4A85-A1FD-F0C33684EB77}" srcOrd="0" destOrd="0" presId="urn:microsoft.com/office/officeart/2005/8/layout/radial6"/>
    <dgm:cxn modelId="{4463FB31-BE64-4763-B9A6-EE4E88020F94}" type="presParOf" srcId="{493370BD-6F85-49ED-A625-CFF4FC343864}" destId="{37DA6801-275D-4029-8260-368616F273FE}" srcOrd="1" destOrd="0" presId="urn:microsoft.com/office/officeart/2005/8/layout/radial6"/>
    <dgm:cxn modelId="{3DFFA842-F8C3-46CD-BABF-5DECB101E124}" type="presParOf" srcId="{493370BD-6F85-49ED-A625-CFF4FC343864}" destId="{D7158A70-FEE7-4A1A-BDF6-3DD6DE8EEED1}" srcOrd="2" destOrd="0" presId="urn:microsoft.com/office/officeart/2005/8/layout/radial6"/>
    <dgm:cxn modelId="{F60B3695-A46B-4E63-AD2B-E8798ACCA3CA}" type="presParOf" srcId="{493370BD-6F85-49ED-A625-CFF4FC343864}" destId="{59935CB8-BB3F-4259-A450-F88DDA8FFA77}" srcOrd="3" destOrd="0" presId="urn:microsoft.com/office/officeart/2005/8/layout/radial6"/>
    <dgm:cxn modelId="{D00B403F-0823-4153-87A3-0D1E740FF655}" type="presParOf" srcId="{493370BD-6F85-49ED-A625-CFF4FC343864}" destId="{8B48AFB6-A770-41E8-832A-054A3F26EBFF}" srcOrd="4" destOrd="0" presId="urn:microsoft.com/office/officeart/2005/8/layout/radial6"/>
    <dgm:cxn modelId="{DD17381E-5661-4616-8122-9F523ECAFF71}" type="presParOf" srcId="{493370BD-6F85-49ED-A625-CFF4FC343864}" destId="{F9DFF32B-6CF6-464D-8DFF-21BD2B3557D6}" srcOrd="5" destOrd="0" presId="urn:microsoft.com/office/officeart/2005/8/layout/radial6"/>
    <dgm:cxn modelId="{44D0C4F5-BF16-4463-819F-87802AA0C4AE}" type="presParOf" srcId="{493370BD-6F85-49ED-A625-CFF4FC343864}" destId="{5CEB7EF9-4C9E-4577-8D04-036EC10F8066}" srcOrd="6" destOrd="0" presId="urn:microsoft.com/office/officeart/2005/8/layout/radial6"/>
    <dgm:cxn modelId="{62C529AC-51D1-495C-B0CB-B5D2C0D81F05}" type="presParOf" srcId="{493370BD-6F85-49ED-A625-CFF4FC343864}" destId="{BED5575F-AFB7-4ACF-B294-E6C572A7713A}" srcOrd="7" destOrd="0" presId="urn:microsoft.com/office/officeart/2005/8/layout/radial6"/>
    <dgm:cxn modelId="{0EFA259D-09C9-4BB4-B728-6A917838704F}" type="presParOf" srcId="{493370BD-6F85-49ED-A625-CFF4FC343864}" destId="{52C26732-5E3A-4F21-8A53-07B0769490A2}" srcOrd="8" destOrd="0" presId="urn:microsoft.com/office/officeart/2005/8/layout/radial6"/>
    <dgm:cxn modelId="{0089424B-5C7C-4866-A131-A883E3C9F0CA}" type="presParOf" srcId="{493370BD-6F85-49ED-A625-CFF4FC343864}" destId="{29410139-E707-4CC0-8409-C941019BDE5A}" srcOrd="9" destOrd="0" presId="urn:microsoft.com/office/officeart/2005/8/layout/radial6"/>
    <dgm:cxn modelId="{1CE74E1E-4CB1-4283-AE0F-4806E015853F}" type="presParOf" srcId="{493370BD-6F85-49ED-A625-CFF4FC343864}" destId="{74DAAA2E-6759-45A5-A738-9B8AAC4E8DC5}" srcOrd="10" destOrd="0" presId="urn:microsoft.com/office/officeart/2005/8/layout/radial6"/>
    <dgm:cxn modelId="{E2B227C6-5462-441D-8394-4464CC67B70E}" type="presParOf" srcId="{493370BD-6F85-49ED-A625-CFF4FC343864}" destId="{448E661E-FB16-4D37-B317-80C1E75B035B}" srcOrd="11" destOrd="0" presId="urn:microsoft.com/office/officeart/2005/8/layout/radial6"/>
    <dgm:cxn modelId="{A897CFC0-5910-4A7A-8A5E-05403993287B}" type="presParOf" srcId="{493370BD-6F85-49ED-A625-CFF4FC343864}" destId="{4EAC5041-AF57-4776-A5FD-4C668E36F77F}" srcOrd="12" destOrd="0" presId="urn:microsoft.com/office/officeart/2005/8/layout/radial6"/>
    <dgm:cxn modelId="{5B9D4053-C96D-4985-8247-3077EEA388E9}" type="presParOf" srcId="{493370BD-6F85-49ED-A625-CFF4FC343864}" destId="{9DED774D-15AB-4D79-9161-EF28FDA77827}" srcOrd="13" destOrd="0" presId="urn:microsoft.com/office/officeart/2005/8/layout/radial6"/>
    <dgm:cxn modelId="{8C11EA9A-3532-4D23-B790-E5852FBE6E1A}" type="presParOf" srcId="{493370BD-6F85-49ED-A625-CFF4FC343864}" destId="{ED445E33-B00A-4D6F-8645-E8C78E9633BE}" srcOrd="14" destOrd="0" presId="urn:microsoft.com/office/officeart/2005/8/layout/radial6"/>
    <dgm:cxn modelId="{8409AFC4-24AD-4188-8E44-B7182DAC6A4D}" type="presParOf" srcId="{493370BD-6F85-49ED-A625-CFF4FC343864}" destId="{01BC68CA-64CC-4121-BF1F-1C5B48DEC5C9}" srcOrd="15" destOrd="0" presId="urn:microsoft.com/office/officeart/2005/8/layout/radial6"/>
    <dgm:cxn modelId="{C89E45E2-6F9E-4D79-A4A2-499CBD7E4C42}" type="presParOf" srcId="{493370BD-6F85-49ED-A625-CFF4FC343864}" destId="{41058C46-8543-418C-BD00-F7FB0FBA16DE}" srcOrd="16" destOrd="0" presId="urn:microsoft.com/office/officeart/2005/8/layout/radial6"/>
    <dgm:cxn modelId="{4918E29A-A7A3-4CEC-9410-0B40451CA311}" type="presParOf" srcId="{493370BD-6F85-49ED-A625-CFF4FC343864}" destId="{287A6C7E-C4A2-4358-8EC2-4FF212CC3231}" srcOrd="17" destOrd="0" presId="urn:microsoft.com/office/officeart/2005/8/layout/radial6"/>
    <dgm:cxn modelId="{8EC985AD-C1D0-475A-A4ED-0F16C4F10C8E}" type="presParOf" srcId="{493370BD-6F85-49ED-A625-CFF4FC343864}" destId="{97453276-B4D8-4C10-BCF0-D427B93BBFE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CF9AAA-A9EE-4B57-BDC2-5B2A7C26B577}" type="doc">
      <dgm:prSet loTypeId="urn:microsoft.com/office/officeart/2005/8/layout/process1" loCatId="process" qsTypeId="urn:microsoft.com/office/officeart/2005/8/quickstyle/3d1" qsCatId="3D" csTypeId="urn:microsoft.com/office/officeart/2005/8/colors/colorful1#2" csCatId="colorful" phldr="1"/>
      <dgm:spPr/>
    </dgm:pt>
    <dgm:pt modelId="{020EF93B-3953-447C-8934-F17F03E1BBC0}">
      <dgm:prSet phldrT="[Text]"/>
      <dgm:spPr/>
      <dgm:t>
        <a:bodyPr/>
        <a:lstStyle/>
        <a:p>
          <a:r>
            <a:rPr lang="en-US" b="1" dirty="0"/>
            <a:t>Create a Java program</a:t>
          </a:r>
        </a:p>
      </dgm:t>
    </dgm:pt>
    <dgm:pt modelId="{0D889A69-6076-477C-80E5-97F6AF14BA00}" type="parTrans" cxnId="{84ECD28A-FCFC-43B6-9AC8-FC906210334F}">
      <dgm:prSet/>
      <dgm:spPr/>
      <dgm:t>
        <a:bodyPr/>
        <a:lstStyle/>
        <a:p>
          <a:endParaRPr lang="en-US" b="1"/>
        </a:p>
      </dgm:t>
    </dgm:pt>
    <dgm:pt modelId="{3E735389-DB16-471D-A9E3-6467E92DA5F1}" type="sibTrans" cxnId="{84ECD28A-FCFC-43B6-9AC8-FC906210334F}">
      <dgm:prSet/>
      <dgm:spPr/>
      <dgm:t>
        <a:bodyPr/>
        <a:lstStyle/>
        <a:p>
          <a:endParaRPr lang="en-US" b="1"/>
        </a:p>
      </dgm:t>
    </dgm:pt>
    <dgm:pt modelId="{C64A1F1A-72F3-4E66-BCD8-14443305A632}">
      <dgm:prSet phldrT="[Text]"/>
      <dgm:spPr/>
      <dgm:t>
        <a:bodyPr/>
        <a:lstStyle/>
        <a:p>
          <a:r>
            <a:rPr lang="en-US" b="1" dirty="0"/>
            <a:t>Compile </a:t>
          </a:r>
          <a:r>
            <a:rPr lang="en-US" b="1" dirty="0">
              <a:latin typeface="Courier New" pitchFamily="49" charset="0"/>
              <a:cs typeface="Courier New" pitchFamily="49" charset="0"/>
            </a:rPr>
            <a:t>.java</a:t>
          </a:r>
          <a:r>
            <a:rPr lang="en-US" b="1" dirty="0"/>
            <a:t> file</a:t>
          </a:r>
        </a:p>
      </dgm:t>
    </dgm:pt>
    <dgm:pt modelId="{50AE0F44-B823-4D05-95C3-E60613C92725}" type="parTrans" cxnId="{E852F997-40F7-4140-9CDD-1BAE44F32E28}">
      <dgm:prSet/>
      <dgm:spPr/>
      <dgm:t>
        <a:bodyPr/>
        <a:lstStyle/>
        <a:p>
          <a:endParaRPr lang="en-US" b="1"/>
        </a:p>
      </dgm:t>
    </dgm:pt>
    <dgm:pt modelId="{1F99FDD6-C3BD-4B38-9E00-9B49B5645BE0}" type="sibTrans" cxnId="{E852F997-40F7-4140-9CDD-1BAE44F32E28}">
      <dgm:prSet/>
      <dgm:spPr/>
      <dgm:t>
        <a:bodyPr/>
        <a:lstStyle/>
        <a:p>
          <a:endParaRPr lang="en-US" b="1"/>
        </a:p>
      </dgm:t>
    </dgm:pt>
    <dgm:pt modelId="{AF49A713-6846-411E-BD16-A6844C412792}">
      <dgm:prSet phldrT="[Text]"/>
      <dgm:spPr/>
      <dgm:t>
        <a:bodyPr/>
        <a:lstStyle/>
        <a:p>
          <a:r>
            <a:rPr lang="en-US" b="1" dirty="0"/>
            <a:t>Build and execute Java program</a:t>
          </a:r>
        </a:p>
      </dgm:t>
    </dgm:pt>
    <dgm:pt modelId="{FF03001A-CF8B-48BB-B3F3-9B705C274071}" type="parTrans" cxnId="{F300E91D-48C7-4611-BBC4-3B4CA6E305BA}">
      <dgm:prSet/>
      <dgm:spPr/>
      <dgm:t>
        <a:bodyPr/>
        <a:lstStyle/>
        <a:p>
          <a:endParaRPr lang="en-US" b="1"/>
        </a:p>
      </dgm:t>
    </dgm:pt>
    <dgm:pt modelId="{2D218F49-7BC6-4409-929A-94AC48E61CDD}" type="sibTrans" cxnId="{F300E91D-48C7-4611-BBC4-3B4CA6E305BA}">
      <dgm:prSet/>
      <dgm:spPr/>
      <dgm:t>
        <a:bodyPr/>
        <a:lstStyle/>
        <a:p>
          <a:endParaRPr lang="en-US" b="1"/>
        </a:p>
      </dgm:t>
    </dgm:pt>
    <dgm:pt modelId="{4DE93B42-299B-4909-8799-C7A392C11E95}" type="pres">
      <dgm:prSet presAssocID="{BECF9AAA-A9EE-4B57-BDC2-5B2A7C26B577}" presName="Name0" presStyleCnt="0">
        <dgm:presLayoutVars>
          <dgm:dir/>
          <dgm:resizeHandles val="exact"/>
        </dgm:presLayoutVars>
      </dgm:prSet>
      <dgm:spPr/>
    </dgm:pt>
    <dgm:pt modelId="{AA0B8426-57BE-4A9F-B6C4-FE025CD6E70C}" type="pres">
      <dgm:prSet presAssocID="{020EF93B-3953-447C-8934-F17F03E1BBC0}" presName="node" presStyleLbl="node1" presStyleIdx="0" presStyleCnt="3">
        <dgm:presLayoutVars>
          <dgm:bulletEnabled val="1"/>
        </dgm:presLayoutVars>
      </dgm:prSet>
      <dgm:spPr/>
    </dgm:pt>
    <dgm:pt modelId="{AB27084B-6B3B-43C3-A85C-3A9FD0EA1198}" type="pres">
      <dgm:prSet presAssocID="{3E735389-DB16-471D-A9E3-6467E92DA5F1}" presName="sibTrans" presStyleLbl="sibTrans2D1" presStyleIdx="0" presStyleCnt="2"/>
      <dgm:spPr/>
    </dgm:pt>
    <dgm:pt modelId="{4AC4AB6B-090A-48D7-A328-B3BBFAF94EB7}" type="pres">
      <dgm:prSet presAssocID="{3E735389-DB16-471D-A9E3-6467E92DA5F1}" presName="connectorText" presStyleLbl="sibTrans2D1" presStyleIdx="0" presStyleCnt="2"/>
      <dgm:spPr/>
    </dgm:pt>
    <dgm:pt modelId="{FE2786AF-9AAC-48DB-A3B8-75EB381B9B95}" type="pres">
      <dgm:prSet presAssocID="{C64A1F1A-72F3-4E66-BCD8-14443305A632}" presName="node" presStyleLbl="node1" presStyleIdx="1" presStyleCnt="3">
        <dgm:presLayoutVars>
          <dgm:bulletEnabled val="1"/>
        </dgm:presLayoutVars>
      </dgm:prSet>
      <dgm:spPr/>
    </dgm:pt>
    <dgm:pt modelId="{5229CE01-744B-4B85-A50D-522132F67CD1}" type="pres">
      <dgm:prSet presAssocID="{1F99FDD6-C3BD-4B38-9E00-9B49B5645BE0}" presName="sibTrans" presStyleLbl="sibTrans2D1" presStyleIdx="1" presStyleCnt="2"/>
      <dgm:spPr/>
    </dgm:pt>
    <dgm:pt modelId="{9B046441-5F98-49E1-8DD8-33E022F4DC44}" type="pres">
      <dgm:prSet presAssocID="{1F99FDD6-C3BD-4B38-9E00-9B49B5645BE0}" presName="connectorText" presStyleLbl="sibTrans2D1" presStyleIdx="1" presStyleCnt="2"/>
      <dgm:spPr/>
    </dgm:pt>
    <dgm:pt modelId="{4591FB73-45DC-4BC4-9443-B205F49AA755}" type="pres">
      <dgm:prSet presAssocID="{AF49A713-6846-411E-BD16-A6844C41279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00E91D-48C7-4611-BBC4-3B4CA6E305BA}" srcId="{BECF9AAA-A9EE-4B57-BDC2-5B2A7C26B577}" destId="{AF49A713-6846-411E-BD16-A6844C412792}" srcOrd="2" destOrd="0" parTransId="{FF03001A-CF8B-48BB-B3F3-9B705C274071}" sibTransId="{2D218F49-7BC6-4409-929A-94AC48E61CDD}"/>
    <dgm:cxn modelId="{D045B41F-3304-4538-9597-EB056A7FABFD}" type="presOf" srcId="{3E735389-DB16-471D-A9E3-6467E92DA5F1}" destId="{AB27084B-6B3B-43C3-A85C-3A9FD0EA1198}" srcOrd="0" destOrd="0" presId="urn:microsoft.com/office/officeart/2005/8/layout/process1"/>
    <dgm:cxn modelId="{6A741720-A077-47B8-AE06-44FD51353196}" type="presOf" srcId="{1F99FDD6-C3BD-4B38-9E00-9B49B5645BE0}" destId="{5229CE01-744B-4B85-A50D-522132F67CD1}" srcOrd="0" destOrd="0" presId="urn:microsoft.com/office/officeart/2005/8/layout/process1"/>
    <dgm:cxn modelId="{F6CF1336-E52F-4128-9193-E15167F288CE}" type="presOf" srcId="{BECF9AAA-A9EE-4B57-BDC2-5B2A7C26B577}" destId="{4DE93B42-299B-4909-8799-C7A392C11E95}" srcOrd="0" destOrd="0" presId="urn:microsoft.com/office/officeart/2005/8/layout/process1"/>
    <dgm:cxn modelId="{E3F0423A-9961-44E1-9514-9CEE362E6CC1}" type="presOf" srcId="{020EF93B-3953-447C-8934-F17F03E1BBC0}" destId="{AA0B8426-57BE-4A9F-B6C4-FE025CD6E70C}" srcOrd="0" destOrd="0" presId="urn:microsoft.com/office/officeart/2005/8/layout/process1"/>
    <dgm:cxn modelId="{F8526A49-7E8E-4168-9C8E-8D3C456C2FF1}" type="presOf" srcId="{C64A1F1A-72F3-4E66-BCD8-14443305A632}" destId="{FE2786AF-9AAC-48DB-A3B8-75EB381B9B95}" srcOrd="0" destOrd="0" presId="urn:microsoft.com/office/officeart/2005/8/layout/process1"/>
    <dgm:cxn modelId="{84ECD28A-FCFC-43B6-9AC8-FC906210334F}" srcId="{BECF9AAA-A9EE-4B57-BDC2-5B2A7C26B577}" destId="{020EF93B-3953-447C-8934-F17F03E1BBC0}" srcOrd="0" destOrd="0" parTransId="{0D889A69-6076-477C-80E5-97F6AF14BA00}" sibTransId="{3E735389-DB16-471D-A9E3-6467E92DA5F1}"/>
    <dgm:cxn modelId="{E852F997-40F7-4140-9CDD-1BAE44F32E28}" srcId="{BECF9AAA-A9EE-4B57-BDC2-5B2A7C26B577}" destId="{C64A1F1A-72F3-4E66-BCD8-14443305A632}" srcOrd="1" destOrd="0" parTransId="{50AE0F44-B823-4D05-95C3-E60613C92725}" sibTransId="{1F99FDD6-C3BD-4B38-9E00-9B49B5645BE0}"/>
    <dgm:cxn modelId="{404414DB-FA3E-4083-B207-BD1F51F92FAB}" type="presOf" srcId="{1F99FDD6-C3BD-4B38-9E00-9B49B5645BE0}" destId="{9B046441-5F98-49E1-8DD8-33E022F4DC44}" srcOrd="1" destOrd="0" presId="urn:microsoft.com/office/officeart/2005/8/layout/process1"/>
    <dgm:cxn modelId="{5C0317E1-FD3A-4F45-8F8C-46B70346B3A2}" type="presOf" srcId="{3E735389-DB16-471D-A9E3-6467E92DA5F1}" destId="{4AC4AB6B-090A-48D7-A328-B3BBFAF94EB7}" srcOrd="1" destOrd="0" presId="urn:microsoft.com/office/officeart/2005/8/layout/process1"/>
    <dgm:cxn modelId="{97DE67E1-9D42-411B-937B-E8A6253E9CF6}" type="presOf" srcId="{AF49A713-6846-411E-BD16-A6844C412792}" destId="{4591FB73-45DC-4BC4-9443-B205F49AA755}" srcOrd="0" destOrd="0" presId="urn:microsoft.com/office/officeart/2005/8/layout/process1"/>
    <dgm:cxn modelId="{2A76665D-42C8-40FF-B8ED-C668706A80AC}" type="presParOf" srcId="{4DE93B42-299B-4909-8799-C7A392C11E95}" destId="{AA0B8426-57BE-4A9F-B6C4-FE025CD6E70C}" srcOrd="0" destOrd="0" presId="urn:microsoft.com/office/officeart/2005/8/layout/process1"/>
    <dgm:cxn modelId="{F6EF8F47-ADA5-4D6D-8795-7D685D049D6A}" type="presParOf" srcId="{4DE93B42-299B-4909-8799-C7A392C11E95}" destId="{AB27084B-6B3B-43C3-A85C-3A9FD0EA1198}" srcOrd="1" destOrd="0" presId="urn:microsoft.com/office/officeart/2005/8/layout/process1"/>
    <dgm:cxn modelId="{2F2D2FEB-57A8-46EA-9356-CA2985A76861}" type="presParOf" srcId="{AB27084B-6B3B-43C3-A85C-3A9FD0EA1198}" destId="{4AC4AB6B-090A-48D7-A328-B3BBFAF94EB7}" srcOrd="0" destOrd="0" presId="urn:microsoft.com/office/officeart/2005/8/layout/process1"/>
    <dgm:cxn modelId="{174F7F32-E066-41A5-8ACF-2F2EB1A296EE}" type="presParOf" srcId="{4DE93B42-299B-4909-8799-C7A392C11E95}" destId="{FE2786AF-9AAC-48DB-A3B8-75EB381B9B95}" srcOrd="2" destOrd="0" presId="urn:microsoft.com/office/officeart/2005/8/layout/process1"/>
    <dgm:cxn modelId="{F34E89BF-9F72-4CA6-9503-8ABB5C7EC756}" type="presParOf" srcId="{4DE93B42-299B-4909-8799-C7A392C11E95}" destId="{5229CE01-744B-4B85-A50D-522132F67CD1}" srcOrd="3" destOrd="0" presId="urn:microsoft.com/office/officeart/2005/8/layout/process1"/>
    <dgm:cxn modelId="{9CBB4825-38F6-4C2A-8AD8-5A7853572C0A}" type="presParOf" srcId="{5229CE01-744B-4B85-A50D-522132F67CD1}" destId="{9B046441-5F98-49E1-8DD8-33E022F4DC44}" srcOrd="0" destOrd="0" presId="urn:microsoft.com/office/officeart/2005/8/layout/process1"/>
    <dgm:cxn modelId="{F55B094B-A935-48CD-BF13-4CCC290B6B92}" type="presParOf" srcId="{4DE93B42-299B-4909-8799-C7A392C11E95}" destId="{4591FB73-45DC-4BC4-9443-B205F49AA7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5CF517-C88A-41A5-A8AE-1B9A1EEFB3BD}" type="doc">
      <dgm:prSet loTypeId="urn:microsoft.com/office/officeart/2005/8/layout/vProcess5" loCatId="process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1A4D64C6-134E-4E6D-A8A6-1FCB99049639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000" dirty="0">
              <a:latin typeface="Calibri" pitchFamily="34" charset="0"/>
            </a:rPr>
            <a:t>The </a:t>
          </a:r>
          <a:r>
            <a:rPr lang="en-US" sz="2000" b="1" dirty="0">
              <a:latin typeface="Calibri" pitchFamily="34" charset="0"/>
            </a:rPr>
            <a:t>class loader</a:t>
          </a:r>
          <a:r>
            <a:rPr lang="en-US" sz="2000" dirty="0">
              <a:latin typeface="Calibri" pitchFamily="34" charset="0"/>
            </a:rPr>
            <a:t> component of JVM loads all the necessary classes from the runtime libraries required for execution of the compiled </a:t>
          </a:r>
          <a:r>
            <a:rPr lang="en-US" sz="2000" dirty="0" err="1">
              <a:latin typeface="Calibri" pitchFamily="34" charset="0"/>
            </a:rPr>
            <a:t>bytecode</a:t>
          </a:r>
          <a:r>
            <a:rPr lang="en-US" sz="2000" dirty="0">
              <a:latin typeface="Calibri" pitchFamily="34" charset="0"/>
            </a:rPr>
            <a:t>.</a:t>
          </a:r>
        </a:p>
      </dgm:t>
    </dgm:pt>
    <dgm:pt modelId="{04C82B5E-663E-48CC-9A21-1275A46724CF}" type="parTrans" cxnId="{500FC151-6B42-4472-87FC-FD91E2817A40}">
      <dgm:prSet/>
      <dgm:spPr/>
      <dgm:t>
        <a:bodyPr/>
        <a:lstStyle/>
        <a:p>
          <a:endParaRPr lang="en-US"/>
        </a:p>
      </dgm:t>
    </dgm:pt>
    <dgm:pt modelId="{A569BE66-AEC1-4B38-AC81-D073B2878D6D}" type="sibTrans" cxnId="{500FC151-6B42-4472-87FC-FD91E2817A40}">
      <dgm:prSet/>
      <dgm:spPr/>
      <dgm:t>
        <a:bodyPr/>
        <a:lstStyle/>
        <a:p>
          <a:endParaRPr lang="en-US"/>
        </a:p>
      </dgm:t>
    </dgm:pt>
    <dgm:pt modelId="{62AB585B-0683-4487-A7E8-49EAF5372E52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000" dirty="0">
              <a:latin typeface="Calibri" pitchFamily="34" charset="0"/>
            </a:rPr>
            <a:t>The </a:t>
          </a:r>
          <a:r>
            <a:rPr lang="en-US" sz="2000" b="1" dirty="0" err="1">
              <a:latin typeface="Calibri" pitchFamily="34" charset="0"/>
            </a:rPr>
            <a:t>bytecode</a:t>
          </a:r>
          <a:r>
            <a:rPr lang="en-US" sz="2000" b="1" dirty="0">
              <a:latin typeface="Calibri" pitchFamily="34" charset="0"/>
            </a:rPr>
            <a:t> verifier</a:t>
          </a:r>
          <a:r>
            <a:rPr lang="en-US" sz="2000" dirty="0">
              <a:latin typeface="Calibri" pitchFamily="34" charset="0"/>
            </a:rPr>
            <a:t> then checks the code to ensure that it adheres to the JVM specification.</a:t>
          </a:r>
        </a:p>
      </dgm:t>
    </dgm:pt>
    <dgm:pt modelId="{3B4AAD8D-609A-404D-BB23-68607038F40E}" type="parTrans" cxnId="{BF4F75C1-B08F-44D0-9D5B-6F8AE30BE7C7}">
      <dgm:prSet/>
      <dgm:spPr/>
      <dgm:t>
        <a:bodyPr/>
        <a:lstStyle/>
        <a:p>
          <a:endParaRPr lang="en-US"/>
        </a:p>
      </dgm:t>
    </dgm:pt>
    <dgm:pt modelId="{0A671C3C-B024-40D4-BAB9-0F69AABD52DB}" type="sibTrans" cxnId="{BF4F75C1-B08F-44D0-9D5B-6F8AE30BE7C7}">
      <dgm:prSet/>
      <dgm:spPr/>
      <dgm:t>
        <a:bodyPr/>
        <a:lstStyle/>
        <a:p>
          <a:endParaRPr lang="en-US"/>
        </a:p>
      </dgm:t>
    </dgm:pt>
    <dgm:pt modelId="{CF0DB176-9AA1-4E73-B200-D8C16A68ABBA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000" dirty="0">
              <a:latin typeface="Calibri" pitchFamily="34" charset="0"/>
            </a:rPr>
            <a:t>To boost the speed of execution, in Java version 2.0, a Hot Spot </a:t>
          </a:r>
          <a:r>
            <a:rPr lang="en-US" sz="2000" b="1" dirty="0">
              <a:latin typeface="Calibri" pitchFamily="34" charset="0"/>
            </a:rPr>
            <a:t>Just-in-Time</a:t>
          </a:r>
          <a:r>
            <a:rPr lang="en-US" sz="2000" dirty="0">
              <a:latin typeface="Calibri" pitchFamily="34" charset="0"/>
            </a:rPr>
            <a:t> (JIT) compiler was included at runtime.</a:t>
          </a:r>
        </a:p>
      </dgm:t>
    </dgm:pt>
    <dgm:pt modelId="{59047CA7-2F8B-4705-8428-C9ACF84C4B73}" type="parTrans" cxnId="{A8B6AACB-93B0-4C56-84D2-BDBEF3C17A7C}">
      <dgm:prSet/>
      <dgm:spPr/>
      <dgm:t>
        <a:bodyPr/>
        <a:lstStyle/>
        <a:p>
          <a:endParaRPr lang="en-US"/>
        </a:p>
      </dgm:t>
    </dgm:pt>
    <dgm:pt modelId="{9A0CDCF0-534E-4C9A-989E-43AF49ADEE99}" type="sibTrans" cxnId="{A8B6AACB-93B0-4C56-84D2-BDBEF3C17A7C}">
      <dgm:prSet/>
      <dgm:spPr/>
      <dgm:t>
        <a:bodyPr/>
        <a:lstStyle/>
        <a:p>
          <a:endParaRPr lang="en-US"/>
        </a:p>
      </dgm:t>
    </dgm:pt>
    <dgm:pt modelId="{97BDDF44-EC49-47B8-BBEC-134C746D963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sz="2000" dirty="0">
              <a:latin typeface="Calibri" pitchFamily="34" charset="0"/>
            </a:rPr>
            <a:t>The bytecode is executed by the </a:t>
          </a:r>
          <a:r>
            <a:rPr lang="en-US" sz="2000" b="1" dirty="0">
              <a:latin typeface="Calibri" pitchFamily="34" charset="0"/>
            </a:rPr>
            <a:t>interpreter</a:t>
          </a:r>
          <a:r>
            <a:rPr lang="en-US" sz="2000" dirty="0">
              <a:latin typeface="Calibri" pitchFamily="34" charset="0"/>
            </a:rPr>
            <a:t>.</a:t>
          </a:r>
        </a:p>
      </dgm:t>
    </dgm:pt>
    <dgm:pt modelId="{51DB8C9C-B435-4C7D-9476-FECCED427CFB}" type="parTrans" cxnId="{98B6802C-385E-437C-A38A-71301514C4FA}">
      <dgm:prSet/>
      <dgm:spPr/>
      <dgm:t>
        <a:bodyPr/>
        <a:lstStyle/>
        <a:p>
          <a:endParaRPr lang="en-US"/>
        </a:p>
      </dgm:t>
    </dgm:pt>
    <dgm:pt modelId="{E41D0FC1-3DF3-43AE-A7D1-1A5E1827D000}" type="sibTrans" cxnId="{98B6802C-385E-437C-A38A-71301514C4FA}">
      <dgm:prSet/>
      <dgm:spPr/>
      <dgm:t>
        <a:bodyPr/>
        <a:lstStyle/>
        <a:p>
          <a:endParaRPr lang="en-US"/>
        </a:p>
      </dgm:t>
    </dgm:pt>
    <dgm:pt modelId="{F654DEB2-EA13-45F5-8F43-A090313F59F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dirty="0"/>
            <a:t>During execution, the </a:t>
          </a:r>
          <a:r>
            <a:rPr lang="en-US" b="1" dirty="0"/>
            <a:t>JIT</a:t>
          </a:r>
          <a:r>
            <a:rPr lang="en-US" dirty="0"/>
            <a:t> compiler compiles some of the code into native code or platform-specific code to boosts the performance.</a:t>
          </a:r>
        </a:p>
      </dgm:t>
    </dgm:pt>
    <dgm:pt modelId="{AF3CCDFD-07DA-4B61-A9DC-26408960A826}" type="parTrans" cxnId="{617490E5-5B3A-4EF3-BF41-0F119A85AC5C}">
      <dgm:prSet/>
      <dgm:spPr/>
      <dgm:t>
        <a:bodyPr/>
        <a:lstStyle/>
        <a:p>
          <a:endParaRPr lang="en-US"/>
        </a:p>
      </dgm:t>
    </dgm:pt>
    <dgm:pt modelId="{D8EA4346-A879-402B-A58F-BBCD70DE1D2B}" type="sibTrans" cxnId="{617490E5-5B3A-4EF3-BF41-0F119A85AC5C}">
      <dgm:prSet/>
      <dgm:spPr/>
      <dgm:t>
        <a:bodyPr/>
        <a:lstStyle/>
        <a:p>
          <a:endParaRPr lang="en-US"/>
        </a:p>
      </dgm:t>
    </dgm:pt>
    <dgm:pt modelId="{B8E5184D-5B79-4804-911B-D4A0998C0F86}">
      <dgm:prSet/>
      <dgm:spPr/>
      <dgm:t>
        <a:bodyPr/>
        <a:lstStyle/>
        <a:p>
          <a:endParaRPr lang="en-US"/>
        </a:p>
      </dgm:t>
    </dgm:pt>
    <dgm:pt modelId="{3897800F-7311-45D5-AAC7-EF59A9F1AB36}" type="parTrans" cxnId="{B4A87467-2816-4EC9-870A-38D3287B1D65}">
      <dgm:prSet/>
      <dgm:spPr/>
      <dgm:t>
        <a:bodyPr/>
        <a:lstStyle/>
        <a:p>
          <a:endParaRPr lang="en-US"/>
        </a:p>
      </dgm:t>
    </dgm:pt>
    <dgm:pt modelId="{349730A1-0162-4035-98EA-47FD34DD803B}" type="sibTrans" cxnId="{B4A87467-2816-4EC9-870A-38D3287B1D65}">
      <dgm:prSet/>
      <dgm:spPr/>
      <dgm:t>
        <a:bodyPr/>
        <a:lstStyle/>
        <a:p>
          <a:endParaRPr lang="en-US"/>
        </a:p>
      </dgm:t>
    </dgm:pt>
    <dgm:pt modelId="{0B6A768D-71F9-4ACD-A2F2-75E92D5E47D1}" type="pres">
      <dgm:prSet presAssocID="{955CF517-C88A-41A5-A8AE-1B9A1EEFB3BD}" presName="outerComposite" presStyleCnt="0">
        <dgm:presLayoutVars>
          <dgm:chMax val="5"/>
          <dgm:dir/>
          <dgm:resizeHandles val="exact"/>
        </dgm:presLayoutVars>
      </dgm:prSet>
      <dgm:spPr/>
    </dgm:pt>
    <dgm:pt modelId="{1EE8F877-5E9D-49D3-ABC9-2962467EC3A9}" type="pres">
      <dgm:prSet presAssocID="{955CF517-C88A-41A5-A8AE-1B9A1EEFB3BD}" presName="dummyMaxCanvas" presStyleCnt="0">
        <dgm:presLayoutVars/>
      </dgm:prSet>
      <dgm:spPr/>
    </dgm:pt>
    <dgm:pt modelId="{41FB2FC6-E7CC-4E29-8FCD-F3FAE9B2BCCE}" type="pres">
      <dgm:prSet presAssocID="{955CF517-C88A-41A5-A8AE-1B9A1EEFB3BD}" presName="FiveNodes_1" presStyleLbl="node1" presStyleIdx="0" presStyleCnt="5">
        <dgm:presLayoutVars>
          <dgm:bulletEnabled val="1"/>
        </dgm:presLayoutVars>
      </dgm:prSet>
      <dgm:spPr/>
    </dgm:pt>
    <dgm:pt modelId="{800FD8DE-019F-4DA8-92CE-BD966E1BE58F}" type="pres">
      <dgm:prSet presAssocID="{955CF517-C88A-41A5-A8AE-1B9A1EEFB3BD}" presName="FiveNodes_2" presStyleLbl="node1" presStyleIdx="1" presStyleCnt="5">
        <dgm:presLayoutVars>
          <dgm:bulletEnabled val="1"/>
        </dgm:presLayoutVars>
      </dgm:prSet>
      <dgm:spPr/>
    </dgm:pt>
    <dgm:pt modelId="{66551DFD-9E93-4A97-8AB1-26B0EB4A68A5}" type="pres">
      <dgm:prSet presAssocID="{955CF517-C88A-41A5-A8AE-1B9A1EEFB3BD}" presName="FiveNodes_3" presStyleLbl="node1" presStyleIdx="2" presStyleCnt="5">
        <dgm:presLayoutVars>
          <dgm:bulletEnabled val="1"/>
        </dgm:presLayoutVars>
      </dgm:prSet>
      <dgm:spPr/>
    </dgm:pt>
    <dgm:pt modelId="{643736D6-6CFB-48EE-A2BB-EA8984E51960}" type="pres">
      <dgm:prSet presAssocID="{955CF517-C88A-41A5-A8AE-1B9A1EEFB3BD}" presName="FiveNodes_4" presStyleLbl="node1" presStyleIdx="3" presStyleCnt="5">
        <dgm:presLayoutVars>
          <dgm:bulletEnabled val="1"/>
        </dgm:presLayoutVars>
      </dgm:prSet>
      <dgm:spPr/>
    </dgm:pt>
    <dgm:pt modelId="{B6BE614A-30DA-4E01-BA27-FDC976F433F3}" type="pres">
      <dgm:prSet presAssocID="{955CF517-C88A-41A5-A8AE-1B9A1EEFB3BD}" presName="FiveNodes_5" presStyleLbl="node1" presStyleIdx="4" presStyleCnt="5">
        <dgm:presLayoutVars>
          <dgm:bulletEnabled val="1"/>
        </dgm:presLayoutVars>
      </dgm:prSet>
      <dgm:spPr/>
    </dgm:pt>
    <dgm:pt modelId="{ADD5DECE-65F2-4114-BE63-BCC330802452}" type="pres">
      <dgm:prSet presAssocID="{955CF517-C88A-41A5-A8AE-1B9A1EEFB3BD}" presName="FiveConn_1-2" presStyleLbl="fgAccFollowNode1" presStyleIdx="0" presStyleCnt="4">
        <dgm:presLayoutVars>
          <dgm:bulletEnabled val="1"/>
        </dgm:presLayoutVars>
      </dgm:prSet>
      <dgm:spPr/>
    </dgm:pt>
    <dgm:pt modelId="{EFD26E7A-C991-4F8C-9E68-C5120E436BD5}" type="pres">
      <dgm:prSet presAssocID="{955CF517-C88A-41A5-A8AE-1B9A1EEFB3BD}" presName="FiveConn_2-3" presStyleLbl="fgAccFollowNode1" presStyleIdx="1" presStyleCnt="4">
        <dgm:presLayoutVars>
          <dgm:bulletEnabled val="1"/>
        </dgm:presLayoutVars>
      </dgm:prSet>
      <dgm:spPr/>
    </dgm:pt>
    <dgm:pt modelId="{FABEC5B9-879A-468E-843D-283EBAF11013}" type="pres">
      <dgm:prSet presAssocID="{955CF517-C88A-41A5-A8AE-1B9A1EEFB3BD}" presName="FiveConn_3-4" presStyleLbl="fgAccFollowNode1" presStyleIdx="2" presStyleCnt="4">
        <dgm:presLayoutVars>
          <dgm:bulletEnabled val="1"/>
        </dgm:presLayoutVars>
      </dgm:prSet>
      <dgm:spPr/>
    </dgm:pt>
    <dgm:pt modelId="{BE32B4D6-B14D-4789-A523-F6543E9B2A25}" type="pres">
      <dgm:prSet presAssocID="{955CF517-C88A-41A5-A8AE-1B9A1EEFB3BD}" presName="FiveConn_4-5" presStyleLbl="fgAccFollowNode1" presStyleIdx="3" presStyleCnt="4">
        <dgm:presLayoutVars>
          <dgm:bulletEnabled val="1"/>
        </dgm:presLayoutVars>
      </dgm:prSet>
      <dgm:spPr/>
    </dgm:pt>
    <dgm:pt modelId="{525031AC-88AB-40E3-9350-B37D5AFDC2E7}" type="pres">
      <dgm:prSet presAssocID="{955CF517-C88A-41A5-A8AE-1B9A1EEFB3BD}" presName="FiveNodes_1_text" presStyleLbl="node1" presStyleIdx="4" presStyleCnt="5">
        <dgm:presLayoutVars>
          <dgm:bulletEnabled val="1"/>
        </dgm:presLayoutVars>
      </dgm:prSet>
      <dgm:spPr/>
    </dgm:pt>
    <dgm:pt modelId="{08F8A8AF-E864-4B05-821A-5CB4B170EBEA}" type="pres">
      <dgm:prSet presAssocID="{955CF517-C88A-41A5-A8AE-1B9A1EEFB3BD}" presName="FiveNodes_2_text" presStyleLbl="node1" presStyleIdx="4" presStyleCnt="5">
        <dgm:presLayoutVars>
          <dgm:bulletEnabled val="1"/>
        </dgm:presLayoutVars>
      </dgm:prSet>
      <dgm:spPr/>
    </dgm:pt>
    <dgm:pt modelId="{F0C34841-5696-4095-8CB1-FC1A0E4E8735}" type="pres">
      <dgm:prSet presAssocID="{955CF517-C88A-41A5-A8AE-1B9A1EEFB3BD}" presName="FiveNodes_3_text" presStyleLbl="node1" presStyleIdx="4" presStyleCnt="5">
        <dgm:presLayoutVars>
          <dgm:bulletEnabled val="1"/>
        </dgm:presLayoutVars>
      </dgm:prSet>
      <dgm:spPr/>
    </dgm:pt>
    <dgm:pt modelId="{B6FFC5AB-1E88-4F95-9C49-A7E04D428312}" type="pres">
      <dgm:prSet presAssocID="{955CF517-C88A-41A5-A8AE-1B9A1EEFB3BD}" presName="FiveNodes_4_text" presStyleLbl="node1" presStyleIdx="4" presStyleCnt="5">
        <dgm:presLayoutVars>
          <dgm:bulletEnabled val="1"/>
        </dgm:presLayoutVars>
      </dgm:prSet>
      <dgm:spPr/>
    </dgm:pt>
    <dgm:pt modelId="{6AC1DAAD-DE08-4392-B484-ED45CB4429F6}" type="pres">
      <dgm:prSet presAssocID="{955CF517-C88A-41A5-A8AE-1B9A1EEFB3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946E40C-B2C0-40DB-A640-5A8D83C7BE21}" type="presOf" srcId="{CF0DB176-9AA1-4E73-B200-D8C16A68ABBA}" destId="{B6FFC5AB-1E88-4F95-9C49-A7E04D428312}" srcOrd="1" destOrd="0" presId="urn:microsoft.com/office/officeart/2005/8/layout/vProcess5"/>
    <dgm:cxn modelId="{A601D11D-6969-45CD-B4CC-2A6BF9F45CF3}" type="presOf" srcId="{F654DEB2-EA13-45F5-8F43-A090313F59F8}" destId="{B6BE614A-30DA-4E01-BA27-FDC976F433F3}" srcOrd="0" destOrd="0" presId="urn:microsoft.com/office/officeart/2005/8/layout/vProcess5"/>
    <dgm:cxn modelId="{AD4A3525-E856-46FD-BBF1-AF695D38F941}" type="presOf" srcId="{97BDDF44-EC49-47B8-BBEC-134C746D9634}" destId="{66551DFD-9E93-4A97-8AB1-26B0EB4A68A5}" srcOrd="0" destOrd="0" presId="urn:microsoft.com/office/officeart/2005/8/layout/vProcess5"/>
    <dgm:cxn modelId="{FAE08228-7D4E-45C1-8E8E-8DB86095E25B}" type="presOf" srcId="{0A671C3C-B024-40D4-BAB9-0F69AABD52DB}" destId="{EFD26E7A-C991-4F8C-9E68-C5120E436BD5}" srcOrd="0" destOrd="0" presId="urn:microsoft.com/office/officeart/2005/8/layout/vProcess5"/>
    <dgm:cxn modelId="{98B6802C-385E-437C-A38A-71301514C4FA}" srcId="{955CF517-C88A-41A5-A8AE-1B9A1EEFB3BD}" destId="{97BDDF44-EC49-47B8-BBEC-134C746D9634}" srcOrd="2" destOrd="0" parTransId="{51DB8C9C-B435-4C7D-9476-FECCED427CFB}" sibTransId="{E41D0FC1-3DF3-43AE-A7D1-1A5E1827D000}"/>
    <dgm:cxn modelId="{FCE0B62C-DB82-4AFD-AA27-8F9ED6B28BEF}" type="presOf" srcId="{62AB585B-0683-4487-A7E8-49EAF5372E52}" destId="{08F8A8AF-E864-4B05-821A-5CB4B170EBEA}" srcOrd="1" destOrd="0" presId="urn:microsoft.com/office/officeart/2005/8/layout/vProcess5"/>
    <dgm:cxn modelId="{17526C31-D93A-4946-99B3-0A9C943761AC}" type="presOf" srcId="{1A4D64C6-134E-4E6D-A8A6-1FCB99049639}" destId="{525031AC-88AB-40E3-9350-B37D5AFDC2E7}" srcOrd="1" destOrd="0" presId="urn:microsoft.com/office/officeart/2005/8/layout/vProcess5"/>
    <dgm:cxn modelId="{4403F736-E527-46F2-B36C-E780F45BEEFB}" type="presOf" srcId="{A569BE66-AEC1-4B38-AC81-D073B2878D6D}" destId="{ADD5DECE-65F2-4114-BE63-BCC330802452}" srcOrd="0" destOrd="0" presId="urn:microsoft.com/office/officeart/2005/8/layout/vProcess5"/>
    <dgm:cxn modelId="{B4A87467-2816-4EC9-870A-38D3287B1D65}" srcId="{955CF517-C88A-41A5-A8AE-1B9A1EEFB3BD}" destId="{B8E5184D-5B79-4804-911B-D4A0998C0F86}" srcOrd="5" destOrd="0" parTransId="{3897800F-7311-45D5-AAC7-EF59A9F1AB36}" sibTransId="{349730A1-0162-4035-98EA-47FD34DD803B}"/>
    <dgm:cxn modelId="{15A63C4F-A6FF-492B-9D22-6B60C12AFC3F}" type="presOf" srcId="{9A0CDCF0-534E-4C9A-989E-43AF49ADEE99}" destId="{BE32B4D6-B14D-4789-A523-F6543E9B2A25}" srcOrd="0" destOrd="0" presId="urn:microsoft.com/office/officeart/2005/8/layout/vProcess5"/>
    <dgm:cxn modelId="{500FC151-6B42-4472-87FC-FD91E2817A40}" srcId="{955CF517-C88A-41A5-A8AE-1B9A1EEFB3BD}" destId="{1A4D64C6-134E-4E6D-A8A6-1FCB99049639}" srcOrd="0" destOrd="0" parTransId="{04C82B5E-663E-48CC-9A21-1275A46724CF}" sibTransId="{A569BE66-AEC1-4B38-AC81-D073B2878D6D}"/>
    <dgm:cxn modelId="{CB334352-9BC4-42B9-95A2-28E642ADD687}" type="presOf" srcId="{CF0DB176-9AA1-4E73-B200-D8C16A68ABBA}" destId="{643736D6-6CFB-48EE-A2BB-EA8984E51960}" srcOrd="0" destOrd="0" presId="urn:microsoft.com/office/officeart/2005/8/layout/vProcess5"/>
    <dgm:cxn modelId="{B0B8638D-D1B9-4DAC-9B8F-3E1B089A8DF9}" type="presOf" srcId="{62AB585B-0683-4487-A7E8-49EAF5372E52}" destId="{800FD8DE-019F-4DA8-92CE-BD966E1BE58F}" srcOrd="0" destOrd="0" presId="urn:microsoft.com/office/officeart/2005/8/layout/vProcess5"/>
    <dgm:cxn modelId="{AB872F9F-BF38-4415-9C54-1A6C5F2FF541}" type="presOf" srcId="{F654DEB2-EA13-45F5-8F43-A090313F59F8}" destId="{6AC1DAAD-DE08-4392-B484-ED45CB4429F6}" srcOrd="1" destOrd="0" presId="urn:microsoft.com/office/officeart/2005/8/layout/vProcess5"/>
    <dgm:cxn modelId="{BA45DBA4-C6BB-4CD3-B5D5-03A27F78E591}" type="presOf" srcId="{1A4D64C6-134E-4E6D-A8A6-1FCB99049639}" destId="{41FB2FC6-E7CC-4E29-8FCD-F3FAE9B2BCCE}" srcOrd="0" destOrd="0" presId="urn:microsoft.com/office/officeart/2005/8/layout/vProcess5"/>
    <dgm:cxn modelId="{D34A2EB7-E0A2-4A67-80F4-EB34E8294E16}" type="presOf" srcId="{955CF517-C88A-41A5-A8AE-1B9A1EEFB3BD}" destId="{0B6A768D-71F9-4ACD-A2F2-75E92D5E47D1}" srcOrd="0" destOrd="0" presId="urn:microsoft.com/office/officeart/2005/8/layout/vProcess5"/>
    <dgm:cxn modelId="{BF4F75C1-B08F-44D0-9D5B-6F8AE30BE7C7}" srcId="{955CF517-C88A-41A5-A8AE-1B9A1EEFB3BD}" destId="{62AB585B-0683-4487-A7E8-49EAF5372E52}" srcOrd="1" destOrd="0" parTransId="{3B4AAD8D-609A-404D-BB23-68607038F40E}" sibTransId="{0A671C3C-B024-40D4-BAB9-0F69AABD52DB}"/>
    <dgm:cxn modelId="{A8B6AACB-93B0-4C56-84D2-BDBEF3C17A7C}" srcId="{955CF517-C88A-41A5-A8AE-1B9A1EEFB3BD}" destId="{CF0DB176-9AA1-4E73-B200-D8C16A68ABBA}" srcOrd="3" destOrd="0" parTransId="{59047CA7-2F8B-4705-8428-C9ACF84C4B73}" sibTransId="{9A0CDCF0-534E-4C9A-989E-43AF49ADEE99}"/>
    <dgm:cxn modelId="{84A1ECD9-29E1-4544-9FA1-A12669898264}" type="presOf" srcId="{97BDDF44-EC49-47B8-BBEC-134C746D9634}" destId="{F0C34841-5696-4095-8CB1-FC1A0E4E8735}" srcOrd="1" destOrd="0" presId="urn:microsoft.com/office/officeart/2005/8/layout/vProcess5"/>
    <dgm:cxn modelId="{617490E5-5B3A-4EF3-BF41-0F119A85AC5C}" srcId="{955CF517-C88A-41A5-A8AE-1B9A1EEFB3BD}" destId="{F654DEB2-EA13-45F5-8F43-A090313F59F8}" srcOrd="4" destOrd="0" parTransId="{AF3CCDFD-07DA-4B61-A9DC-26408960A826}" sibTransId="{D8EA4346-A879-402B-A58F-BBCD70DE1D2B}"/>
    <dgm:cxn modelId="{A33F42F2-61F3-4D00-96D3-3668F852EBCB}" type="presOf" srcId="{E41D0FC1-3DF3-43AE-A7D1-1A5E1827D000}" destId="{FABEC5B9-879A-468E-843D-283EBAF11013}" srcOrd="0" destOrd="0" presId="urn:microsoft.com/office/officeart/2005/8/layout/vProcess5"/>
    <dgm:cxn modelId="{A93519AF-46B5-47C0-B1DA-296E1CF98706}" type="presParOf" srcId="{0B6A768D-71F9-4ACD-A2F2-75E92D5E47D1}" destId="{1EE8F877-5E9D-49D3-ABC9-2962467EC3A9}" srcOrd="0" destOrd="0" presId="urn:microsoft.com/office/officeart/2005/8/layout/vProcess5"/>
    <dgm:cxn modelId="{7AE25492-78F5-48BD-8063-2C16E387EAD3}" type="presParOf" srcId="{0B6A768D-71F9-4ACD-A2F2-75E92D5E47D1}" destId="{41FB2FC6-E7CC-4E29-8FCD-F3FAE9B2BCCE}" srcOrd="1" destOrd="0" presId="urn:microsoft.com/office/officeart/2005/8/layout/vProcess5"/>
    <dgm:cxn modelId="{5B5EE31E-6F36-469D-8998-66763D23AB71}" type="presParOf" srcId="{0B6A768D-71F9-4ACD-A2F2-75E92D5E47D1}" destId="{800FD8DE-019F-4DA8-92CE-BD966E1BE58F}" srcOrd="2" destOrd="0" presId="urn:microsoft.com/office/officeart/2005/8/layout/vProcess5"/>
    <dgm:cxn modelId="{688229BF-89D2-4302-B055-B22FFD8D7486}" type="presParOf" srcId="{0B6A768D-71F9-4ACD-A2F2-75E92D5E47D1}" destId="{66551DFD-9E93-4A97-8AB1-26B0EB4A68A5}" srcOrd="3" destOrd="0" presId="urn:microsoft.com/office/officeart/2005/8/layout/vProcess5"/>
    <dgm:cxn modelId="{F79FD1D1-3CFB-4B9C-BE20-310437EA9F9B}" type="presParOf" srcId="{0B6A768D-71F9-4ACD-A2F2-75E92D5E47D1}" destId="{643736D6-6CFB-48EE-A2BB-EA8984E51960}" srcOrd="4" destOrd="0" presId="urn:microsoft.com/office/officeart/2005/8/layout/vProcess5"/>
    <dgm:cxn modelId="{E2226F8D-6E71-410A-A38F-E64E5EDD6D4D}" type="presParOf" srcId="{0B6A768D-71F9-4ACD-A2F2-75E92D5E47D1}" destId="{B6BE614A-30DA-4E01-BA27-FDC976F433F3}" srcOrd="5" destOrd="0" presId="urn:microsoft.com/office/officeart/2005/8/layout/vProcess5"/>
    <dgm:cxn modelId="{3C860D5D-22C1-4D77-BC48-F63D167CD94B}" type="presParOf" srcId="{0B6A768D-71F9-4ACD-A2F2-75E92D5E47D1}" destId="{ADD5DECE-65F2-4114-BE63-BCC330802452}" srcOrd="6" destOrd="0" presId="urn:microsoft.com/office/officeart/2005/8/layout/vProcess5"/>
    <dgm:cxn modelId="{83750596-7B2E-49BF-81CD-37A7E0A77EC1}" type="presParOf" srcId="{0B6A768D-71F9-4ACD-A2F2-75E92D5E47D1}" destId="{EFD26E7A-C991-4F8C-9E68-C5120E436BD5}" srcOrd="7" destOrd="0" presId="urn:microsoft.com/office/officeart/2005/8/layout/vProcess5"/>
    <dgm:cxn modelId="{6B117667-3504-4779-A74E-BF993F414E2C}" type="presParOf" srcId="{0B6A768D-71F9-4ACD-A2F2-75E92D5E47D1}" destId="{FABEC5B9-879A-468E-843D-283EBAF11013}" srcOrd="8" destOrd="0" presId="urn:microsoft.com/office/officeart/2005/8/layout/vProcess5"/>
    <dgm:cxn modelId="{596C22AF-28E7-417B-B78C-0F112F59B91B}" type="presParOf" srcId="{0B6A768D-71F9-4ACD-A2F2-75E92D5E47D1}" destId="{BE32B4D6-B14D-4789-A523-F6543E9B2A25}" srcOrd="9" destOrd="0" presId="urn:microsoft.com/office/officeart/2005/8/layout/vProcess5"/>
    <dgm:cxn modelId="{B670C682-70F7-41AD-B2EB-92EAB028EA64}" type="presParOf" srcId="{0B6A768D-71F9-4ACD-A2F2-75E92D5E47D1}" destId="{525031AC-88AB-40E3-9350-B37D5AFDC2E7}" srcOrd="10" destOrd="0" presId="urn:microsoft.com/office/officeart/2005/8/layout/vProcess5"/>
    <dgm:cxn modelId="{3BB49910-639F-42C6-95A9-B618DA01C01C}" type="presParOf" srcId="{0B6A768D-71F9-4ACD-A2F2-75E92D5E47D1}" destId="{08F8A8AF-E864-4B05-821A-5CB4B170EBEA}" srcOrd="11" destOrd="0" presId="urn:microsoft.com/office/officeart/2005/8/layout/vProcess5"/>
    <dgm:cxn modelId="{53AF3470-D647-4634-A347-28E9F22A1B1A}" type="presParOf" srcId="{0B6A768D-71F9-4ACD-A2F2-75E92D5E47D1}" destId="{F0C34841-5696-4095-8CB1-FC1A0E4E8735}" srcOrd="12" destOrd="0" presId="urn:microsoft.com/office/officeart/2005/8/layout/vProcess5"/>
    <dgm:cxn modelId="{A966578D-5ED8-4194-869A-8654FEE29743}" type="presParOf" srcId="{0B6A768D-71F9-4ACD-A2F2-75E92D5E47D1}" destId="{B6FFC5AB-1E88-4F95-9C49-A7E04D428312}" srcOrd="13" destOrd="0" presId="urn:microsoft.com/office/officeart/2005/8/layout/vProcess5"/>
    <dgm:cxn modelId="{274EB31B-F450-4F59-9E3A-172EEE172EC3}" type="presParOf" srcId="{0B6A768D-71F9-4ACD-A2F2-75E92D5E47D1}" destId="{6AC1DAAD-DE08-4392-B484-ED45CB4429F6}" srcOrd="14" destOrd="0" presId="urn:microsoft.com/office/officeart/2005/8/layout/vProcess5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E8FD4-393F-4C47-A96E-5FE3F99AD3F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4779CA-3146-482C-A0BA-0517D105A77F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</a:rPr>
            <a:t>This type of comment can be placed before the code (on a different line).</a:t>
          </a:r>
        </a:p>
      </dgm:t>
    </dgm:pt>
    <dgm:pt modelId="{F67AEC27-28ED-4628-B7B0-D5B541837122}" type="parTrans" cxnId="{11F8D192-134F-4729-9623-2B121DF8EA0B}">
      <dgm:prSet/>
      <dgm:spPr/>
      <dgm:t>
        <a:bodyPr/>
        <a:lstStyle/>
        <a:p>
          <a:endParaRPr lang="en-US"/>
        </a:p>
      </dgm:t>
    </dgm:pt>
    <dgm:pt modelId="{8314F53E-D7B5-466A-8C8D-A0FD8DDD8B66}" type="sibTrans" cxnId="{11F8D192-134F-4729-9623-2B121DF8EA0B}">
      <dgm:prSet/>
      <dgm:spPr/>
      <dgm:t>
        <a:bodyPr/>
        <a:lstStyle/>
        <a:p>
          <a:endParaRPr lang="en-US"/>
        </a:p>
      </dgm:t>
    </dgm:pt>
    <dgm:pt modelId="{C76EB1B8-B675-4803-AECD-70178B427AC8}">
      <dgm:prSet phldrT="[Text]" custT="1"/>
      <dgm:spPr/>
      <dgm:t>
        <a:bodyPr/>
        <a:lstStyle/>
        <a:p>
          <a:r>
            <a:rPr lang="en-US" sz="2000" b="1" dirty="0"/>
            <a:t>End-of-line comment</a:t>
          </a:r>
        </a:p>
      </dgm:t>
    </dgm:pt>
    <dgm:pt modelId="{463CB179-2899-476B-B5EC-D5408DC6543F}" type="parTrans" cxnId="{28E00D3D-F2E0-4D90-96D3-A867F527B82A}">
      <dgm:prSet/>
      <dgm:spPr/>
      <dgm:t>
        <a:bodyPr/>
        <a:lstStyle/>
        <a:p>
          <a:endParaRPr lang="en-US"/>
        </a:p>
      </dgm:t>
    </dgm:pt>
    <dgm:pt modelId="{8EA915E7-CCF1-40A1-8BE9-399B621E5CE2}" type="sibTrans" cxnId="{28E00D3D-F2E0-4D90-96D3-A867F527B82A}">
      <dgm:prSet/>
      <dgm:spPr/>
      <dgm:t>
        <a:bodyPr/>
        <a:lstStyle/>
        <a:p>
          <a:endParaRPr lang="en-US"/>
        </a:p>
      </dgm:t>
    </dgm:pt>
    <dgm:pt modelId="{C16D1170-2D13-4E95-AC7A-76673C77BF46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</a:rPr>
            <a:t>This type of comment is placed at the end of the code (on the same line).</a:t>
          </a:r>
        </a:p>
      </dgm:t>
    </dgm:pt>
    <dgm:pt modelId="{4EDAA700-5C1A-40F2-A1BC-745D69FA5203}" type="parTrans" cxnId="{D3AD728E-2155-4B4C-A228-3C10201AE61D}">
      <dgm:prSet/>
      <dgm:spPr/>
      <dgm:t>
        <a:bodyPr/>
        <a:lstStyle/>
        <a:p>
          <a:endParaRPr lang="en-US"/>
        </a:p>
      </dgm:t>
    </dgm:pt>
    <dgm:pt modelId="{C875CB77-AEAD-4CCA-B142-12DA662ED984}" type="sibTrans" cxnId="{D3AD728E-2155-4B4C-A228-3C10201AE61D}">
      <dgm:prSet/>
      <dgm:spPr/>
      <dgm:t>
        <a:bodyPr/>
        <a:lstStyle/>
        <a:p>
          <a:endParaRPr lang="en-US"/>
        </a:p>
      </dgm:t>
    </dgm:pt>
    <dgm:pt modelId="{AABD78CB-DE89-4640-9B13-02CF0E550979}">
      <dgm:prSet phldrT="[Text]" custT="1"/>
      <dgm:spPr/>
      <dgm:t>
        <a:bodyPr/>
        <a:lstStyle/>
        <a:p>
          <a:r>
            <a:rPr lang="en-US" sz="2000" b="1" dirty="0">
              <a:latin typeface="+mn-lt"/>
            </a:rPr>
            <a:t>Beginning-of-line comment </a:t>
          </a:r>
        </a:p>
      </dgm:t>
    </dgm:pt>
    <dgm:pt modelId="{073BE896-CB79-4403-921A-23957EB157F4}" type="sibTrans" cxnId="{505B7DD0-F963-4A5E-B95F-7939B28C81CB}">
      <dgm:prSet/>
      <dgm:spPr/>
      <dgm:t>
        <a:bodyPr/>
        <a:lstStyle/>
        <a:p>
          <a:endParaRPr lang="en-US"/>
        </a:p>
      </dgm:t>
    </dgm:pt>
    <dgm:pt modelId="{30AAE85C-A816-457F-B196-8C63BC178A34}" type="parTrans" cxnId="{505B7DD0-F963-4A5E-B95F-7939B28C81CB}">
      <dgm:prSet/>
      <dgm:spPr/>
      <dgm:t>
        <a:bodyPr/>
        <a:lstStyle/>
        <a:p>
          <a:endParaRPr lang="en-US"/>
        </a:p>
      </dgm:t>
    </dgm:pt>
    <dgm:pt modelId="{728D74A2-A342-40BF-8D98-300B9FD75296}" type="pres">
      <dgm:prSet presAssocID="{10AE8FD4-393F-4C47-A96E-5FE3F99AD3F7}" presName="linear" presStyleCnt="0">
        <dgm:presLayoutVars>
          <dgm:animLvl val="lvl"/>
          <dgm:resizeHandles val="exact"/>
        </dgm:presLayoutVars>
      </dgm:prSet>
      <dgm:spPr/>
    </dgm:pt>
    <dgm:pt modelId="{9705ED06-1C22-4848-86A6-658A74369BF3}" type="pres">
      <dgm:prSet presAssocID="{AABD78CB-DE89-4640-9B13-02CF0E550979}" presName="parentText" presStyleLbl="node1" presStyleIdx="0" presStyleCnt="2" custLinFactNeighborX="-12621" custLinFactNeighborY="519">
        <dgm:presLayoutVars>
          <dgm:chMax val="0"/>
          <dgm:bulletEnabled val="1"/>
        </dgm:presLayoutVars>
      </dgm:prSet>
      <dgm:spPr/>
    </dgm:pt>
    <dgm:pt modelId="{246A31C0-997D-4BBA-812C-851A9ED7445F}" type="pres">
      <dgm:prSet presAssocID="{AABD78CB-DE89-4640-9B13-02CF0E550979}" presName="childText" presStyleLbl="revTx" presStyleIdx="0" presStyleCnt="2">
        <dgm:presLayoutVars>
          <dgm:bulletEnabled val="1"/>
        </dgm:presLayoutVars>
      </dgm:prSet>
      <dgm:spPr/>
    </dgm:pt>
    <dgm:pt modelId="{25A6E5EE-08A8-43B9-A90E-D8D0B4D831E8}" type="pres">
      <dgm:prSet presAssocID="{C76EB1B8-B675-4803-AECD-70178B427A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530821-C6D5-439D-93E0-F665E11F3287}" type="pres">
      <dgm:prSet presAssocID="{C76EB1B8-B675-4803-AECD-70178B427A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451D1A-EADC-465E-B3FB-531A296BF7CF}" type="presOf" srcId="{AABD78CB-DE89-4640-9B13-02CF0E550979}" destId="{9705ED06-1C22-4848-86A6-658A74369BF3}" srcOrd="0" destOrd="0" presId="urn:microsoft.com/office/officeart/2005/8/layout/vList2"/>
    <dgm:cxn modelId="{28E00D3D-F2E0-4D90-96D3-A867F527B82A}" srcId="{10AE8FD4-393F-4C47-A96E-5FE3F99AD3F7}" destId="{C76EB1B8-B675-4803-AECD-70178B427AC8}" srcOrd="1" destOrd="0" parTransId="{463CB179-2899-476B-B5EC-D5408DC6543F}" sibTransId="{8EA915E7-CCF1-40A1-8BE9-399B621E5CE2}"/>
    <dgm:cxn modelId="{7C78794E-4DA0-4122-A708-4C5880A40AB0}" type="presOf" srcId="{C16D1170-2D13-4E95-AC7A-76673C77BF46}" destId="{1E530821-C6D5-439D-93E0-F665E11F3287}" srcOrd="0" destOrd="0" presId="urn:microsoft.com/office/officeart/2005/8/layout/vList2"/>
    <dgm:cxn modelId="{CF418E7C-C510-4C97-84E0-7193E656739A}" type="presOf" srcId="{10AE8FD4-393F-4C47-A96E-5FE3F99AD3F7}" destId="{728D74A2-A342-40BF-8D98-300B9FD75296}" srcOrd="0" destOrd="0" presId="urn:microsoft.com/office/officeart/2005/8/layout/vList2"/>
    <dgm:cxn modelId="{D3AD728E-2155-4B4C-A228-3C10201AE61D}" srcId="{C76EB1B8-B675-4803-AECD-70178B427AC8}" destId="{C16D1170-2D13-4E95-AC7A-76673C77BF46}" srcOrd="0" destOrd="0" parTransId="{4EDAA700-5C1A-40F2-A1BC-745D69FA5203}" sibTransId="{C875CB77-AEAD-4CCA-B142-12DA662ED984}"/>
    <dgm:cxn modelId="{11F8D192-134F-4729-9623-2B121DF8EA0B}" srcId="{AABD78CB-DE89-4640-9B13-02CF0E550979}" destId="{7F4779CA-3146-482C-A0BA-0517D105A77F}" srcOrd="0" destOrd="0" parTransId="{F67AEC27-28ED-4628-B7B0-D5B541837122}" sibTransId="{8314F53E-D7B5-466A-8C8D-A0FD8DDD8B66}"/>
    <dgm:cxn modelId="{8ABB8FA6-F8E3-4EAE-B189-1E4DB6D3C29B}" type="presOf" srcId="{7F4779CA-3146-482C-A0BA-0517D105A77F}" destId="{246A31C0-997D-4BBA-812C-851A9ED7445F}" srcOrd="0" destOrd="0" presId="urn:microsoft.com/office/officeart/2005/8/layout/vList2"/>
    <dgm:cxn modelId="{19C4F1CB-4F65-467D-B700-6BBE0AF699EB}" type="presOf" srcId="{C76EB1B8-B675-4803-AECD-70178B427AC8}" destId="{25A6E5EE-08A8-43B9-A90E-D8D0B4D831E8}" srcOrd="0" destOrd="0" presId="urn:microsoft.com/office/officeart/2005/8/layout/vList2"/>
    <dgm:cxn modelId="{505B7DD0-F963-4A5E-B95F-7939B28C81CB}" srcId="{10AE8FD4-393F-4C47-A96E-5FE3F99AD3F7}" destId="{AABD78CB-DE89-4640-9B13-02CF0E550979}" srcOrd="0" destOrd="0" parTransId="{30AAE85C-A816-457F-B196-8C63BC178A34}" sibTransId="{073BE896-CB79-4403-921A-23957EB157F4}"/>
    <dgm:cxn modelId="{1657540B-E6AC-41A8-8605-874C93C2D165}" type="presParOf" srcId="{728D74A2-A342-40BF-8D98-300B9FD75296}" destId="{9705ED06-1C22-4848-86A6-658A74369BF3}" srcOrd="0" destOrd="0" presId="urn:microsoft.com/office/officeart/2005/8/layout/vList2"/>
    <dgm:cxn modelId="{FE469B67-D6CC-4597-923F-06B65BC9C0BB}" type="presParOf" srcId="{728D74A2-A342-40BF-8D98-300B9FD75296}" destId="{246A31C0-997D-4BBA-812C-851A9ED7445F}" srcOrd="1" destOrd="0" presId="urn:microsoft.com/office/officeart/2005/8/layout/vList2"/>
    <dgm:cxn modelId="{6A5A4194-DCC4-420B-97EA-5B9CA07D0080}" type="presParOf" srcId="{728D74A2-A342-40BF-8D98-300B9FD75296}" destId="{25A6E5EE-08A8-43B9-A90E-D8D0B4D831E8}" srcOrd="2" destOrd="0" presId="urn:microsoft.com/office/officeart/2005/8/layout/vList2"/>
    <dgm:cxn modelId="{693D5D88-35C2-4D1A-9C9E-585206B30057}" type="presParOf" srcId="{728D74A2-A342-40BF-8D98-300B9FD75296}" destId="{1E530821-C6D5-439D-93E0-F665E11F32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3276-B4D8-4C10-BCF0-D427B93BBFE4}">
      <dsp:nvSpPr>
        <dsp:cNvPr id="0" name=""/>
        <dsp:cNvSpPr/>
      </dsp:nvSpPr>
      <dsp:spPr>
        <a:xfrm>
          <a:off x="676174" y="396297"/>
          <a:ext cx="2819250" cy="2819250"/>
        </a:xfrm>
        <a:prstGeom prst="blockArc">
          <a:avLst>
            <a:gd name="adj1" fmla="val 12600000"/>
            <a:gd name="adj2" fmla="val 16200000"/>
            <a:gd name="adj3" fmla="val 4503"/>
          </a:avLst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BC68CA-64CC-4121-BF1F-1C5B48DEC5C9}">
      <dsp:nvSpPr>
        <dsp:cNvPr id="0" name=""/>
        <dsp:cNvSpPr/>
      </dsp:nvSpPr>
      <dsp:spPr>
        <a:xfrm>
          <a:off x="676174" y="396297"/>
          <a:ext cx="2819250" cy="2819250"/>
        </a:xfrm>
        <a:prstGeom prst="blockArc">
          <a:avLst>
            <a:gd name="adj1" fmla="val 9000000"/>
            <a:gd name="adj2" fmla="val 12600000"/>
            <a:gd name="adj3" fmla="val 4503"/>
          </a:avLst>
        </a:prstGeom>
        <a:solidFill>
          <a:schemeClr val="accent2">
            <a:hueOff val="-1064588"/>
            <a:satOff val="6573"/>
            <a:lumOff val="-94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C5041-AF57-4776-A5FD-4C668E36F77F}">
      <dsp:nvSpPr>
        <dsp:cNvPr id="0" name=""/>
        <dsp:cNvSpPr/>
      </dsp:nvSpPr>
      <dsp:spPr>
        <a:xfrm>
          <a:off x="676174" y="396297"/>
          <a:ext cx="2819250" cy="2819250"/>
        </a:xfrm>
        <a:prstGeom prst="blockArc">
          <a:avLst>
            <a:gd name="adj1" fmla="val 5400000"/>
            <a:gd name="adj2" fmla="val 9000000"/>
            <a:gd name="adj3" fmla="val 4503"/>
          </a:avLst>
        </a:prstGeom>
        <a:solidFill>
          <a:schemeClr val="accent2">
            <a:hueOff val="-798441"/>
            <a:satOff val="4930"/>
            <a:lumOff val="-70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10139-E707-4CC0-8409-C941019BDE5A}">
      <dsp:nvSpPr>
        <dsp:cNvPr id="0" name=""/>
        <dsp:cNvSpPr/>
      </dsp:nvSpPr>
      <dsp:spPr>
        <a:xfrm>
          <a:off x="676174" y="396297"/>
          <a:ext cx="2819250" cy="2819250"/>
        </a:xfrm>
        <a:prstGeom prst="blockArc">
          <a:avLst>
            <a:gd name="adj1" fmla="val 1800000"/>
            <a:gd name="adj2" fmla="val 5400000"/>
            <a:gd name="adj3" fmla="val 4503"/>
          </a:avLst>
        </a:prstGeom>
        <a:solidFill>
          <a:schemeClr val="accent2">
            <a:hueOff val="-532294"/>
            <a:satOff val="3286"/>
            <a:lumOff val="-47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B7EF9-4C9E-4577-8D04-036EC10F8066}">
      <dsp:nvSpPr>
        <dsp:cNvPr id="0" name=""/>
        <dsp:cNvSpPr/>
      </dsp:nvSpPr>
      <dsp:spPr>
        <a:xfrm>
          <a:off x="676174" y="396297"/>
          <a:ext cx="2819250" cy="2819250"/>
        </a:xfrm>
        <a:prstGeom prst="blockArc">
          <a:avLst>
            <a:gd name="adj1" fmla="val 19800000"/>
            <a:gd name="adj2" fmla="val 1800000"/>
            <a:gd name="adj3" fmla="val 4503"/>
          </a:avLst>
        </a:prstGeom>
        <a:solidFill>
          <a:schemeClr val="accent2">
            <a:hueOff val="-266147"/>
            <a:satOff val="1643"/>
            <a:lumOff val="-23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935CB8-BB3F-4259-A450-F88DDA8FFA77}">
      <dsp:nvSpPr>
        <dsp:cNvPr id="0" name=""/>
        <dsp:cNvSpPr/>
      </dsp:nvSpPr>
      <dsp:spPr>
        <a:xfrm>
          <a:off x="676174" y="396297"/>
          <a:ext cx="2819250" cy="2819250"/>
        </a:xfrm>
        <a:prstGeom prst="blockArc">
          <a:avLst>
            <a:gd name="adj1" fmla="val 16200000"/>
            <a:gd name="adj2" fmla="val 19800000"/>
            <a:gd name="adj3" fmla="val 450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1E87A-2BBF-4A85-A1FD-F0C33684EB77}">
      <dsp:nvSpPr>
        <dsp:cNvPr id="0" name=""/>
        <dsp:cNvSpPr/>
      </dsp:nvSpPr>
      <dsp:spPr>
        <a:xfrm>
          <a:off x="1456113" y="1176236"/>
          <a:ext cx="1259371" cy="12593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 Rounded MT Bold" pitchFamily="34" charset="0"/>
            </a:rPr>
            <a:t>Java Applications</a:t>
          </a:r>
        </a:p>
      </dsp:txBody>
      <dsp:txXfrm>
        <a:off x="1640544" y="1360667"/>
        <a:ext cx="890509" cy="890509"/>
      </dsp:txXfrm>
    </dsp:sp>
    <dsp:sp modelId="{37DA6801-275D-4029-8260-368616F273FE}">
      <dsp:nvSpPr>
        <dsp:cNvPr id="0" name=""/>
        <dsp:cNvSpPr/>
      </dsp:nvSpPr>
      <dsp:spPr>
        <a:xfrm>
          <a:off x="1645019" y="-12746"/>
          <a:ext cx="881559" cy="88155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Rounded MT Bold" pitchFamily="34" charset="0"/>
            </a:rPr>
            <a:t>Console-based Application</a:t>
          </a:r>
        </a:p>
      </dsp:txBody>
      <dsp:txXfrm>
        <a:off x="1774120" y="116355"/>
        <a:ext cx="623357" cy="623357"/>
      </dsp:txXfrm>
    </dsp:sp>
    <dsp:sp modelId="{8B48AFB6-A770-41E8-832A-054A3F26EBFF}">
      <dsp:nvSpPr>
        <dsp:cNvPr id="0" name=""/>
        <dsp:cNvSpPr/>
      </dsp:nvSpPr>
      <dsp:spPr>
        <a:xfrm>
          <a:off x="2838306" y="676198"/>
          <a:ext cx="881559" cy="881559"/>
        </a:xfrm>
        <a:prstGeom prst="ellipse">
          <a:avLst/>
        </a:prstGeom>
        <a:gradFill rotWithShape="0">
          <a:gsLst>
            <a:gs pos="0">
              <a:schemeClr val="accent2">
                <a:hueOff val="-266147"/>
                <a:satOff val="1643"/>
                <a:lumOff val="-235"/>
                <a:alphaOff val="0"/>
                <a:tint val="98000"/>
                <a:lumMod val="114000"/>
              </a:schemeClr>
            </a:gs>
            <a:gs pos="100000">
              <a:schemeClr val="accent2">
                <a:hueOff val="-266147"/>
                <a:satOff val="1643"/>
                <a:lumOff val="-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Rounded MT Bold" pitchFamily="34" charset="0"/>
            </a:rPr>
            <a:t>Window-based Application</a:t>
          </a:r>
        </a:p>
      </dsp:txBody>
      <dsp:txXfrm>
        <a:off x="2967407" y="805299"/>
        <a:ext cx="623357" cy="623357"/>
      </dsp:txXfrm>
    </dsp:sp>
    <dsp:sp modelId="{BED5575F-AFB7-4ACF-B294-E6C572A7713A}">
      <dsp:nvSpPr>
        <dsp:cNvPr id="0" name=""/>
        <dsp:cNvSpPr/>
      </dsp:nvSpPr>
      <dsp:spPr>
        <a:xfrm>
          <a:off x="2774666" y="2012896"/>
          <a:ext cx="1008839" cy="963941"/>
        </a:xfrm>
        <a:prstGeom prst="ellipse">
          <a:avLst/>
        </a:prstGeom>
        <a:gradFill rotWithShape="0">
          <a:gsLst>
            <a:gs pos="0">
              <a:schemeClr val="accent2">
                <a:hueOff val="-532294"/>
                <a:satOff val="3286"/>
                <a:lumOff val="-470"/>
                <a:alphaOff val="0"/>
                <a:tint val="98000"/>
                <a:lumMod val="114000"/>
              </a:schemeClr>
            </a:gs>
            <a:gs pos="100000">
              <a:schemeClr val="accent2">
                <a:hueOff val="-532294"/>
                <a:satOff val="3286"/>
                <a:lumOff val="-47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Rounded MT Bold" pitchFamily="34" charset="0"/>
            </a:rPr>
            <a:t>Enterprise Components</a:t>
          </a:r>
        </a:p>
      </dsp:txBody>
      <dsp:txXfrm>
        <a:off x="2922407" y="2154062"/>
        <a:ext cx="713357" cy="681609"/>
      </dsp:txXfrm>
    </dsp:sp>
    <dsp:sp modelId="{74DAAA2E-6759-45A5-A738-9B8AAC4E8DC5}">
      <dsp:nvSpPr>
        <dsp:cNvPr id="0" name=""/>
        <dsp:cNvSpPr/>
      </dsp:nvSpPr>
      <dsp:spPr>
        <a:xfrm>
          <a:off x="1561478" y="2714998"/>
          <a:ext cx="1048642" cy="937627"/>
        </a:xfrm>
        <a:prstGeom prst="ellipse">
          <a:avLst/>
        </a:prstGeom>
        <a:gradFill rotWithShape="0">
          <a:gsLst>
            <a:gs pos="0">
              <a:schemeClr val="accent2">
                <a:hueOff val="-798441"/>
                <a:satOff val="4930"/>
                <a:lumOff val="-706"/>
                <a:alphaOff val="0"/>
                <a:tint val="98000"/>
                <a:lumMod val="114000"/>
              </a:schemeClr>
            </a:gs>
            <a:gs pos="100000">
              <a:schemeClr val="accent2">
                <a:hueOff val="-798441"/>
                <a:satOff val="4930"/>
                <a:lumOff val="-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Rounded MT Bold" pitchFamily="34" charset="0"/>
            </a:rPr>
            <a:t>Server-side Web Components</a:t>
          </a:r>
        </a:p>
      </dsp:txBody>
      <dsp:txXfrm>
        <a:off x="1715048" y="2852310"/>
        <a:ext cx="741502" cy="663003"/>
      </dsp:txXfrm>
    </dsp:sp>
    <dsp:sp modelId="{9DED774D-15AB-4D79-9161-EF28FDA77827}">
      <dsp:nvSpPr>
        <dsp:cNvPr id="0" name=""/>
        <dsp:cNvSpPr/>
      </dsp:nvSpPr>
      <dsp:spPr>
        <a:xfrm>
          <a:off x="336609" y="2003269"/>
          <a:ext cx="1111805" cy="983195"/>
        </a:xfrm>
        <a:prstGeom prst="ellipse">
          <a:avLst/>
        </a:prstGeom>
        <a:gradFill rotWithShape="0">
          <a:gsLst>
            <a:gs pos="0">
              <a:schemeClr val="accent2">
                <a:hueOff val="-1064588"/>
                <a:satOff val="6573"/>
                <a:lumOff val="-941"/>
                <a:alphaOff val="0"/>
                <a:tint val="98000"/>
                <a:lumMod val="114000"/>
              </a:schemeClr>
            </a:gs>
            <a:gs pos="100000">
              <a:schemeClr val="accent2">
                <a:hueOff val="-1064588"/>
                <a:satOff val="6573"/>
                <a:lumOff val="-94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Rounded MT Bold" pitchFamily="34" charset="0"/>
            </a:rPr>
            <a:t>JavaBeans Component</a:t>
          </a:r>
        </a:p>
      </dsp:txBody>
      <dsp:txXfrm>
        <a:off x="499429" y="2147255"/>
        <a:ext cx="786165" cy="695223"/>
      </dsp:txXfrm>
    </dsp:sp>
    <dsp:sp modelId="{41058C46-8543-418C-BD00-F7FB0FBA16DE}">
      <dsp:nvSpPr>
        <dsp:cNvPr id="0" name=""/>
        <dsp:cNvSpPr/>
      </dsp:nvSpPr>
      <dsp:spPr>
        <a:xfrm>
          <a:off x="451732" y="676198"/>
          <a:ext cx="881559" cy="881559"/>
        </a:xfrm>
        <a:prstGeom prst="ellipse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 Rounded MT Bold" pitchFamily="34" charset="0"/>
            </a:rPr>
            <a:t>Applets</a:t>
          </a:r>
        </a:p>
      </dsp:txBody>
      <dsp:txXfrm>
        <a:off x="580833" y="805299"/>
        <a:ext cx="623357" cy="623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B8426-57BE-4A9F-B6C4-FE025CD6E70C}">
      <dsp:nvSpPr>
        <dsp:cNvPr id="0" name=""/>
        <dsp:cNvSpPr/>
      </dsp:nvSpPr>
      <dsp:spPr>
        <a:xfrm>
          <a:off x="7099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Create a Java program</a:t>
          </a:r>
        </a:p>
      </dsp:txBody>
      <dsp:txXfrm>
        <a:off x="44387" y="848535"/>
        <a:ext cx="2047266" cy="1198529"/>
      </dsp:txXfrm>
    </dsp:sp>
    <dsp:sp modelId="{AB27084B-6B3B-43C3-A85C-3A9FD0EA1198}">
      <dsp:nvSpPr>
        <dsp:cNvPr id="0" name=""/>
        <dsp:cNvSpPr/>
      </dsp:nvSpPr>
      <dsp:spPr>
        <a:xfrm>
          <a:off x="2341125" y="1184691"/>
          <a:ext cx="449830" cy="5262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/>
        </a:p>
      </dsp:txBody>
      <dsp:txXfrm>
        <a:off x="2341125" y="1289934"/>
        <a:ext cx="314881" cy="315730"/>
      </dsp:txXfrm>
    </dsp:sp>
    <dsp:sp modelId="{FE2786AF-9AAC-48DB-A3B8-75EB381B9B95}">
      <dsp:nvSpPr>
        <dsp:cNvPr id="0" name=""/>
        <dsp:cNvSpPr/>
      </dsp:nvSpPr>
      <dsp:spPr>
        <a:xfrm>
          <a:off x="2977678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Compile </a:t>
          </a:r>
          <a:r>
            <a:rPr lang="en-US" sz="2200" b="1" kern="1200" dirty="0">
              <a:latin typeface="Courier New" pitchFamily="49" charset="0"/>
              <a:cs typeface="Courier New" pitchFamily="49" charset="0"/>
            </a:rPr>
            <a:t>.java</a:t>
          </a:r>
          <a:r>
            <a:rPr lang="en-US" sz="2200" b="1" kern="1200" dirty="0"/>
            <a:t> file</a:t>
          </a:r>
        </a:p>
      </dsp:txBody>
      <dsp:txXfrm>
        <a:off x="3014966" y="848535"/>
        <a:ext cx="2047266" cy="1198529"/>
      </dsp:txXfrm>
    </dsp:sp>
    <dsp:sp modelId="{5229CE01-744B-4B85-A50D-522132F67CD1}">
      <dsp:nvSpPr>
        <dsp:cNvPr id="0" name=""/>
        <dsp:cNvSpPr/>
      </dsp:nvSpPr>
      <dsp:spPr>
        <a:xfrm>
          <a:off x="5311705" y="1184691"/>
          <a:ext cx="449830" cy="5262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/>
        </a:p>
      </dsp:txBody>
      <dsp:txXfrm>
        <a:off x="5311705" y="1289934"/>
        <a:ext cx="314881" cy="315730"/>
      </dsp:txXfrm>
    </dsp:sp>
    <dsp:sp modelId="{4591FB73-45DC-4BC4-9443-B205F49AA755}">
      <dsp:nvSpPr>
        <dsp:cNvPr id="0" name=""/>
        <dsp:cNvSpPr/>
      </dsp:nvSpPr>
      <dsp:spPr>
        <a:xfrm>
          <a:off x="5948258" y="811247"/>
          <a:ext cx="2121842" cy="1273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Build and execute Java program</a:t>
          </a:r>
        </a:p>
      </dsp:txBody>
      <dsp:txXfrm>
        <a:off x="5985546" y="848535"/>
        <a:ext cx="2047266" cy="1198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2FC6-E7CC-4E29-8FCD-F3FAE9B2BCCE}">
      <dsp:nvSpPr>
        <dsp:cNvPr id="0" name=""/>
        <dsp:cNvSpPr/>
      </dsp:nvSpPr>
      <dsp:spPr>
        <a:xfrm>
          <a:off x="0" y="0"/>
          <a:ext cx="6630162" cy="793153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</a:rPr>
            <a:t>The </a:t>
          </a:r>
          <a:r>
            <a:rPr lang="en-US" sz="2000" b="1" kern="1200" dirty="0">
              <a:latin typeface="Calibri" pitchFamily="34" charset="0"/>
            </a:rPr>
            <a:t>class loader</a:t>
          </a:r>
          <a:r>
            <a:rPr lang="en-US" sz="2000" kern="1200" dirty="0">
              <a:latin typeface="Calibri" pitchFamily="34" charset="0"/>
            </a:rPr>
            <a:t> component of JVM loads all the necessary classes from the runtime libraries required for execution of the compiled </a:t>
          </a:r>
          <a:r>
            <a:rPr lang="en-US" sz="2000" kern="1200" dirty="0" err="1">
              <a:latin typeface="Calibri" pitchFamily="34" charset="0"/>
            </a:rPr>
            <a:t>bytecode</a:t>
          </a:r>
          <a:r>
            <a:rPr lang="en-US" sz="2000" kern="1200" dirty="0">
              <a:latin typeface="Calibri" pitchFamily="34" charset="0"/>
            </a:rPr>
            <a:t>.</a:t>
          </a:r>
        </a:p>
      </dsp:txBody>
      <dsp:txXfrm>
        <a:off x="23231" y="23231"/>
        <a:ext cx="5681488" cy="746691"/>
      </dsp:txXfrm>
    </dsp:sp>
    <dsp:sp modelId="{800FD8DE-019F-4DA8-92CE-BD966E1BE58F}">
      <dsp:nvSpPr>
        <dsp:cNvPr id="0" name=""/>
        <dsp:cNvSpPr/>
      </dsp:nvSpPr>
      <dsp:spPr>
        <a:xfrm>
          <a:off x="495109" y="903313"/>
          <a:ext cx="6630162" cy="793153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rnd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</a:rPr>
            <a:t>The </a:t>
          </a:r>
          <a:r>
            <a:rPr lang="en-US" sz="2000" b="1" kern="1200" dirty="0" err="1">
              <a:latin typeface="Calibri" pitchFamily="34" charset="0"/>
            </a:rPr>
            <a:t>bytecode</a:t>
          </a:r>
          <a:r>
            <a:rPr lang="en-US" sz="2000" b="1" kern="1200" dirty="0">
              <a:latin typeface="Calibri" pitchFamily="34" charset="0"/>
            </a:rPr>
            <a:t> verifier</a:t>
          </a:r>
          <a:r>
            <a:rPr lang="en-US" sz="2000" kern="1200" dirty="0">
              <a:latin typeface="Calibri" pitchFamily="34" charset="0"/>
            </a:rPr>
            <a:t> then checks the code to ensure that it adheres to the JVM specification.</a:t>
          </a:r>
        </a:p>
      </dsp:txBody>
      <dsp:txXfrm>
        <a:off x="518340" y="926544"/>
        <a:ext cx="5573040" cy="746691"/>
      </dsp:txXfrm>
    </dsp:sp>
    <dsp:sp modelId="{66551DFD-9E93-4A97-8AB1-26B0EB4A68A5}">
      <dsp:nvSpPr>
        <dsp:cNvPr id="0" name=""/>
        <dsp:cNvSpPr/>
      </dsp:nvSpPr>
      <dsp:spPr>
        <a:xfrm>
          <a:off x="990219" y="1806626"/>
          <a:ext cx="6630162" cy="793153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</a:rPr>
            <a:t>The bytecode is executed by the </a:t>
          </a:r>
          <a:r>
            <a:rPr lang="en-US" sz="2000" b="1" kern="1200" dirty="0">
              <a:latin typeface="Calibri" pitchFamily="34" charset="0"/>
            </a:rPr>
            <a:t>interpreter</a:t>
          </a:r>
          <a:r>
            <a:rPr lang="en-US" sz="2000" kern="1200" dirty="0">
              <a:latin typeface="Calibri" pitchFamily="34" charset="0"/>
            </a:rPr>
            <a:t>.</a:t>
          </a:r>
        </a:p>
      </dsp:txBody>
      <dsp:txXfrm>
        <a:off x="1013450" y="1829857"/>
        <a:ext cx="5573040" cy="746691"/>
      </dsp:txXfrm>
    </dsp:sp>
    <dsp:sp modelId="{643736D6-6CFB-48EE-A2BB-EA8984E51960}">
      <dsp:nvSpPr>
        <dsp:cNvPr id="0" name=""/>
        <dsp:cNvSpPr/>
      </dsp:nvSpPr>
      <dsp:spPr>
        <a:xfrm>
          <a:off x="1485328" y="2709939"/>
          <a:ext cx="6630162" cy="793153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rnd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</a:rPr>
            <a:t>To boost the speed of execution, in Java version 2.0, a Hot Spot </a:t>
          </a:r>
          <a:r>
            <a:rPr lang="en-US" sz="2000" b="1" kern="1200" dirty="0">
              <a:latin typeface="Calibri" pitchFamily="34" charset="0"/>
            </a:rPr>
            <a:t>Just-in-Time</a:t>
          </a:r>
          <a:r>
            <a:rPr lang="en-US" sz="2000" kern="1200" dirty="0">
              <a:latin typeface="Calibri" pitchFamily="34" charset="0"/>
            </a:rPr>
            <a:t> (JIT) compiler was included at runtime.</a:t>
          </a:r>
        </a:p>
      </dsp:txBody>
      <dsp:txXfrm>
        <a:off x="1508559" y="2733170"/>
        <a:ext cx="5573040" cy="746691"/>
      </dsp:txXfrm>
    </dsp:sp>
    <dsp:sp modelId="{B6BE614A-30DA-4E01-BA27-FDC976F433F3}">
      <dsp:nvSpPr>
        <dsp:cNvPr id="0" name=""/>
        <dsp:cNvSpPr/>
      </dsp:nvSpPr>
      <dsp:spPr>
        <a:xfrm>
          <a:off x="1980438" y="3613252"/>
          <a:ext cx="6630162" cy="793153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rnd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During execution, the </a:t>
          </a:r>
          <a:r>
            <a:rPr lang="en-US" sz="1500" b="1" kern="1200" dirty="0"/>
            <a:t>JIT</a:t>
          </a:r>
          <a:r>
            <a:rPr lang="en-US" sz="1500" kern="1200" dirty="0"/>
            <a:t> compiler compiles some of the code into native code or platform-specific code to boosts the performance.</a:t>
          </a:r>
        </a:p>
      </dsp:txBody>
      <dsp:txXfrm>
        <a:off x="2003669" y="3636483"/>
        <a:ext cx="5573040" cy="746691"/>
      </dsp:txXfrm>
    </dsp:sp>
    <dsp:sp modelId="{ADD5DECE-65F2-4114-BE63-BCC330802452}">
      <dsp:nvSpPr>
        <dsp:cNvPr id="0" name=""/>
        <dsp:cNvSpPr/>
      </dsp:nvSpPr>
      <dsp:spPr>
        <a:xfrm>
          <a:off x="6114612" y="579442"/>
          <a:ext cx="515549" cy="5155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230611" y="579442"/>
        <a:ext cx="283551" cy="387951"/>
      </dsp:txXfrm>
    </dsp:sp>
    <dsp:sp modelId="{EFD26E7A-C991-4F8C-9E68-C5120E436BD5}">
      <dsp:nvSpPr>
        <dsp:cNvPr id="0" name=""/>
        <dsp:cNvSpPr/>
      </dsp:nvSpPr>
      <dsp:spPr>
        <a:xfrm>
          <a:off x="6609721" y="1482755"/>
          <a:ext cx="515549" cy="5155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25720" y="1482755"/>
        <a:ext cx="283551" cy="387951"/>
      </dsp:txXfrm>
    </dsp:sp>
    <dsp:sp modelId="{FABEC5B9-879A-468E-843D-283EBAF11013}">
      <dsp:nvSpPr>
        <dsp:cNvPr id="0" name=""/>
        <dsp:cNvSpPr/>
      </dsp:nvSpPr>
      <dsp:spPr>
        <a:xfrm>
          <a:off x="7104831" y="2372849"/>
          <a:ext cx="515549" cy="5155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20830" y="2372849"/>
        <a:ext cx="283551" cy="387951"/>
      </dsp:txXfrm>
    </dsp:sp>
    <dsp:sp modelId="{BE32B4D6-B14D-4789-A523-F6543E9B2A25}">
      <dsp:nvSpPr>
        <dsp:cNvPr id="0" name=""/>
        <dsp:cNvSpPr/>
      </dsp:nvSpPr>
      <dsp:spPr>
        <a:xfrm>
          <a:off x="7599940" y="3284975"/>
          <a:ext cx="515549" cy="5155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15939" y="3284975"/>
        <a:ext cx="283551" cy="387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5ED06-1C22-4848-86A6-658A74369BF3}">
      <dsp:nvSpPr>
        <dsp:cNvPr id="0" name=""/>
        <dsp:cNvSpPr/>
      </dsp:nvSpPr>
      <dsp:spPr>
        <a:xfrm>
          <a:off x="0" y="3097"/>
          <a:ext cx="7620000" cy="4525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Beginning-of-line comment </a:t>
          </a:r>
        </a:p>
      </dsp:txBody>
      <dsp:txXfrm>
        <a:off x="22091" y="25188"/>
        <a:ext cx="7575818" cy="408347"/>
      </dsp:txXfrm>
    </dsp:sp>
    <dsp:sp modelId="{246A31C0-997D-4BBA-812C-851A9ED7445F}">
      <dsp:nvSpPr>
        <dsp:cNvPr id="0" name=""/>
        <dsp:cNvSpPr/>
      </dsp:nvSpPr>
      <dsp:spPr>
        <a:xfrm>
          <a:off x="0" y="452637"/>
          <a:ext cx="7620000" cy="5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 pitchFamily="34" charset="0"/>
            </a:rPr>
            <a:t>This type of comment can be placed before the code (on a different line).</a:t>
          </a:r>
        </a:p>
      </dsp:txBody>
      <dsp:txXfrm>
        <a:off x="0" y="452637"/>
        <a:ext cx="7620000" cy="576062"/>
      </dsp:txXfrm>
    </dsp:sp>
    <dsp:sp modelId="{25A6E5EE-08A8-43B9-A90E-D8D0B4D831E8}">
      <dsp:nvSpPr>
        <dsp:cNvPr id="0" name=""/>
        <dsp:cNvSpPr/>
      </dsp:nvSpPr>
      <dsp:spPr>
        <a:xfrm>
          <a:off x="0" y="1028700"/>
          <a:ext cx="7620000" cy="452529"/>
        </a:xfrm>
        <a:prstGeom prst="roundRect">
          <a:avLst/>
        </a:prstGeom>
        <a:solidFill>
          <a:schemeClr val="accent4">
            <a:hueOff val="-1066644"/>
            <a:satOff val="-12776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End-of-line comment</a:t>
          </a:r>
        </a:p>
      </dsp:txBody>
      <dsp:txXfrm>
        <a:off x="22091" y="1050791"/>
        <a:ext cx="7575818" cy="408347"/>
      </dsp:txXfrm>
    </dsp:sp>
    <dsp:sp modelId="{1E530821-C6D5-439D-93E0-F665E11F3287}">
      <dsp:nvSpPr>
        <dsp:cNvPr id="0" name=""/>
        <dsp:cNvSpPr/>
      </dsp:nvSpPr>
      <dsp:spPr>
        <a:xfrm>
          <a:off x="0" y="1481229"/>
          <a:ext cx="7620000" cy="57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Calibri" pitchFamily="34" charset="0"/>
            </a:rPr>
            <a:t>This type of comment is placed at the end of the code (on the same line).</a:t>
          </a:r>
        </a:p>
      </dsp:txBody>
      <dsp:txXfrm>
        <a:off x="0" y="1481229"/>
        <a:ext cx="7620000" cy="57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FC65-8E48-4515-AB89-48902E5D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921" y="635620"/>
            <a:ext cx="8825658" cy="812180"/>
          </a:xfrm>
        </p:spPr>
        <p:txBody>
          <a:bodyPr/>
          <a:lstStyle/>
          <a:p>
            <a:r>
              <a:rPr lang="en-US" sz="3200" dirty="0"/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4F598-AEA8-43E4-BFBF-4BB004E5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007220"/>
            <a:ext cx="8825658" cy="3631580"/>
          </a:xfrm>
        </p:spPr>
        <p:txBody>
          <a:bodyPr/>
          <a:lstStyle/>
          <a:p>
            <a:endParaRPr lang="en-US" sz="18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  <a:p>
            <a:endParaRPr lang="en-US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  <a:p>
            <a:endParaRPr lang="en-US" sz="18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  <a:p>
            <a:r>
              <a:rPr lang="en-US" b="1" spc="50" dirty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		</a:t>
            </a:r>
            <a:r>
              <a:rPr lang="en-US" sz="3200" b="1" spc="50" dirty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Application Development in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0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E6B2-9182-4AAF-8E41-68FA24C8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Developing a Java Program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D2B-1D41-4B4E-A913-5858FF24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requirements to write a Java program are as follows: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JDK 7</a:t>
            </a:r>
            <a:r>
              <a:rPr lang="en-US" sz="2000" dirty="0"/>
              <a:t> installed and configured on the system. </a:t>
            </a:r>
          </a:p>
          <a:p>
            <a:pPr lvl="1"/>
            <a:r>
              <a:rPr lang="en-US" sz="2000" dirty="0"/>
              <a:t>A text editor, such as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Notepad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</a:p>
          <a:p>
            <a:r>
              <a:rPr lang="en-US" sz="1800" dirty="0"/>
              <a:t>To create, compile, and execute a Java program, perform the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35D0A2-78B8-47F8-92C7-17CE59E3F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795073"/>
              </p:ext>
            </p:extLst>
          </p:nvPr>
        </p:nvGraphicFramePr>
        <p:xfrm>
          <a:off x="1497059" y="4047068"/>
          <a:ext cx="8077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3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1BB3-256F-4BF1-9B09-57D0A652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Create a Java Program 1-4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5702-7281-4394-8BDF-C04BB7E7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84379"/>
          </a:xfrm>
        </p:spPr>
        <p:txBody>
          <a:bodyPr>
            <a:normAutofit/>
          </a:bodyPr>
          <a:lstStyle/>
          <a:p>
            <a:r>
              <a:rPr lang="en-US" sz="1800" dirty="0"/>
              <a:t>Following code snippet demonstrates a simple Java program: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/>
              <a:t> is a keyword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/>
              <a:t> is the name of the class.</a:t>
            </a:r>
          </a:p>
          <a:p>
            <a:r>
              <a:rPr lang="en-US" sz="1800" dirty="0"/>
              <a:t>The entire class definition and its members must be written within the opening and closing curly braces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z="1800" dirty="0">
                <a:cs typeface="Courier New" pitchFamily="49" charset="0"/>
              </a:rPr>
              <a:t>.</a:t>
            </a:r>
          </a:p>
          <a:p>
            <a:r>
              <a:rPr lang="en-US" sz="1800" dirty="0"/>
              <a:t> The area between the braces is known as the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body and contains the code for that class.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DDF6D-D84A-4753-9132-88F22A5D2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6029"/>
              </p:ext>
            </p:extLst>
          </p:nvPr>
        </p:nvGraphicFramePr>
        <p:xfrm>
          <a:off x="1573259" y="2971800"/>
          <a:ext cx="792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</a:t>
                      </a:r>
                      <a:r>
                        <a:rPr lang="en-US" sz="1800" b="1" kern="1200" baseline="0" dirty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200" baseline="0" dirty="0" err="1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HelloWorld</a:t>
                      </a:r>
                      <a:r>
                        <a:rPr lang="en-US" sz="1800" b="1" kern="1200" baseline="0" dirty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 static void main(String[]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(“Welcome to the world of Java”);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4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9DC-4834-439B-9D0B-371FFC97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a Java Program 2-4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7258-F264-41B7-87A1-58F4B70B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2348318"/>
            <a:ext cx="11600120" cy="4339560"/>
          </a:xfrm>
        </p:spPr>
        <p:txBody>
          <a:bodyPr>
            <a:noAutofit/>
          </a:bodyPr>
          <a:lstStyle/>
          <a:p>
            <a:r>
              <a:rPr lang="en-US" sz="1600" dirty="0"/>
              <a:t>Following code snippet demonstrates a simple Java program:</a:t>
            </a:r>
          </a:p>
          <a:p>
            <a:pPr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cs typeface="Courier New" pitchFamily="49" charset="0"/>
              </a:rPr>
              <a:t>main()</a:t>
            </a:r>
            <a:r>
              <a:rPr lang="en-US" sz="1600" dirty="0">
                <a:cs typeface="Calibri" pitchFamily="34" charset="0"/>
              </a:rPr>
              <a:t>- </a:t>
            </a:r>
            <a:r>
              <a:rPr lang="en-US" sz="1600" dirty="0">
                <a:cs typeface="Courier New" pitchFamily="49" charset="0"/>
              </a:rPr>
              <a:t>method is the entry </a:t>
            </a:r>
            <a:r>
              <a:rPr lang="en-US" sz="1600" dirty="0"/>
              <a:t>point for a java-based console application.</a:t>
            </a:r>
          </a:p>
          <a:p>
            <a:r>
              <a:rPr lang="en-US" sz="1600" dirty="0">
                <a:cs typeface="Courier New" pitchFamily="49" charset="0"/>
              </a:rPr>
              <a:t>public</a:t>
            </a:r>
            <a:r>
              <a:rPr lang="en-US" sz="1600" dirty="0"/>
              <a:t> - Is a keyword that enables the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JVM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to access the </a:t>
            </a:r>
            <a:r>
              <a:rPr lang="en-US" sz="1600" dirty="0">
                <a:cs typeface="Courier New" pitchFamily="49" charset="0"/>
              </a:rPr>
              <a:t>main()</a:t>
            </a:r>
            <a:r>
              <a:rPr lang="en-US" sz="1600" dirty="0"/>
              <a:t> method.</a:t>
            </a:r>
          </a:p>
          <a:p>
            <a:r>
              <a:rPr lang="en-US" sz="1600" dirty="0">
                <a:cs typeface="Courier New" pitchFamily="49" charset="0"/>
              </a:rPr>
              <a:t>static - </a:t>
            </a:r>
            <a:r>
              <a:rPr lang="en-US" sz="1600" dirty="0"/>
              <a:t>Is a keyword that allows a method to be called from outside a class without creating an instance of the class.</a:t>
            </a:r>
          </a:p>
          <a:p>
            <a:r>
              <a:rPr lang="en-US" sz="1600" dirty="0">
                <a:cs typeface="Courier New" pitchFamily="49" charset="0"/>
              </a:rPr>
              <a:t>void - </a:t>
            </a:r>
            <a:r>
              <a:rPr lang="en-US" sz="1600" dirty="0"/>
              <a:t>Is a keyword that represents the data type of the value returned by the </a:t>
            </a:r>
            <a:r>
              <a:rPr lang="en-US" sz="1600" dirty="0">
                <a:cs typeface="Courier New" pitchFamily="49" charset="0"/>
              </a:rPr>
              <a:t>main()</a:t>
            </a:r>
            <a:r>
              <a:rPr lang="en-US" sz="1600" dirty="0"/>
              <a:t> method. It informs the compiler that the method will not return any value.</a:t>
            </a:r>
          </a:p>
          <a:p>
            <a:r>
              <a:rPr lang="en-US" sz="1600" dirty="0" err="1">
                <a:cs typeface="Courier New" pitchFamily="49" charset="0"/>
              </a:rPr>
              <a:t>args</a:t>
            </a:r>
            <a:r>
              <a:rPr lang="en-US" sz="1600" dirty="0"/>
              <a:t> - Is an array of type </a:t>
            </a:r>
            <a:r>
              <a:rPr lang="en-US" sz="1600" dirty="0">
                <a:cs typeface="Courier New" pitchFamily="49" charset="0"/>
              </a:rPr>
              <a:t>String</a:t>
            </a:r>
            <a:r>
              <a:rPr lang="en-US" sz="1600" dirty="0"/>
              <a:t> and stores command line arguments. </a:t>
            </a:r>
            <a:r>
              <a:rPr lang="en-US" sz="1600" dirty="0">
                <a:cs typeface="Courier New" pitchFamily="49" charset="0"/>
              </a:rPr>
              <a:t>String</a:t>
            </a:r>
            <a:r>
              <a:rPr lang="en-US" sz="1600" dirty="0"/>
              <a:t> is a class in Java and stores group of characters. 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5EB85A-A0F6-496B-A59D-18512959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16002"/>
              </p:ext>
            </p:extLst>
          </p:nvPr>
        </p:nvGraphicFramePr>
        <p:xfrm>
          <a:off x="887819" y="2697480"/>
          <a:ext cx="7924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800" b="0" kern="12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HelloWorld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baseline="0" dirty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static void main(String[] </a:t>
                      </a:r>
                      <a:r>
                        <a:rPr lang="en-US" sz="2000" b="1" kern="1200" baseline="0" dirty="0" err="1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2000" b="1" kern="1200" baseline="0" dirty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(“Welcome to the world of Java”);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64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ED85-FEEC-4715-BFEF-BA7BFA6E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a Java Program 3-4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7CD0-2CE5-4962-AC74-27BFDF0A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2413591"/>
            <a:ext cx="11940363" cy="4444409"/>
          </a:xfrm>
        </p:spPr>
        <p:txBody>
          <a:bodyPr/>
          <a:lstStyle/>
          <a:p>
            <a:r>
              <a:rPr lang="en-US" sz="1800" dirty="0"/>
              <a:t>Following code snippet demonstrates a simple Java program: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statement displays the string that is passed as an argument. </a:t>
            </a:r>
          </a:p>
          <a:p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/>
              <a:t> is the predefined class and provides access to the system resources, such as console.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dirty="0"/>
              <a:t> is the output stream connected to the console.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is the built-in method of the output stream that is used to display a string.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DB318C-FF13-4F3F-9B2E-0490093D7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13702"/>
              </p:ext>
            </p:extLst>
          </p:nvPr>
        </p:nvGraphicFramePr>
        <p:xfrm>
          <a:off x="909083" y="2854842"/>
          <a:ext cx="792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800" b="0" kern="12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HelloWorld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 static void main(String[]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1" kern="1200" baseline="0" dirty="0" err="1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800" b="1" kern="1200" baseline="0" dirty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(“Welcome to the world of Java”);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9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4310-A386-4CB7-AADE-1C4C8E85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Create a Java Program 4-4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997-6B49-411B-A184-704F39A4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10870468" cy="4158807"/>
          </a:xfrm>
        </p:spPr>
        <p:txBody>
          <a:bodyPr/>
          <a:lstStyle/>
          <a:p>
            <a:r>
              <a:rPr lang="en-US" sz="1800" dirty="0"/>
              <a:t>Following code snippet demonstrates a simple Java program: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Save the file as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HelloWorld.java</a:t>
            </a:r>
            <a:r>
              <a:rPr lang="en-US" sz="1800" dirty="0"/>
              <a:t>. </a:t>
            </a:r>
          </a:p>
          <a:p>
            <a:r>
              <a:rPr lang="en-US" sz="1800" dirty="0"/>
              <a:t>The file name is same as class name, as the compilation of a Java code results in a class. Hence, the class name and the file name should be same.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6420B4-BDBF-4A80-A96F-72B01CB7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12959"/>
              </p:ext>
            </p:extLst>
          </p:nvPr>
        </p:nvGraphicFramePr>
        <p:xfrm>
          <a:off x="1685260" y="3024962"/>
          <a:ext cx="792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800" b="0" kern="12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HelloWorld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public static void main(String[]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(“Welcome to the world of Java”);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91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35D-7398-43BC-B7B0-193027BC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Compile .java File 1-3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8667-13BF-422D-80B3-E3695F87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Following figure shows the compilation process of the Java program. 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HelloWorld.java</a:t>
            </a:r>
            <a:r>
              <a:rPr lang="en-US" sz="1800" dirty="0"/>
              <a:t> file is known as source code file.</a:t>
            </a:r>
          </a:p>
          <a:p>
            <a:r>
              <a:rPr lang="en-US" sz="1800" dirty="0"/>
              <a:t>It is compiled by invoking tool named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javac.exe</a:t>
            </a:r>
            <a:r>
              <a:rPr lang="en-US" sz="1800" dirty="0"/>
              <a:t>, which compiles the source code into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800" dirty="0"/>
              <a:t> file. </a:t>
            </a:r>
          </a:p>
          <a:p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800" dirty="0"/>
              <a:t> file contains the bytecode which is interpreted by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java.exe</a:t>
            </a:r>
            <a:r>
              <a:rPr lang="en-US" sz="1800" dirty="0"/>
              <a:t> tool.</a:t>
            </a:r>
            <a:endParaRPr lang="en-US" sz="1800" dirty="0"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java.exe</a:t>
            </a:r>
            <a:r>
              <a:rPr lang="en-US" sz="1800" dirty="0"/>
              <a:t> interprets the bytecode and runs the program.</a:t>
            </a:r>
          </a:p>
          <a:p>
            <a:endParaRPr lang="en-US" dirty="0"/>
          </a:p>
        </p:txBody>
      </p:sp>
      <p:pic>
        <p:nvPicPr>
          <p:cNvPr id="4" name="Picture 3" descr="Figure 2.3.tif">
            <a:extLst>
              <a:ext uri="{FF2B5EF4-FFF2-40B4-BE49-F238E27FC236}">
                <a16:creationId xmlns:a16="http://schemas.microsoft.com/office/drawing/2014/main" id="{614E3FF1-3F41-4B6E-97AF-E122295BF8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8432" y="2904461"/>
            <a:ext cx="9163493" cy="13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0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91BD-577C-47CD-844D-12B15705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Compile .java File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5338-D5B1-41BF-AA0F-7B930946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syntax to use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javac.exe</a:t>
            </a:r>
            <a:r>
              <a:rPr lang="en-US" sz="2400" dirty="0"/>
              <a:t> command: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cs typeface="Courier New" pitchFamily="49" charset="0"/>
              </a:rPr>
              <a:t>where,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source</a:t>
            </a:r>
            <a:r>
              <a:rPr lang="en-US" sz="2400" dirty="0"/>
              <a:t> - Is one or more file names that end with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sz="2400" dirty="0"/>
              <a:t> extension. </a:t>
            </a:r>
          </a:p>
          <a:p>
            <a:endParaRPr lang="en-US" dirty="0"/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9D0A09-6AD7-4674-9EBD-E4E5F6EAFB96}"/>
              </a:ext>
            </a:extLst>
          </p:cNvPr>
          <p:cNvGrpSpPr/>
          <p:nvPr/>
        </p:nvGrpSpPr>
        <p:grpSpPr>
          <a:xfrm>
            <a:off x="1759689" y="32385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CBD9188-B6F1-497B-87D0-30A8C3745FE0}"/>
                </a:ext>
              </a:extLst>
            </p:cNvPr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CC2ABF32-EAB7-4A16-91E0-1A662CA5A095}"/>
                </a:ext>
              </a:extLst>
            </p:cNvPr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F4D70-DBCD-4DB3-85CE-A68FD02EE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81632"/>
              </p:ext>
            </p:extLst>
          </p:nvPr>
        </p:nvGraphicFramePr>
        <p:xfrm>
          <a:off x="994145" y="3792653"/>
          <a:ext cx="7924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javac</a:t>
                      </a:r>
                      <a:r>
                        <a:rPr lang="en-US" sz="20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[option] source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2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432D-4E1A-4159-9112-00FCA536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.java File 3-3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981A-47CD-4223-8D09-354AC206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To compile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HelloWorld.java</a:t>
            </a:r>
            <a:r>
              <a:rPr lang="en-US" sz="2400" dirty="0"/>
              <a:t> program from the Windows platform, the user can:</a:t>
            </a:r>
          </a:p>
          <a:p>
            <a:pPr lvl="1"/>
            <a:r>
              <a:rPr lang="en-US" sz="2000" dirty="0"/>
              <a:t>Click </a:t>
            </a:r>
            <a:r>
              <a:rPr lang="en-US" sz="2000" b="1" dirty="0"/>
              <a:t>Start</a:t>
            </a:r>
            <a:r>
              <a:rPr lang="en-US" sz="2000" dirty="0"/>
              <a:t> menu. </a:t>
            </a:r>
          </a:p>
          <a:p>
            <a:pPr lvl="1"/>
            <a:r>
              <a:rPr lang="en-US" sz="2000" dirty="0"/>
              <a:t>Choose </a:t>
            </a:r>
            <a:r>
              <a:rPr lang="en-US" sz="2000" b="1" dirty="0"/>
              <a:t>Run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Enter the </a:t>
            </a:r>
            <a:r>
              <a:rPr lang="en-US" sz="2000" b="1" dirty="0" err="1">
                <a:cs typeface="Calibri" pitchFamily="34" charset="0"/>
              </a:rPr>
              <a:t>cmd</a:t>
            </a:r>
            <a:r>
              <a:rPr lang="en-US" sz="2000" dirty="0"/>
              <a:t> command to display the </a:t>
            </a:r>
            <a:r>
              <a:rPr lang="en-US" sz="2000" b="1" dirty="0"/>
              <a:t>Command Prompt</a:t>
            </a:r>
            <a:r>
              <a:rPr lang="en-US" sz="2000" dirty="0"/>
              <a:t> window.</a:t>
            </a:r>
          </a:p>
          <a:p>
            <a:pPr lvl="1"/>
            <a:r>
              <a:rPr lang="en-US" sz="2000" dirty="0"/>
              <a:t>Following figure shows the </a:t>
            </a:r>
            <a:r>
              <a:rPr lang="en-US" sz="2000" b="1" dirty="0"/>
              <a:t>Command Prompt </a:t>
            </a:r>
            <a:r>
              <a:rPr lang="en-US" sz="2000" dirty="0"/>
              <a:t>window: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Set the drive and directory path to the directory containing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sz="2000" dirty="0"/>
              <a:t> file. For example,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cd H:\Java</a:t>
            </a:r>
            <a:r>
              <a:rPr lang="en-US" sz="2000" dirty="0">
                <a:cs typeface="Courier New" pitchFamily="49" charset="0"/>
              </a:rPr>
              <a:t>.</a:t>
            </a:r>
          </a:p>
          <a:p>
            <a:pPr lvl="1"/>
            <a:r>
              <a:rPr lang="en-US" sz="2000" dirty="0"/>
              <a:t>Type the command,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HelloWorld.java</a:t>
            </a:r>
            <a:r>
              <a:rPr lang="en-US" sz="2000" dirty="0"/>
              <a:t> and press </a:t>
            </a:r>
            <a:r>
              <a:rPr lang="en-US" sz="2000" b="1" dirty="0"/>
              <a:t>Enter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pic>
        <p:nvPicPr>
          <p:cNvPr id="4" name="Picture 3" descr="Figure 2.4.tif">
            <a:extLst>
              <a:ext uri="{FF2B5EF4-FFF2-40B4-BE49-F238E27FC236}">
                <a16:creationId xmlns:a16="http://schemas.microsoft.com/office/drawing/2014/main" id="{190206EC-6A5D-4829-B851-23BB1B5927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3535" y="4072900"/>
            <a:ext cx="6541628" cy="10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4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3A19-E537-4B39-92F2-A56FE5E7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 and Execute Java Program 1-3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1F6E-A3F9-4092-B5D4-4C4222BE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17898"/>
            <a:ext cx="8761412" cy="3701902"/>
          </a:xfrm>
        </p:spPr>
        <p:txBody>
          <a:bodyPr/>
          <a:lstStyle/>
          <a:p>
            <a:r>
              <a:rPr lang="en-US" sz="1800" dirty="0"/>
              <a:t>The JVM is at the heart of the Java programming language. </a:t>
            </a:r>
          </a:p>
          <a:p>
            <a:r>
              <a:rPr lang="en-US" sz="1800" dirty="0"/>
              <a:t>It is responsible for executing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800" dirty="0"/>
              <a:t> file or bytecode file. </a:t>
            </a:r>
          </a:p>
          <a:p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.class</a:t>
            </a:r>
            <a:r>
              <a:rPr lang="en-US" sz="1800" dirty="0"/>
              <a:t> file can be executed on any computer or device, that has the JVM implemented on it.</a:t>
            </a:r>
          </a:p>
          <a:p>
            <a:r>
              <a:rPr lang="en-US" sz="1800" dirty="0"/>
              <a:t>Following figure shows the components of JVM involved in the execution of the compiled bytecode. </a:t>
            </a:r>
          </a:p>
          <a:p>
            <a:endParaRPr lang="en-US" dirty="0"/>
          </a:p>
        </p:txBody>
      </p:sp>
      <p:pic>
        <p:nvPicPr>
          <p:cNvPr id="4" name="Picture 3" descr="Figure 2.6.tif">
            <a:extLst>
              <a:ext uri="{FF2B5EF4-FFF2-40B4-BE49-F238E27FC236}">
                <a16:creationId xmlns:a16="http://schemas.microsoft.com/office/drawing/2014/main" id="{9EBD0D9D-4A5B-4C62-88E7-AE8C057480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753" y="4301017"/>
            <a:ext cx="5862644" cy="18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964B-79A0-42C0-ABB1-E8E9ED11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 and Execute Java Program 2-3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6FDD9078-7869-48B0-9638-19E8B3E27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201060"/>
              </p:ext>
            </p:extLst>
          </p:nvPr>
        </p:nvGraphicFramePr>
        <p:xfrm>
          <a:off x="2087328" y="2318910"/>
          <a:ext cx="8610600" cy="440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2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04DE-E1DD-486C-94CD-01365B27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1C88-8D7D-4B10-84BD-1AF02DDB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Explain the structure of a Java class </a:t>
            </a:r>
          </a:p>
          <a:p>
            <a:r>
              <a:rPr lang="en-US" sz="1800" dirty="0"/>
              <a:t>List and explain steps to write a Java program </a:t>
            </a:r>
          </a:p>
          <a:p>
            <a:r>
              <a:rPr lang="en-US" sz="1800" dirty="0"/>
              <a:t>Identify the benefits of NetBeans IDE </a:t>
            </a:r>
          </a:p>
          <a:p>
            <a:r>
              <a:rPr lang="en-US" sz="1800" dirty="0"/>
              <a:t>Describe the various elements of NetBeans IDE </a:t>
            </a:r>
          </a:p>
          <a:p>
            <a:r>
              <a:rPr lang="en-US" sz="1800" dirty="0"/>
              <a:t>Explain the steps to develop, compile, and execute Java program using NetBeans IDE </a:t>
            </a:r>
          </a:p>
          <a:p>
            <a:r>
              <a:rPr lang="en-US" sz="1800" dirty="0"/>
              <a:t>Explain the various components of JVM </a:t>
            </a:r>
          </a:p>
          <a:p>
            <a:r>
              <a:rPr lang="en-US" sz="1800" dirty="0"/>
              <a:t>Describe comments in Java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4136-D68F-4D56-A276-C1E0F367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Build and Execute Java Program 3-3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580B-6084-41A7-BA7A-4DDA2D29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254500"/>
          </a:xfrm>
        </p:spPr>
        <p:txBody>
          <a:bodyPr>
            <a:normAutofit/>
          </a:bodyPr>
          <a:lstStyle/>
          <a:p>
            <a:r>
              <a:rPr lang="en-US" sz="1800" dirty="0"/>
              <a:t>The Java interpreter command,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sz="1800" dirty="0"/>
              <a:t> is used to interpret and run the Java bytecode. </a:t>
            </a:r>
          </a:p>
          <a:p>
            <a:r>
              <a:rPr lang="en-US" sz="1800" dirty="0"/>
              <a:t>The syntax to use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java.exe</a:t>
            </a:r>
            <a:r>
              <a:rPr lang="en-US" sz="1800" dirty="0"/>
              <a:t> command is as follows: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sz="1800" dirty="0"/>
              <a:t>where,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600" dirty="0"/>
              <a:t>: Is the name of the class file. </a:t>
            </a:r>
          </a:p>
          <a:p>
            <a:pPr>
              <a:buNone/>
            </a:pPr>
            <a:r>
              <a:rPr lang="en-US" sz="16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600" dirty="0"/>
              <a:t>: Is the arguments passed to the main function. </a:t>
            </a:r>
          </a:p>
          <a:p>
            <a:r>
              <a:rPr lang="en-US" sz="1800" dirty="0"/>
              <a:t>To execute the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/>
              <a:t> class, type the command,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800" dirty="0"/>
              <a:t> and press </a:t>
            </a:r>
            <a:r>
              <a:rPr lang="en-US" sz="1800" b="1" dirty="0"/>
              <a:t>Enter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1ABEE-ABCB-4277-A79A-1FCFC024FD0A}"/>
              </a:ext>
            </a:extLst>
          </p:cNvPr>
          <p:cNvGrpSpPr/>
          <p:nvPr/>
        </p:nvGrpSpPr>
        <p:grpSpPr>
          <a:xfrm>
            <a:off x="2122967" y="3602665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EEF538D7-66CF-42B7-B90E-E9E086EBEEAD}"/>
                </a:ext>
              </a:extLst>
            </p:cNvPr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ACE9D6F2-B901-46FE-8AF9-817BB871973F}"/>
                </a:ext>
              </a:extLst>
            </p:cNvPr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41A10B-D0F3-4D49-AB57-651914DC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47018"/>
              </p:ext>
            </p:extLst>
          </p:nvPr>
        </p:nvGraphicFramePr>
        <p:xfrm>
          <a:off x="1676400" y="4013289"/>
          <a:ext cx="7924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java [option]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classname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[arguments]</a:t>
                      </a:r>
                      <a:r>
                        <a:rPr lang="en-US" sz="1800" b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20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6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592-A4D6-40C4-8219-FD1C7B46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2C07-C2C1-435D-A859-3CAC7961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Are placed in a Java program source file.</a:t>
            </a:r>
          </a:p>
          <a:p>
            <a:r>
              <a:rPr lang="en-US" sz="2400" dirty="0"/>
              <a:t>Are used to document the Java program and are not compiled by the compiler.</a:t>
            </a:r>
          </a:p>
          <a:p>
            <a:r>
              <a:rPr lang="en-US" sz="2400" dirty="0"/>
              <a:t>Are added as remarks to make the program more readable for the user.</a:t>
            </a:r>
          </a:p>
          <a:p>
            <a:r>
              <a:rPr lang="en-US" sz="2400" dirty="0"/>
              <a:t>Are of three types:</a:t>
            </a:r>
          </a:p>
          <a:p>
            <a:pPr lvl="1"/>
            <a:r>
              <a:rPr lang="en-US" sz="2000" dirty="0"/>
              <a:t>Single-line comments</a:t>
            </a:r>
          </a:p>
          <a:p>
            <a:pPr lvl="1"/>
            <a:r>
              <a:rPr lang="en-US" sz="2000" dirty="0"/>
              <a:t>Multi-line comments</a:t>
            </a:r>
          </a:p>
          <a:p>
            <a:pPr lvl="1"/>
            <a:r>
              <a:rPr lang="en-US" sz="2000" dirty="0"/>
              <a:t>Javadoc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7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6340-7412-466F-BC07-4447F643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Single-line Comments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987D-761B-4647-AA23-C73FF6BE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96633"/>
            <a:ext cx="9945436" cy="433808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single-line comment is used to document the functionality of a single line of code.</a:t>
            </a:r>
          </a:p>
          <a:p>
            <a:endParaRPr lang="en-US" sz="1800" dirty="0"/>
          </a:p>
          <a:p>
            <a:r>
              <a:rPr lang="en-US" sz="1800" dirty="0"/>
              <a:t>There are two ways of using single-line comments that are as follows: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The syntax for applying the comments is as follows: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C32B611-B898-4817-A1B3-AF325DD81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618452"/>
              </p:ext>
            </p:extLst>
          </p:nvPr>
        </p:nvGraphicFramePr>
        <p:xfrm>
          <a:off x="1408814" y="3556591"/>
          <a:ext cx="7620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16CEB3E-9905-4713-A59A-E67E3EB227C1}"/>
              </a:ext>
            </a:extLst>
          </p:cNvPr>
          <p:cNvGrpSpPr/>
          <p:nvPr/>
        </p:nvGrpSpPr>
        <p:grpSpPr>
          <a:xfrm>
            <a:off x="2048540" y="6354726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A952F366-38AA-46CC-B3F2-E2BB38EB09DF}"/>
                </a:ext>
              </a:extLst>
            </p:cNvPr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41677381-C927-4229-8A4C-B28DACEAA868}"/>
                </a:ext>
              </a:extLst>
            </p:cNvPr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97EF08-BB0B-4CF6-9260-3D05D308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49405"/>
              </p:ext>
            </p:extLst>
          </p:nvPr>
        </p:nvGraphicFramePr>
        <p:xfrm>
          <a:off x="3547730" y="6373325"/>
          <a:ext cx="581955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Comment text </a:t>
                      </a:r>
                      <a:endParaRPr lang="en-US" sz="20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8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50C-1DA9-40F2-8E23-2293DFBD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Single-line Comments 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FB5C-E8D0-484A-9496-5E2DEC8F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Following code snippet shows the different ways of using single-line comments in a Java program: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Conventions for using single-line comments are as follows: </a:t>
            </a:r>
          </a:p>
          <a:p>
            <a:pPr lvl="1"/>
            <a:r>
              <a:rPr lang="en-US" sz="2000" dirty="0"/>
              <a:t>Insert a space after the forward slashes. </a:t>
            </a:r>
          </a:p>
          <a:p>
            <a:pPr lvl="1"/>
            <a:r>
              <a:rPr lang="en-US" sz="2000" dirty="0"/>
              <a:t>Capitalize the first letter of the first word.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B1B915-812D-49C8-907C-2BFDC14CF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37476"/>
              </p:ext>
            </p:extLst>
          </p:nvPr>
        </p:nvGraphicFramePr>
        <p:xfrm>
          <a:off x="1695893" y="3329763"/>
          <a:ext cx="7924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...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Declare a variable </a:t>
                      </a:r>
                    </a:p>
                    <a:p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= 32; </a:t>
                      </a:r>
                    </a:p>
                    <a:p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 // Declare a variable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...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5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718-9E5B-4CEC-8310-73EE0668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C0CD-1C61-4DAD-A3F8-0FBD9A93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Is a comment that spans multiple lines. </a:t>
            </a:r>
          </a:p>
          <a:p>
            <a:r>
              <a:rPr lang="en-US" sz="1800" dirty="0"/>
              <a:t>Starts with a forward slash and an asterisk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1800" dirty="0"/>
              <a:t>).</a:t>
            </a:r>
          </a:p>
          <a:p>
            <a:r>
              <a:rPr lang="en-US" sz="1800" dirty="0"/>
              <a:t>Ends with an asterisk and a forward slash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*/</a:t>
            </a:r>
            <a:r>
              <a:rPr lang="en-US" sz="1800" dirty="0"/>
              <a:t>). </a:t>
            </a:r>
          </a:p>
          <a:p>
            <a:r>
              <a:rPr lang="en-US" sz="1800" dirty="0"/>
              <a:t>Anything that appears between these delimiters is</a:t>
            </a:r>
          </a:p>
          <a:p>
            <a:pPr marL="0" indent="0">
              <a:buNone/>
            </a:pPr>
            <a:r>
              <a:rPr lang="en-US" sz="1800" dirty="0"/>
              <a:t> considered to be a comment. </a:t>
            </a:r>
          </a:p>
          <a:p>
            <a:r>
              <a:rPr lang="en-US" sz="1800" dirty="0"/>
              <a:t>Following code snippet shows a Java program that uses</a:t>
            </a:r>
          </a:p>
          <a:p>
            <a:pPr marL="0" indent="0">
              <a:buNone/>
            </a:pPr>
            <a:r>
              <a:rPr lang="en-US" sz="1800" dirty="0"/>
              <a:t> multi-line comments: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3C982-7B9B-4871-94C7-3FA42FEB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87908"/>
              </p:ext>
            </p:extLst>
          </p:nvPr>
        </p:nvGraphicFramePr>
        <p:xfrm>
          <a:off x="7751134" y="3002280"/>
          <a:ext cx="397657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1845">
                <a:tc>
                  <a:txBody>
                    <a:bodyPr/>
                    <a:lstStyle/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...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/*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This code performs mathematical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operation of adding two numbers.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*/ </a:t>
                      </a:r>
                    </a:p>
                    <a:p>
                      <a:r>
                        <a:rPr lang="en-US" sz="16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 = 20; </a:t>
                      </a:r>
                    </a:p>
                    <a:p>
                      <a:r>
                        <a:rPr lang="en-US" sz="16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 = 30; </a:t>
                      </a:r>
                    </a:p>
                    <a:p>
                      <a:r>
                        <a:rPr lang="en-US" sz="16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c;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 = a + b; </a:t>
                      </a:r>
                    </a:p>
                    <a:p>
                      <a:r>
                        <a:rPr lang="en-US" sz="16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...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35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7DCA-FF56-471E-84E2-75FE9C0D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Javadoc Comments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0371-5361-43AF-A573-1E208F36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Is used to document public or protected classes, attributes, and methods. </a:t>
            </a:r>
          </a:p>
          <a:p>
            <a:r>
              <a:rPr lang="en-US" sz="1800" dirty="0"/>
              <a:t>Starts with /** and ends with */. </a:t>
            </a:r>
          </a:p>
          <a:p>
            <a:r>
              <a:rPr lang="en-US" sz="1800" dirty="0"/>
              <a:t>Everything between the delimiters is a comment.</a:t>
            </a:r>
          </a:p>
          <a:p>
            <a:r>
              <a:rPr lang="en-US" sz="1800" dirty="0"/>
              <a:t>The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javadoc</a:t>
            </a:r>
            <a:r>
              <a:rPr lang="en-US" sz="1800" dirty="0"/>
              <a:t> command can be used for generating Javadoc comments. </a:t>
            </a:r>
          </a:p>
          <a:p>
            <a:r>
              <a:rPr lang="en-US" sz="1800" dirty="0"/>
              <a:t>Following code snippet demonstrates the use of </a:t>
            </a:r>
            <a:r>
              <a:rPr lang="en-US" sz="1800" b="1" dirty="0"/>
              <a:t>Javadoc</a:t>
            </a:r>
            <a:r>
              <a:rPr lang="en-US" sz="1800" dirty="0"/>
              <a:t> comments in the Java program: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26CD1-7F91-42B2-A8C6-AA921297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76912"/>
              </p:ext>
            </p:extLst>
          </p:nvPr>
        </p:nvGraphicFramePr>
        <p:xfrm>
          <a:off x="1866014" y="4841358"/>
          <a:ext cx="79248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/**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The program prints the welcome message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using the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println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method.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*/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package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hellomessageapp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1800" b="0" kern="1200" baseline="0" dirty="0">
                          <a:solidFill>
                            <a:schemeClr val="lt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  <a:p>
                      <a:endParaRPr lang="en-US" sz="16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649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42D-1ACF-428F-80B1-E8D88189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Javadoc Comments 2-2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ABB88-29C2-42F3-8BA0-E7E1F990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50873"/>
              </p:ext>
            </p:extLst>
          </p:nvPr>
        </p:nvGraphicFramePr>
        <p:xfrm>
          <a:off x="1524003" y="1970564"/>
          <a:ext cx="914399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3107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/**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 @author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vincent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*/	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 class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HelloMessageApp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</a:p>
                    <a:p>
                      <a:endParaRPr lang="en-US" sz="1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/**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 @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param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the command line arguments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*/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public static void main(String[]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args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</a:t>
                      </a:r>
                    </a:p>
                    <a:p>
                      <a:endParaRPr lang="en-US" sz="1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The </a:t>
                      </a:r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println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method displays a message on the screen </a:t>
                      </a:r>
                    </a:p>
                    <a:p>
                      <a:r>
                        <a:rPr lang="en-US" sz="1800" b="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System.out.println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(“Welcome to the world of Java”); </a:t>
                      </a:r>
                    </a:p>
                    <a:p>
                      <a:endParaRPr lang="en-US" sz="1800" b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600" b="1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8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5240-B73A-4353-9B02-0897697E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8C29-179D-4B27-9C54-8E630384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0244"/>
            <a:ext cx="8761412" cy="414639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Java programming language is designed around object-oriented features and begins with a class design. </a:t>
            </a:r>
          </a:p>
          <a:p>
            <a:r>
              <a:rPr lang="en-US" sz="1800" dirty="0"/>
              <a:t>A Java class structure contains the following components namely, package, import, class name, variables, and methods. </a:t>
            </a:r>
          </a:p>
          <a:p>
            <a:r>
              <a:rPr lang="en-US" sz="1800" dirty="0"/>
              <a:t>Java programs can be written in a text editor, such as Notepad or in an IDE, such as NetBeans. </a:t>
            </a:r>
          </a:p>
          <a:p>
            <a:r>
              <a:rPr lang="en-US" sz="1800" dirty="0"/>
              <a:t>The entry point for a Java console application is the main() method. </a:t>
            </a:r>
          </a:p>
          <a:p>
            <a:r>
              <a:rPr lang="en-US" sz="1800" dirty="0"/>
              <a:t>The javac.exe compiles the source code into a .class file. Similarly, the java.exe command is used to interpret and run the Java bytecodes. </a:t>
            </a:r>
          </a:p>
          <a:p>
            <a:r>
              <a:rPr lang="en-US" sz="1800" dirty="0"/>
              <a:t>NetBeans is a free and robust IDE that helps developers to create cross-platform desktop, Web, and mobile applications using Java. </a:t>
            </a:r>
          </a:p>
          <a:p>
            <a:r>
              <a:rPr lang="en-US" sz="1800" dirty="0"/>
              <a:t>Comments are used to document the Java program and are not compiled by the compiler. There are three styles of comments supported by Java namely, single-line, multi-line, and Javadoc.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2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CC43-8D60-4D42-AB8A-F6141C9B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C4AC-B0C0-455A-9BFD-661C8454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6109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Java is a popular OOP language that supports developing applications for different requirements and domain areas.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All types of applications can be developed:</a:t>
            </a:r>
          </a:p>
          <a:p>
            <a:pPr lvl="1"/>
            <a:r>
              <a:rPr lang="en-US" sz="2400" dirty="0"/>
              <a:t>In a simple text editor, such as </a:t>
            </a:r>
            <a:r>
              <a:rPr lang="en-US" sz="2400" b="1" dirty="0"/>
              <a:t>Notepad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In an environment that provides necessary tools to develop a Java application. </a:t>
            </a:r>
          </a:p>
          <a:p>
            <a:pPr lvl="1"/>
            <a:r>
              <a:rPr lang="en-US" sz="2400" dirty="0"/>
              <a:t>The environment is called as Integrated Development Environment (IDE).</a:t>
            </a:r>
          </a:p>
          <a:p>
            <a:pPr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8620-2D9E-44D3-8AD3-195A8273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9D28-DBFC-469B-8CC6-EB7F07AE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84" y="2603500"/>
            <a:ext cx="10983431" cy="4002862"/>
          </a:xfrm>
        </p:spPr>
        <p:txBody>
          <a:bodyPr/>
          <a:lstStyle/>
          <a:p>
            <a:r>
              <a:rPr lang="en-US" sz="1800" dirty="0"/>
              <a:t>Following figure shows the type of applications developed using Java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140DFB-48D1-4BF9-BC4B-CE0E463A0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03888"/>
              </p:ext>
            </p:extLst>
          </p:nvPr>
        </p:nvGraphicFramePr>
        <p:xfrm>
          <a:off x="3344390" y="2966483"/>
          <a:ext cx="4120116" cy="363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7A85-E818-4A79-ADB7-1EC07E85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Class 1-5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007C-635A-4475-840A-BA6CF9CF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721612" cy="4180072"/>
          </a:xfrm>
        </p:spPr>
        <p:txBody>
          <a:bodyPr/>
          <a:lstStyle/>
          <a:p>
            <a:r>
              <a:rPr lang="en-US" sz="1800" dirty="0"/>
              <a:t>The Java programming language is designed around object-oriented features and begins with a class design. </a:t>
            </a:r>
          </a:p>
          <a:p>
            <a:r>
              <a:rPr lang="en-US" sz="1800" dirty="0"/>
              <a:t>The class represents a template for the objects created or instantiated by the Java runtime environment. </a:t>
            </a:r>
          </a:p>
          <a:p>
            <a:r>
              <a:rPr lang="en-US" sz="1800" dirty="0"/>
              <a:t>The definition of the class is written in a file and is saved with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.java</a:t>
            </a:r>
            <a:r>
              <a:rPr lang="en-US" sz="1800" dirty="0"/>
              <a:t> extension. </a:t>
            </a:r>
          </a:p>
          <a:p>
            <a:r>
              <a:rPr lang="en-US" sz="1800" dirty="0"/>
              <a:t>Following figure shows the basic structure of a Java class. </a:t>
            </a:r>
          </a:p>
          <a:p>
            <a:endParaRPr lang="en-US" dirty="0"/>
          </a:p>
        </p:txBody>
      </p:sp>
      <p:pic>
        <p:nvPicPr>
          <p:cNvPr id="4" name="Content Placeholder 5" descr="Figure 2.1.tif">
            <a:extLst>
              <a:ext uri="{FF2B5EF4-FFF2-40B4-BE49-F238E27FC236}">
                <a16:creationId xmlns:a16="http://schemas.microsoft.com/office/drawing/2014/main" id="{B7AB9039-E7FD-43F2-8B92-15FC9D17F8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973266" y="4359349"/>
            <a:ext cx="3886200" cy="216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B756-87B9-43F5-B0BF-62CD4547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Class 2-5</a:t>
            </a:r>
            <a:br>
              <a:rPr lang="en-US" dirty="0"/>
            </a:br>
            <a:r>
              <a:rPr lang="en-US" sz="3600" b="1" dirty="0"/>
              <a:t>Package 	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C037-B0B9-4A18-8402-50861E90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39163"/>
            <a:ext cx="8761412" cy="3680637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libri" pitchFamily="34" charset="0"/>
              </a:rPr>
              <a:t>Defines a namespace that stores classes with similar functionalities in them.</a:t>
            </a:r>
          </a:p>
          <a:p>
            <a:pPr lvl="0"/>
            <a:r>
              <a:rPr lang="en-US" dirty="0">
                <a:latin typeface="Calibri" pitchFamily="34" charset="0"/>
                <a:cs typeface="Courier New" pitchFamily="49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en-US" dirty="0">
                <a:latin typeface="Calibri" pitchFamily="34" charset="0"/>
              </a:rPr>
              <a:t> keyword identifies:</a:t>
            </a:r>
          </a:p>
          <a:p>
            <a:pPr lvl="1"/>
            <a:r>
              <a:rPr lang="en-US" dirty="0">
                <a:latin typeface="Calibri" pitchFamily="34" charset="0"/>
              </a:rPr>
              <a:t>Name of the package to which the class belongs. </a:t>
            </a:r>
          </a:p>
          <a:p>
            <a:pPr lvl="1"/>
            <a:r>
              <a:rPr lang="en-US" dirty="0">
                <a:latin typeface="Calibri" pitchFamily="34" charset="0"/>
              </a:rPr>
              <a:t>Visibility of the class within the package and outside the package. </a:t>
            </a:r>
          </a:p>
          <a:p>
            <a:pPr lvl="0"/>
            <a:r>
              <a:rPr lang="en-US" dirty="0">
                <a:latin typeface="Calibri" pitchFamily="34" charset="0"/>
              </a:rPr>
              <a:t>The concept of package is similar to folder in the OS.</a:t>
            </a:r>
          </a:p>
          <a:p>
            <a:pPr lvl="0"/>
            <a:r>
              <a:rPr lang="en-US" dirty="0">
                <a:latin typeface="Calibri" pitchFamily="34" charset="0"/>
              </a:rPr>
              <a:t>In Java, all classes belongs to a package. If the package statement is not specified, then the class belongs to the default package.</a:t>
            </a:r>
          </a:p>
          <a:p>
            <a:pPr lvl="0"/>
            <a:r>
              <a:rPr lang="en-US" dirty="0">
                <a:latin typeface="Calibri" pitchFamily="34" charset="0"/>
              </a:rPr>
              <a:t>Example: All the user interface classes are grouped in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dirty="0">
                <a:latin typeface="Calibri" pitchFamily="34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java.swing</a:t>
            </a:r>
            <a:r>
              <a:rPr lang="en-US" dirty="0">
                <a:latin typeface="Calibri" pitchFamily="34" charset="0"/>
              </a:rPr>
              <a:t> packages.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035F19-24E6-4FE5-A936-EBD82908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0633" y="2720163"/>
            <a:ext cx="4114332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41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EC73-ABD6-4592-B6B5-BF4EB449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r>
              <a:rPr lang="en-US" sz="2800" dirty="0"/>
              <a:t>Structure of a Java Class 3-5</a:t>
            </a:r>
            <a:br>
              <a:rPr lang="en-US" sz="2800" b="1" dirty="0"/>
            </a:br>
            <a:r>
              <a:rPr lang="en-US" sz="2800" b="1" dirty="0"/>
              <a:t>import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237E-D0F5-4605-B63F-DC4F8C0E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96633"/>
            <a:ext cx="8761412" cy="3723167"/>
          </a:xfrm>
        </p:spPr>
        <p:txBody>
          <a:bodyPr>
            <a:normAutofit fontScale="85000" lnSpcReduction="10000"/>
          </a:bodyPr>
          <a:lstStyle/>
          <a:p>
            <a:pPr lvl="0"/>
            <a:endParaRPr lang="en-US" sz="2000" dirty="0">
              <a:latin typeface="Calibri" pitchFamily="34" charset="0"/>
            </a:endParaRPr>
          </a:p>
          <a:p>
            <a:pPr lvl="0"/>
            <a:endParaRPr lang="en-US" sz="2000" dirty="0">
              <a:latin typeface="Calibri" pitchFamily="34" charset="0"/>
            </a:endParaRPr>
          </a:p>
          <a:p>
            <a:pPr lvl="0"/>
            <a:r>
              <a:rPr lang="en-US" sz="2000" dirty="0">
                <a:latin typeface="Calibri" pitchFamily="34" charset="0"/>
              </a:rPr>
              <a:t>Identifies the classes and packages that are used in a Java class. </a:t>
            </a:r>
          </a:p>
          <a:p>
            <a:pPr lvl="0"/>
            <a:r>
              <a:rPr lang="en-US" sz="2000" dirty="0">
                <a:latin typeface="Calibri" pitchFamily="34" charset="0"/>
              </a:rPr>
              <a:t>Helps to narrow down the search performed by the Java compiler by informing it about the classes and packages. </a:t>
            </a:r>
          </a:p>
          <a:p>
            <a:pPr lvl="0"/>
            <a:r>
              <a:rPr lang="en-US" sz="2000" dirty="0">
                <a:latin typeface="Calibri" pitchFamily="34" charset="0"/>
              </a:rPr>
              <a:t>Mandatory to import the required classes, before they are used in the Java program. </a:t>
            </a:r>
          </a:p>
          <a:p>
            <a:pPr lvl="0"/>
            <a:r>
              <a:rPr lang="en-US" sz="2000" dirty="0">
                <a:latin typeface="Calibri" pitchFamily="34" charset="0"/>
              </a:rPr>
              <a:t>Some exceptions wherein the use of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import</a:t>
            </a:r>
            <a:r>
              <a:rPr lang="en-US" sz="2000" dirty="0">
                <a:latin typeface="Calibri" pitchFamily="34" charset="0"/>
              </a:rPr>
              <a:t> statement is not required are as follows:</a:t>
            </a:r>
          </a:p>
          <a:p>
            <a:pPr lvl="1"/>
            <a:r>
              <a:rPr lang="en-US" sz="2000" dirty="0">
                <a:latin typeface="Calibri" pitchFamily="34" charset="0"/>
              </a:rPr>
              <a:t>If classes are present in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sz="2000" dirty="0">
                <a:latin typeface="Calibri" pitchFamily="34" charset="0"/>
              </a:rPr>
              <a:t> package. </a:t>
            </a:r>
          </a:p>
          <a:p>
            <a:pPr lvl="1"/>
            <a:r>
              <a:rPr lang="en-US" sz="2000" dirty="0">
                <a:latin typeface="Calibri" pitchFamily="34" charset="0"/>
              </a:rPr>
              <a:t>If classes are located in the same package. </a:t>
            </a:r>
          </a:p>
          <a:p>
            <a:pPr lvl="1"/>
            <a:r>
              <a:rPr lang="en-US" sz="2000" dirty="0">
                <a:latin typeface="Calibri" pitchFamily="34" charset="0"/>
              </a:rPr>
              <a:t>If classes are declared and used along with their package name. For example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java.text.NumberFormat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java.text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NumberFormat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pPr lvl="0"/>
            <a:endParaRPr lang="en-US" sz="2000" dirty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1A6573-6063-440F-AC8D-6FF3EDB1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949" y="2296633"/>
            <a:ext cx="3914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502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FE11-46B2-4B58-ACFB-6A3CEFCD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Structure of a Java Class 4-5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0805-92DC-4791-8AEC-2B00A229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20584"/>
          </a:xfrm>
        </p:spPr>
        <p:txBody>
          <a:bodyPr>
            <a:normAutofit fontScale="40000" lnSpcReduction="20000"/>
          </a:bodyPr>
          <a:lstStyle/>
          <a:p>
            <a:pPr lvl="0"/>
            <a:endParaRPr lang="en-US" sz="4500" dirty="0">
              <a:latin typeface="Calibri" pitchFamily="34" charset="0"/>
            </a:endParaRPr>
          </a:p>
          <a:p>
            <a:pPr lvl="0"/>
            <a:r>
              <a:rPr lang="en-US" sz="4500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4500" dirty="0">
                <a:latin typeface="Calibri" pitchFamily="34" charset="0"/>
              </a:rPr>
              <a:t> keyword identifies a Java class.</a:t>
            </a:r>
          </a:p>
          <a:p>
            <a:pPr lvl="0"/>
            <a:r>
              <a:rPr lang="en-US" sz="4500" dirty="0">
                <a:latin typeface="Calibri" pitchFamily="34" charset="0"/>
              </a:rPr>
              <a:t>Precedes the name of the class in the declaration. </a:t>
            </a:r>
          </a:p>
          <a:p>
            <a:pPr lvl="0"/>
            <a:r>
              <a:rPr lang="en-US" sz="45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500" dirty="0">
                <a:latin typeface="Calibri" pitchFamily="34" charset="0"/>
              </a:rPr>
              <a:t> keyword indicates the access modifier that decides the visibility of the class. </a:t>
            </a:r>
          </a:p>
          <a:p>
            <a:pPr lvl="0"/>
            <a:r>
              <a:rPr lang="en-US" sz="4500" dirty="0">
                <a:latin typeface="Calibri" pitchFamily="34" charset="0"/>
              </a:rPr>
              <a:t>Name of a class and file name should match.</a:t>
            </a:r>
          </a:p>
          <a:p>
            <a:endParaRPr lang="en-US" sz="4500" dirty="0"/>
          </a:p>
          <a:p>
            <a:pPr lvl="0"/>
            <a:endParaRPr lang="en-US" sz="4500" dirty="0"/>
          </a:p>
          <a:p>
            <a:pPr lvl="0"/>
            <a:endParaRPr lang="en-US" sz="4500" dirty="0"/>
          </a:p>
          <a:p>
            <a:pPr lvl="0"/>
            <a:endParaRPr lang="en-US" sz="4500" dirty="0"/>
          </a:p>
          <a:p>
            <a:pPr lvl="0"/>
            <a:r>
              <a:rPr lang="en-US" sz="4500" dirty="0">
                <a:latin typeface="Calibri" pitchFamily="34" charset="0"/>
              </a:rPr>
              <a:t>Are also referred to as instance fields or instance variables. </a:t>
            </a:r>
          </a:p>
          <a:p>
            <a:pPr lvl="0"/>
            <a:r>
              <a:rPr lang="en-US" sz="4500" dirty="0">
                <a:latin typeface="Calibri" pitchFamily="34" charset="0"/>
              </a:rPr>
              <a:t>Represent the state of objects. </a:t>
            </a:r>
          </a:p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03EB837-C696-4F9C-ACE6-2D196C8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6074" y="2749569"/>
            <a:ext cx="42386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EE6320A-3F4A-4DA8-A8DF-F6D36210CD8C}"/>
              </a:ext>
            </a:extLst>
          </p:cNvPr>
          <p:cNvGrpSpPr/>
          <p:nvPr/>
        </p:nvGrpSpPr>
        <p:grpSpPr>
          <a:xfrm>
            <a:off x="1210185" y="2345923"/>
            <a:ext cx="6027420" cy="393068"/>
            <a:chOff x="457201" y="55054"/>
            <a:chExt cx="6027420" cy="3930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5BF5AB-FB59-4ED2-92AC-97434EE73219}"/>
                </a:ext>
              </a:extLst>
            </p:cNvPr>
            <p:cNvSpPr/>
            <p:nvPr/>
          </p:nvSpPr>
          <p:spPr>
            <a:xfrm>
              <a:off x="457201" y="55054"/>
              <a:ext cx="6027420" cy="39306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CEFB5710-948C-4F88-AE65-79A73456CA6C}"/>
                </a:ext>
              </a:extLst>
            </p:cNvPr>
            <p:cNvSpPr txBox="1"/>
            <p:nvPr/>
          </p:nvSpPr>
          <p:spPr>
            <a:xfrm>
              <a:off x="476389" y="74242"/>
              <a:ext cx="5989044" cy="354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822" tIns="0" rIns="227822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class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AD602A-AC75-4F8F-B2F4-C6BAB9560415}"/>
              </a:ext>
            </a:extLst>
          </p:cNvPr>
          <p:cNvGrpSpPr/>
          <p:nvPr/>
        </p:nvGrpSpPr>
        <p:grpSpPr>
          <a:xfrm>
            <a:off x="1190997" y="4431022"/>
            <a:ext cx="6027420" cy="398913"/>
            <a:chOff x="381001" y="2960014"/>
            <a:chExt cx="6027420" cy="39891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C5B5765-592B-491D-B8C1-F8F718B5647D}"/>
                </a:ext>
              </a:extLst>
            </p:cNvPr>
            <p:cNvSpPr/>
            <p:nvPr/>
          </p:nvSpPr>
          <p:spPr>
            <a:xfrm>
              <a:off x="381001" y="2960014"/>
              <a:ext cx="6027420" cy="39891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8B867791-C3F3-4FE6-9B98-5E2E6E0F60DF}"/>
                </a:ext>
              </a:extLst>
            </p:cNvPr>
            <p:cNvSpPr txBox="1"/>
            <p:nvPr/>
          </p:nvSpPr>
          <p:spPr>
            <a:xfrm>
              <a:off x="400474" y="2979487"/>
              <a:ext cx="5988474" cy="359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822" tIns="0" rIns="227822" bIns="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Variables</a:t>
              </a:r>
            </a:p>
          </p:txBody>
        </p:sp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CCB1034E-B7C2-43A8-B897-A0C21099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900941"/>
            <a:ext cx="5629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71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956-CDD7-4384-9246-986B6DFF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Class 5-5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2988-B96F-4A40-97DD-65CCAD0B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2" cy="34163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Calibri" pitchFamily="34" charset="0"/>
              </a:rPr>
              <a:t>Are functions that represent some action to be performed on an object. </a:t>
            </a:r>
          </a:p>
          <a:p>
            <a:pPr lvl="0"/>
            <a:r>
              <a:rPr lang="en-US" sz="1800" dirty="0">
                <a:latin typeface="Calibri" pitchFamily="34" charset="0"/>
              </a:rPr>
              <a:t>Are also referred to as instance methods.</a:t>
            </a:r>
          </a:p>
          <a:p>
            <a:pPr lvl="0"/>
            <a:endParaRPr lang="en-US" sz="1800" dirty="0">
              <a:latin typeface="Calibri" pitchFamily="34" charset="0"/>
            </a:endParaRP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Are also methods or functions that are invoked during the creation of an object. </a:t>
            </a:r>
          </a:p>
          <a:p>
            <a:pPr lvl="0"/>
            <a:r>
              <a:rPr lang="en-US" dirty="0"/>
              <a:t>Used to initialize the objects.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FE63EF-B1ED-47A8-863D-661BFCA314BE}"/>
              </a:ext>
            </a:extLst>
          </p:cNvPr>
          <p:cNvGrpSpPr/>
          <p:nvPr/>
        </p:nvGrpSpPr>
        <p:grpSpPr>
          <a:xfrm>
            <a:off x="1308070" y="2232269"/>
            <a:ext cx="6027420" cy="371231"/>
            <a:chOff x="457201" y="496713"/>
            <a:chExt cx="6027420" cy="37123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B00736-1061-4784-A22C-E3018B5F9DF9}"/>
                </a:ext>
              </a:extLst>
            </p:cNvPr>
            <p:cNvSpPr/>
            <p:nvPr/>
          </p:nvSpPr>
          <p:spPr>
            <a:xfrm>
              <a:off x="457201" y="496713"/>
              <a:ext cx="6027420" cy="37123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1A213881-A52C-48A9-8549-D493CF731060}"/>
                </a:ext>
              </a:extLst>
            </p:cNvPr>
            <p:cNvSpPr txBox="1"/>
            <p:nvPr/>
          </p:nvSpPr>
          <p:spPr>
            <a:xfrm>
              <a:off x="475323" y="514835"/>
              <a:ext cx="5991176" cy="334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822" tIns="0" rIns="227822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Methods</a:t>
              </a:r>
            </a:p>
          </p:txBody>
        </p:sp>
      </p:grpSp>
      <p:pic>
        <p:nvPicPr>
          <p:cNvPr id="10" name="Picture 3">
            <a:extLst>
              <a:ext uri="{FF2B5EF4-FFF2-40B4-BE49-F238E27FC236}">
                <a16:creationId xmlns:a16="http://schemas.microsoft.com/office/drawing/2014/main" id="{1D1B3398-69ED-409C-BF7D-2025429A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1386" y="2927497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27A2D4E-158A-4AC8-BFCC-989A59BF9030}"/>
              </a:ext>
            </a:extLst>
          </p:cNvPr>
          <p:cNvGrpSpPr/>
          <p:nvPr/>
        </p:nvGrpSpPr>
        <p:grpSpPr>
          <a:xfrm>
            <a:off x="1289948" y="3429000"/>
            <a:ext cx="6027420" cy="376751"/>
            <a:chOff x="381001" y="2651110"/>
            <a:chExt cx="6027420" cy="37675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104F17-F5E9-4F4E-9252-0D27248877BE}"/>
                </a:ext>
              </a:extLst>
            </p:cNvPr>
            <p:cNvSpPr/>
            <p:nvPr/>
          </p:nvSpPr>
          <p:spPr>
            <a:xfrm>
              <a:off x="381001" y="2651110"/>
              <a:ext cx="6027420" cy="37675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B042A0D-2C3D-4DD9-A16B-13BD68444071}"/>
                </a:ext>
              </a:extLst>
            </p:cNvPr>
            <p:cNvSpPr txBox="1"/>
            <p:nvPr/>
          </p:nvSpPr>
          <p:spPr>
            <a:xfrm>
              <a:off x="399392" y="2669501"/>
              <a:ext cx="5990638" cy="339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27822" tIns="0" rIns="227822" bIns="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Constructors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792B6BA1-0A11-4F38-BFD5-89A0FA3D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656" y="5277981"/>
            <a:ext cx="43719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534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2143</Words>
  <Application>Microsoft Office PowerPoint</Application>
  <PresentationFormat>Widescreen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Rounded MT Bold</vt:lpstr>
      <vt:lpstr>Calibri</vt:lpstr>
      <vt:lpstr>Century Gothic</vt:lpstr>
      <vt:lpstr>Courier New</vt:lpstr>
      <vt:lpstr>Wingdings 3</vt:lpstr>
      <vt:lpstr>Ion Boardroom</vt:lpstr>
      <vt:lpstr>Introduction To Java</vt:lpstr>
      <vt:lpstr>Objectives </vt:lpstr>
      <vt:lpstr>Introduction 1-2</vt:lpstr>
      <vt:lpstr>Introduction 2-2</vt:lpstr>
      <vt:lpstr>Structure of a Java Class 1-5</vt:lpstr>
      <vt:lpstr>Structure of a Java Class 2-5 Package   </vt:lpstr>
      <vt:lpstr> Structure of a Java Class 3-5 import </vt:lpstr>
      <vt:lpstr>Structure of a Java Class 4-5</vt:lpstr>
      <vt:lpstr>Structure of a Java Class 5-5</vt:lpstr>
      <vt:lpstr>Developing a Java Program on Windows</vt:lpstr>
      <vt:lpstr>Create a Java Program 1-4 </vt:lpstr>
      <vt:lpstr>Create a Java Program 2-4 </vt:lpstr>
      <vt:lpstr>Create a Java Program 3-4 </vt:lpstr>
      <vt:lpstr>Create a Java Program 4-4 </vt:lpstr>
      <vt:lpstr>Compile .java File 1-3</vt:lpstr>
      <vt:lpstr>Compile .java File 2-3</vt:lpstr>
      <vt:lpstr>Compile .java File 3-3</vt:lpstr>
      <vt:lpstr>Build and Execute Java Program 1-3</vt:lpstr>
      <vt:lpstr>Build and Execute Java Program 2-3</vt:lpstr>
      <vt:lpstr>Build and Execute Java Program 3-3</vt:lpstr>
      <vt:lpstr>Comments in Java</vt:lpstr>
      <vt:lpstr>Single-line Comments 1-2</vt:lpstr>
      <vt:lpstr>Single-line Comments 2-2</vt:lpstr>
      <vt:lpstr>Multi-line Comments</vt:lpstr>
      <vt:lpstr>Javadoc Comments 1-2</vt:lpstr>
      <vt:lpstr>Javadoc Comments 2-2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IN4</dc:creator>
  <cp:lastModifiedBy>IN4</cp:lastModifiedBy>
  <cp:revision>7</cp:revision>
  <dcterms:created xsi:type="dcterms:W3CDTF">2020-07-07T05:12:23Z</dcterms:created>
  <dcterms:modified xsi:type="dcterms:W3CDTF">2020-07-07T06:28:26Z</dcterms:modified>
</cp:coreProperties>
</file>