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90" r:id="rId10"/>
    <p:sldId id="291" r:id="rId11"/>
    <p:sldId id="266" r:id="rId12"/>
    <p:sldId id="271" r:id="rId13"/>
    <p:sldId id="292" r:id="rId14"/>
    <p:sldId id="267" r:id="rId15"/>
    <p:sldId id="268" r:id="rId16"/>
    <p:sldId id="269" r:id="rId17"/>
    <p:sldId id="270" r:id="rId18"/>
    <p:sldId id="272" r:id="rId19"/>
    <p:sldId id="273" r:id="rId20"/>
    <p:sldId id="274" r:id="rId21"/>
    <p:sldId id="275" r:id="rId22"/>
    <p:sldId id="276" r:id="rId23"/>
    <p:sldId id="277" r:id="rId24"/>
    <p:sldId id="279" r:id="rId25"/>
    <p:sldId id="278" r:id="rId26"/>
    <p:sldId id="280" r:id="rId27"/>
    <p:sldId id="281" r:id="rId28"/>
    <p:sldId id="282"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121A28-A074-42F0-A39B-D56995AEEC0B}"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0DAA7DDC-AAF6-4EC1-A8AE-049B1B385C03}">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a:t>Structured Programming Paradigm</a:t>
          </a:r>
        </a:p>
      </dgm:t>
    </dgm:pt>
    <dgm:pt modelId="{582C768D-F58F-4949-9DE9-43452B756301}" type="parTrans" cxnId="{B006BD5C-B59B-4DA7-A937-A1A0E4C2F659}">
      <dgm:prSet/>
      <dgm:spPr/>
      <dgm:t>
        <a:bodyPr/>
        <a:lstStyle/>
        <a:p>
          <a:endParaRPr lang="en-US"/>
        </a:p>
      </dgm:t>
    </dgm:pt>
    <dgm:pt modelId="{C8D0825E-B8D6-4C4C-82BB-A19F969922E8}" type="sibTrans" cxnId="{B006BD5C-B59B-4DA7-A937-A1A0E4C2F659}">
      <dgm:prSet/>
      <dgm:spPr/>
      <dgm:t>
        <a:bodyPr/>
        <a:lstStyle/>
        <a:p>
          <a:endParaRPr lang="en-US"/>
        </a:p>
      </dgm:t>
    </dgm:pt>
    <dgm:pt modelId="{10FDC485-65B1-4C30-86B6-459B2670D2D7}">
      <dgm:prSet phldrT="[Text]"/>
      <dgm:spPr/>
      <dgm:t>
        <a:bodyPr/>
        <a:lstStyle/>
        <a:p>
          <a:r>
            <a:rPr lang="en-US" dirty="0"/>
            <a:t>Object-oriented Programming Paradigm</a:t>
          </a:r>
        </a:p>
      </dgm:t>
    </dgm:pt>
    <dgm:pt modelId="{514AD6EC-FD6B-4996-84B0-1DFFDCC820EA}" type="parTrans" cxnId="{75D42A94-0C85-42BA-8F17-88F6E57F2A9D}">
      <dgm:prSet/>
      <dgm:spPr/>
      <dgm:t>
        <a:bodyPr/>
        <a:lstStyle/>
        <a:p>
          <a:endParaRPr lang="en-US"/>
        </a:p>
      </dgm:t>
    </dgm:pt>
    <dgm:pt modelId="{44C5F991-CAE4-4C9D-8024-5EDEABE7F1AD}" type="sibTrans" cxnId="{75D42A94-0C85-42BA-8F17-88F6E57F2A9D}">
      <dgm:prSet/>
      <dgm:spPr/>
      <dgm:t>
        <a:bodyPr/>
        <a:lstStyle/>
        <a:p>
          <a:endParaRPr lang="en-US"/>
        </a:p>
      </dgm:t>
    </dgm:pt>
    <dgm:pt modelId="{53701E01-878D-4DA7-A28C-54CE31AADEF9}" type="pres">
      <dgm:prSet presAssocID="{87121A28-A074-42F0-A39B-D56995AEEC0B}" presName="diagram" presStyleCnt="0">
        <dgm:presLayoutVars>
          <dgm:dir/>
          <dgm:resizeHandles val="exact"/>
        </dgm:presLayoutVars>
      </dgm:prSet>
      <dgm:spPr/>
    </dgm:pt>
    <dgm:pt modelId="{A06FA50C-DD91-4DD9-BB98-00F1C1D7E7A3}" type="pres">
      <dgm:prSet presAssocID="{0DAA7DDC-AAF6-4EC1-A8AE-049B1B385C03}" presName="node" presStyleLbl="node1" presStyleIdx="0" presStyleCnt="2" custLinFactNeighborX="-22280" custLinFactNeighborY="-4034">
        <dgm:presLayoutVars>
          <dgm:bulletEnabled val="1"/>
        </dgm:presLayoutVars>
      </dgm:prSet>
      <dgm:spPr/>
    </dgm:pt>
    <dgm:pt modelId="{DFE163DE-27F4-45D3-A578-573B3DC33E41}" type="pres">
      <dgm:prSet presAssocID="{C8D0825E-B8D6-4C4C-82BB-A19F969922E8}" presName="sibTrans" presStyleCnt="0"/>
      <dgm:spPr/>
    </dgm:pt>
    <dgm:pt modelId="{630367FA-D675-443B-BD9D-D1775D89209F}" type="pres">
      <dgm:prSet presAssocID="{10FDC485-65B1-4C30-86B6-459B2670D2D7}" presName="node" presStyleLbl="node1" presStyleIdx="1" presStyleCnt="2" custLinFactNeighborX="11811" custLinFactNeighborY="-31">
        <dgm:presLayoutVars>
          <dgm:bulletEnabled val="1"/>
        </dgm:presLayoutVars>
      </dgm:prSet>
      <dgm:spPr/>
    </dgm:pt>
  </dgm:ptLst>
  <dgm:cxnLst>
    <dgm:cxn modelId="{65B9D006-66C1-425F-865E-F07969027BDA}" type="presOf" srcId="{0DAA7DDC-AAF6-4EC1-A8AE-049B1B385C03}" destId="{A06FA50C-DD91-4DD9-BB98-00F1C1D7E7A3}" srcOrd="0" destOrd="0" presId="urn:microsoft.com/office/officeart/2005/8/layout/default"/>
    <dgm:cxn modelId="{B006BD5C-B59B-4DA7-A937-A1A0E4C2F659}" srcId="{87121A28-A074-42F0-A39B-D56995AEEC0B}" destId="{0DAA7DDC-AAF6-4EC1-A8AE-049B1B385C03}" srcOrd="0" destOrd="0" parTransId="{582C768D-F58F-4949-9DE9-43452B756301}" sibTransId="{C8D0825E-B8D6-4C4C-82BB-A19F969922E8}"/>
    <dgm:cxn modelId="{0D1C5B62-E1E9-4CCC-9651-7B4ABA0E6576}" type="presOf" srcId="{87121A28-A074-42F0-A39B-D56995AEEC0B}" destId="{53701E01-878D-4DA7-A28C-54CE31AADEF9}" srcOrd="0" destOrd="0" presId="urn:microsoft.com/office/officeart/2005/8/layout/default"/>
    <dgm:cxn modelId="{75D42A94-0C85-42BA-8F17-88F6E57F2A9D}" srcId="{87121A28-A074-42F0-A39B-D56995AEEC0B}" destId="{10FDC485-65B1-4C30-86B6-459B2670D2D7}" srcOrd="1" destOrd="0" parTransId="{514AD6EC-FD6B-4996-84B0-1DFFDCC820EA}" sibTransId="{44C5F991-CAE4-4C9D-8024-5EDEABE7F1AD}"/>
    <dgm:cxn modelId="{769415D3-F604-4DAF-AB8B-F26901809482}" type="presOf" srcId="{10FDC485-65B1-4C30-86B6-459B2670D2D7}" destId="{630367FA-D675-443B-BD9D-D1775D89209F}" srcOrd="0" destOrd="0" presId="urn:microsoft.com/office/officeart/2005/8/layout/default"/>
    <dgm:cxn modelId="{F1E8FC26-E3A5-491B-A2CA-2E21357580A6}" type="presParOf" srcId="{53701E01-878D-4DA7-A28C-54CE31AADEF9}" destId="{A06FA50C-DD91-4DD9-BB98-00F1C1D7E7A3}" srcOrd="0" destOrd="0" presId="urn:microsoft.com/office/officeart/2005/8/layout/default"/>
    <dgm:cxn modelId="{3D69875B-7B78-4BA2-92DE-0BCBF12287F5}" type="presParOf" srcId="{53701E01-878D-4DA7-A28C-54CE31AADEF9}" destId="{DFE163DE-27F4-45D3-A578-573B3DC33E41}" srcOrd="1" destOrd="0" presId="urn:microsoft.com/office/officeart/2005/8/layout/default"/>
    <dgm:cxn modelId="{A1150D9A-5974-43AD-8FC1-C04F73A3FA18}" type="presParOf" srcId="{53701E01-878D-4DA7-A28C-54CE31AADEF9}" destId="{630367FA-D675-443B-BD9D-D1775D89209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3629D8-2074-4697-881E-F0A94C881B1E}" type="doc">
      <dgm:prSet loTypeId="urn:microsoft.com/office/officeart/2005/8/layout/list1" loCatId="list" qsTypeId="urn:microsoft.com/office/officeart/2005/8/quickstyle/simple1" qsCatId="simple" csTypeId="urn:microsoft.com/office/officeart/2005/8/colors/colorful1#5" csCatId="colorful" phldr="1"/>
      <dgm:spPr/>
      <dgm:t>
        <a:bodyPr/>
        <a:lstStyle/>
        <a:p>
          <a:endParaRPr lang="en-US"/>
        </a:p>
      </dgm:t>
    </dgm:pt>
    <dgm:pt modelId="{E8D4FFF1-81FD-43DC-B06F-2E7944E3D45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a:t>Architecture Neutral and Portable</a:t>
          </a:r>
          <a:endParaRPr lang="en-US" dirty="0"/>
        </a:p>
      </dgm:t>
    </dgm:pt>
    <dgm:pt modelId="{75E12BDB-6E50-40DE-81A8-60DD3A6B16C9}" type="parTrans" cxnId="{3395C9BD-E4E6-4909-8B53-786E13445936}">
      <dgm:prSet/>
      <dgm:spPr/>
      <dgm:t>
        <a:bodyPr/>
        <a:lstStyle/>
        <a:p>
          <a:endParaRPr lang="en-US"/>
        </a:p>
      </dgm:t>
    </dgm:pt>
    <dgm:pt modelId="{48DE90B4-C240-4536-A745-1C3C099F21B8}" type="sibTrans" cxnId="{3395C9BD-E4E6-4909-8B53-786E13445936}">
      <dgm:prSet/>
      <dgm:spPr/>
      <dgm:t>
        <a:bodyPr/>
        <a:lstStyle/>
        <a:p>
          <a:endParaRPr lang="en-US"/>
        </a:p>
      </dgm:t>
    </dgm:pt>
    <dgm:pt modelId="{B203650D-7ED8-4FD8-9544-4BE0B0AB4AED}">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000" b="1" dirty="0">
              <a:solidFill>
                <a:schemeClr val="tx1">
                  <a:lumMod val="95000"/>
                  <a:lumOff val="5000"/>
                </a:schemeClr>
              </a:solidFill>
            </a:rPr>
            <a:t>Multithreaded</a:t>
          </a:r>
          <a:endParaRPr lang="en-US" sz="2000" dirty="0">
            <a:solidFill>
              <a:schemeClr val="tx1">
                <a:lumMod val="95000"/>
                <a:lumOff val="5000"/>
              </a:schemeClr>
            </a:solidFill>
          </a:endParaRPr>
        </a:p>
      </dgm:t>
    </dgm:pt>
    <dgm:pt modelId="{0E6F79BF-1F35-4951-B95F-7A60DA7E739D}" type="parTrans" cxnId="{600A7246-8D60-4EF5-B181-C37AE7285152}">
      <dgm:prSet/>
      <dgm:spPr/>
      <dgm:t>
        <a:bodyPr/>
        <a:lstStyle/>
        <a:p>
          <a:endParaRPr lang="en-US"/>
        </a:p>
      </dgm:t>
    </dgm:pt>
    <dgm:pt modelId="{E81054E0-BF1F-4F5C-B939-C20BFC01CBB4}" type="sibTrans" cxnId="{600A7246-8D60-4EF5-B181-C37AE7285152}">
      <dgm:prSet/>
      <dgm:spPr/>
      <dgm:t>
        <a:bodyPr/>
        <a:lstStyle/>
        <a:p>
          <a:endParaRPr lang="en-US"/>
        </a:p>
      </dgm:t>
    </dgm:pt>
    <dgm:pt modelId="{0AA5BA48-8B8F-495B-9955-0B4C70A9887B}">
      <dgm:prSet custT="1"/>
      <dgm:spPr/>
      <dgm:t>
        <a:bodyPr/>
        <a:lstStyle/>
        <a:p>
          <a:r>
            <a:rPr lang="en-US" sz="2000" dirty="0">
              <a:latin typeface="Calibri" pitchFamily="34" charset="0"/>
            </a:rPr>
            <a:t>Supports portability by converting application into architecture neutral </a:t>
          </a:r>
          <a:r>
            <a:rPr lang="en-US" sz="2000" dirty="0" err="1">
              <a:latin typeface="Calibri" pitchFamily="34" charset="0"/>
            </a:rPr>
            <a:t>bytecode</a:t>
          </a:r>
          <a:r>
            <a:rPr lang="en-US" sz="2000" dirty="0">
              <a:latin typeface="Calibri" pitchFamily="34" charset="0"/>
            </a:rPr>
            <a:t> during compilation.</a:t>
          </a:r>
        </a:p>
      </dgm:t>
    </dgm:pt>
    <dgm:pt modelId="{3A61A6D5-18E9-47C3-ABC5-F375E09669CC}" type="parTrans" cxnId="{2656004A-71BC-478B-8725-C2D9258A2375}">
      <dgm:prSet/>
      <dgm:spPr/>
      <dgm:t>
        <a:bodyPr/>
        <a:lstStyle/>
        <a:p>
          <a:endParaRPr lang="en-US"/>
        </a:p>
      </dgm:t>
    </dgm:pt>
    <dgm:pt modelId="{094A7B3F-A4D9-4D9B-BBA1-D75883E20946}" type="sibTrans" cxnId="{2656004A-71BC-478B-8725-C2D9258A2375}">
      <dgm:prSet/>
      <dgm:spPr/>
      <dgm:t>
        <a:bodyPr/>
        <a:lstStyle/>
        <a:p>
          <a:endParaRPr lang="en-US"/>
        </a:p>
      </dgm:t>
    </dgm:pt>
    <dgm:pt modelId="{412238AE-3B95-4587-A6D3-BE92E9410707}">
      <dgm:prSet custT="1"/>
      <dgm:spPr/>
      <dgm:t>
        <a:bodyPr/>
        <a:lstStyle/>
        <a:p>
          <a:r>
            <a:rPr lang="en-US" sz="2000" dirty="0">
              <a:latin typeface="Calibri" pitchFamily="34" charset="0"/>
            </a:rPr>
            <a:t>Java has defined language specifications, such as size of primitive data types and operators that are independent of the hardware platform. </a:t>
          </a:r>
        </a:p>
      </dgm:t>
    </dgm:pt>
    <dgm:pt modelId="{F5FDF4EF-537A-4E67-A5C9-004FF768B51D}" type="parTrans" cxnId="{0E03A391-A1E3-4E67-A9E1-337D284F18AB}">
      <dgm:prSet/>
      <dgm:spPr/>
      <dgm:t>
        <a:bodyPr/>
        <a:lstStyle/>
        <a:p>
          <a:endParaRPr lang="en-US"/>
        </a:p>
      </dgm:t>
    </dgm:pt>
    <dgm:pt modelId="{BF47DDD5-F3D6-4333-BD48-253CFD784A1A}" type="sibTrans" cxnId="{0E03A391-A1E3-4E67-A9E1-337D284F18AB}">
      <dgm:prSet/>
      <dgm:spPr/>
      <dgm:t>
        <a:bodyPr/>
        <a:lstStyle/>
        <a:p>
          <a:endParaRPr lang="en-US"/>
        </a:p>
      </dgm:t>
    </dgm:pt>
    <dgm:pt modelId="{E2894693-FBB4-4D90-917F-5C0334D81CF6}">
      <dgm:prSet custT="1"/>
      <dgm:spPr/>
      <dgm:t>
        <a:bodyPr/>
        <a:lstStyle/>
        <a:p>
          <a:r>
            <a:rPr lang="en-US" sz="2000" dirty="0">
              <a:latin typeface="Calibri" pitchFamily="34" charset="0"/>
            </a:rPr>
            <a:t>For example, an integer variable in Java always occupies 32 bits on whichever machine the code is executed.</a:t>
          </a:r>
        </a:p>
      </dgm:t>
    </dgm:pt>
    <dgm:pt modelId="{71DFC0CF-9281-46A5-9589-A62722DC4412}" type="parTrans" cxnId="{C47FA0DD-5FE2-4600-9DA5-EE8F8171721B}">
      <dgm:prSet/>
      <dgm:spPr/>
      <dgm:t>
        <a:bodyPr/>
        <a:lstStyle/>
        <a:p>
          <a:endParaRPr lang="en-US"/>
        </a:p>
      </dgm:t>
    </dgm:pt>
    <dgm:pt modelId="{B459B985-7137-418A-A047-782E8BBD0C6F}" type="sibTrans" cxnId="{C47FA0DD-5FE2-4600-9DA5-EE8F8171721B}">
      <dgm:prSet/>
      <dgm:spPr/>
      <dgm:t>
        <a:bodyPr/>
        <a:lstStyle/>
        <a:p>
          <a:endParaRPr lang="en-US"/>
        </a:p>
      </dgm:t>
    </dgm:pt>
    <dgm:pt modelId="{467D2732-AB58-4204-89A7-57371902C83C}">
      <dgm:prSet custT="1"/>
      <dgm:spPr/>
      <dgm:t>
        <a:bodyPr/>
        <a:lstStyle/>
        <a:p>
          <a:r>
            <a:rPr lang="en-US" sz="2000" dirty="0">
              <a:latin typeface="Calibri" pitchFamily="34" charset="0"/>
            </a:rPr>
            <a:t>These features satisfies the major goal of Java language which is ‘</a:t>
          </a:r>
          <a:r>
            <a:rPr lang="en-US" sz="2000" b="1" u="sng" dirty="0">
              <a:latin typeface="Calibri" pitchFamily="34" charset="0"/>
            </a:rPr>
            <a:t>Write once, run anywhere</a:t>
          </a:r>
          <a:r>
            <a:rPr lang="en-US" sz="2000" dirty="0">
              <a:latin typeface="Calibri" pitchFamily="34" charset="0"/>
            </a:rPr>
            <a:t>’. 		</a:t>
          </a:r>
        </a:p>
      </dgm:t>
    </dgm:pt>
    <dgm:pt modelId="{4F0B324F-6A27-42D4-B22D-8A3ECFED60AD}" type="parTrans" cxnId="{B304BC2A-86B6-4D8A-826D-63739EBF76DD}">
      <dgm:prSet/>
      <dgm:spPr/>
      <dgm:t>
        <a:bodyPr/>
        <a:lstStyle/>
        <a:p>
          <a:endParaRPr lang="en-US"/>
        </a:p>
      </dgm:t>
    </dgm:pt>
    <dgm:pt modelId="{71B248FF-2F4C-48C1-A829-F97320428802}" type="sibTrans" cxnId="{B304BC2A-86B6-4D8A-826D-63739EBF76DD}">
      <dgm:prSet/>
      <dgm:spPr/>
      <dgm:t>
        <a:bodyPr/>
        <a:lstStyle/>
        <a:p>
          <a:endParaRPr lang="en-US"/>
        </a:p>
      </dgm:t>
    </dgm:pt>
    <dgm:pt modelId="{F2A19E60-21E5-4F03-ADF4-BBDE8291C8E4}">
      <dgm:prSet custT="1"/>
      <dgm:spPr/>
      <dgm:t>
        <a:bodyPr/>
        <a:lstStyle/>
        <a:p>
          <a:r>
            <a:rPr lang="en-US" sz="2000" dirty="0">
              <a:solidFill>
                <a:schemeClr val="tx1">
                  <a:lumMod val="95000"/>
                  <a:lumOff val="5000"/>
                </a:schemeClr>
              </a:solidFill>
              <a:latin typeface="Calibri" pitchFamily="34" charset="0"/>
            </a:rPr>
            <a:t>Allows a single program to perform multiple tasks simultaneously with different  threads.</a:t>
          </a:r>
          <a:endParaRPr lang="en-US" sz="2000" dirty="0">
            <a:latin typeface="Calibri" pitchFamily="34" charset="0"/>
          </a:endParaRPr>
        </a:p>
      </dgm:t>
    </dgm:pt>
    <dgm:pt modelId="{42A22C94-4523-4D7F-B88E-1675454A8650}" type="parTrans" cxnId="{1A841E56-1471-4DBF-8E92-C4D2E3392639}">
      <dgm:prSet/>
      <dgm:spPr/>
      <dgm:t>
        <a:bodyPr/>
        <a:lstStyle/>
        <a:p>
          <a:endParaRPr lang="en-US"/>
        </a:p>
      </dgm:t>
    </dgm:pt>
    <dgm:pt modelId="{FB9246C3-2637-4AF5-A6F9-10EF71062112}" type="sibTrans" cxnId="{1A841E56-1471-4DBF-8E92-C4D2E3392639}">
      <dgm:prSet/>
      <dgm:spPr/>
      <dgm:t>
        <a:bodyPr/>
        <a:lstStyle/>
        <a:p>
          <a:endParaRPr lang="en-US"/>
        </a:p>
      </dgm:t>
    </dgm:pt>
    <dgm:pt modelId="{CE4A11A9-C65E-4F8D-A3E6-FC6FF531083E}" type="pres">
      <dgm:prSet presAssocID="{B83629D8-2074-4697-881E-F0A94C881B1E}" presName="linear" presStyleCnt="0">
        <dgm:presLayoutVars>
          <dgm:dir/>
          <dgm:animLvl val="lvl"/>
          <dgm:resizeHandles val="exact"/>
        </dgm:presLayoutVars>
      </dgm:prSet>
      <dgm:spPr/>
    </dgm:pt>
    <dgm:pt modelId="{CD7D69C5-EC7E-4A94-9EA6-C86B42914276}" type="pres">
      <dgm:prSet presAssocID="{E8D4FFF1-81FD-43DC-B06F-2E7944E3D451}" presName="parentLin" presStyleCnt="0"/>
      <dgm:spPr/>
    </dgm:pt>
    <dgm:pt modelId="{2DA01B11-6661-4332-AAB8-827249B0FC81}" type="pres">
      <dgm:prSet presAssocID="{E8D4FFF1-81FD-43DC-B06F-2E7944E3D451}" presName="parentLeftMargin" presStyleLbl="node1" presStyleIdx="0" presStyleCnt="2"/>
      <dgm:spPr/>
    </dgm:pt>
    <dgm:pt modelId="{8C596DD4-472E-41E6-82B5-24ECE7D66F47}" type="pres">
      <dgm:prSet presAssocID="{E8D4FFF1-81FD-43DC-B06F-2E7944E3D451}" presName="parentText" presStyleLbl="node1" presStyleIdx="0" presStyleCnt="2" custLinFactNeighborY="15611">
        <dgm:presLayoutVars>
          <dgm:chMax val="0"/>
          <dgm:bulletEnabled val="1"/>
        </dgm:presLayoutVars>
      </dgm:prSet>
      <dgm:spPr/>
    </dgm:pt>
    <dgm:pt modelId="{94DF734F-2FE8-4934-8FB9-F1DE09020741}" type="pres">
      <dgm:prSet presAssocID="{E8D4FFF1-81FD-43DC-B06F-2E7944E3D451}" presName="negativeSpace" presStyleCnt="0"/>
      <dgm:spPr/>
    </dgm:pt>
    <dgm:pt modelId="{2870C153-60BC-4A4C-959D-644D819CDF59}" type="pres">
      <dgm:prSet presAssocID="{E8D4FFF1-81FD-43DC-B06F-2E7944E3D451}" presName="childText" presStyleLbl="conFgAcc1" presStyleIdx="0" presStyleCnt="2" custLinFactNeighborY="94235">
        <dgm:presLayoutVars>
          <dgm:bulletEnabled val="1"/>
        </dgm:presLayoutVars>
      </dgm:prSet>
      <dgm:spPr/>
    </dgm:pt>
    <dgm:pt modelId="{AB1DB38A-DEC5-4116-B786-F4868CADF4B5}" type="pres">
      <dgm:prSet presAssocID="{48DE90B4-C240-4536-A745-1C3C099F21B8}" presName="spaceBetweenRectangles" presStyleCnt="0"/>
      <dgm:spPr/>
    </dgm:pt>
    <dgm:pt modelId="{6BAEE749-E5E9-418B-898E-E371F8ABB357}" type="pres">
      <dgm:prSet presAssocID="{B203650D-7ED8-4FD8-9544-4BE0B0AB4AED}" presName="parentLin" presStyleCnt="0"/>
      <dgm:spPr/>
    </dgm:pt>
    <dgm:pt modelId="{3F9BFDEF-DF8A-4103-9708-32E296ECCED2}" type="pres">
      <dgm:prSet presAssocID="{B203650D-7ED8-4FD8-9544-4BE0B0AB4AED}" presName="parentLeftMargin" presStyleLbl="node1" presStyleIdx="0" presStyleCnt="2"/>
      <dgm:spPr/>
    </dgm:pt>
    <dgm:pt modelId="{97E05F83-74DF-43EB-A45E-E6029784BE29}" type="pres">
      <dgm:prSet presAssocID="{B203650D-7ED8-4FD8-9544-4BE0B0AB4AED}" presName="parentText" presStyleLbl="node1" presStyleIdx="1" presStyleCnt="2" custLinFactNeighborY="18256">
        <dgm:presLayoutVars>
          <dgm:chMax val="0"/>
          <dgm:bulletEnabled val="1"/>
        </dgm:presLayoutVars>
      </dgm:prSet>
      <dgm:spPr/>
    </dgm:pt>
    <dgm:pt modelId="{7ADA735F-78F5-4C9C-95F8-CD8D56B2A1B3}" type="pres">
      <dgm:prSet presAssocID="{B203650D-7ED8-4FD8-9544-4BE0B0AB4AED}" presName="negativeSpace" presStyleCnt="0"/>
      <dgm:spPr/>
    </dgm:pt>
    <dgm:pt modelId="{5881AFCA-D9BF-4BDB-9E98-80EC95598101}" type="pres">
      <dgm:prSet presAssocID="{B203650D-7ED8-4FD8-9544-4BE0B0AB4AED}" presName="childText" presStyleLbl="conFgAcc1" presStyleIdx="1" presStyleCnt="2" custLinFactNeighborY="8370">
        <dgm:presLayoutVars>
          <dgm:bulletEnabled val="1"/>
        </dgm:presLayoutVars>
      </dgm:prSet>
      <dgm:spPr/>
    </dgm:pt>
  </dgm:ptLst>
  <dgm:cxnLst>
    <dgm:cxn modelId="{B48E3A0E-DBA4-4AFF-8C6C-F3AFA661D72C}" type="presOf" srcId="{467D2732-AB58-4204-89A7-57371902C83C}" destId="{2870C153-60BC-4A4C-959D-644D819CDF59}" srcOrd="0" destOrd="3" presId="urn:microsoft.com/office/officeart/2005/8/layout/list1"/>
    <dgm:cxn modelId="{B304BC2A-86B6-4D8A-826D-63739EBF76DD}" srcId="{E8D4FFF1-81FD-43DC-B06F-2E7944E3D451}" destId="{467D2732-AB58-4204-89A7-57371902C83C}" srcOrd="3" destOrd="0" parTransId="{4F0B324F-6A27-42D4-B22D-8A3ECFED60AD}" sibTransId="{71B248FF-2F4C-48C1-A829-F97320428802}"/>
    <dgm:cxn modelId="{885AF22C-9469-4EA0-A711-F79BDBF247AE}" type="presOf" srcId="{F2A19E60-21E5-4F03-ADF4-BBDE8291C8E4}" destId="{5881AFCA-D9BF-4BDB-9E98-80EC95598101}" srcOrd="0" destOrd="0" presId="urn:microsoft.com/office/officeart/2005/8/layout/list1"/>
    <dgm:cxn modelId="{070DD444-1218-4C03-8691-F291B9308F61}" type="presOf" srcId="{B203650D-7ED8-4FD8-9544-4BE0B0AB4AED}" destId="{97E05F83-74DF-43EB-A45E-E6029784BE29}" srcOrd="1" destOrd="0" presId="urn:microsoft.com/office/officeart/2005/8/layout/list1"/>
    <dgm:cxn modelId="{600A7246-8D60-4EF5-B181-C37AE7285152}" srcId="{B83629D8-2074-4697-881E-F0A94C881B1E}" destId="{B203650D-7ED8-4FD8-9544-4BE0B0AB4AED}" srcOrd="1" destOrd="0" parTransId="{0E6F79BF-1F35-4951-B95F-7A60DA7E739D}" sibTransId="{E81054E0-BF1F-4F5C-B939-C20BFC01CBB4}"/>
    <dgm:cxn modelId="{2656004A-71BC-478B-8725-C2D9258A2375}" srcId="{E8D4FFF1-81FD-43DC-B06F-2E7944E3D451}" destId="{0AA5BA48-8B8F-495B-9955-0B4C70A9887B}" srcOrd="0" destOrd="0" parTransId="{3A61A6D5-18E9-47C3-ABC5-F375E09669CC}" sibTransId="{094A7B3F-A4D9-4D9B-BBA1-D75883E20946}"/>
    <dgm:cxn modelId="{24658D4B-2B12-462C-BE34-8712B6AD6958}" type="presOf" srcId="{B83629D8-2074-4697-881E-F0A94C881B1E}" destId="{CE4A11A9-C65E-4F8D-A3E6-FC6FF531083E}" srcOrd="0" destOrd="0" presId="urn:microsoft.com/office/officeart/2005/8/layout/list1"/>
    <dgm:cxn modelId="{AA221E50-015B-4FA9-A027-E48A24FA7BB2}" type="presOf" srcId="{E8D4FFF1-81FD-43DC-B06F-2E7944E3D451}" destId="{8C596DD4-472E-41E6-82B5-24ECE7D66F47}" srcOrd="1" destOrd="0" presId="urn:microsoft.com/office/officeart/2005/8/layout/list1"/>
    <dgm:cxn modelId="{B11CF275-7BB4-4D23-B86E-BA073C990544}" type="presOf" srcId="{E2894693-FBB4-4D90-917F-5C0334D81CF6}" destId="{2870C153-60BC-4A4C-959D-644D819CDF59}" srcOrd="0" destOrd="2" presId="urn:microsoft.com/office/officeart/2005/8/layout/list1"/>
    <dgm:cxn modelId="{1A841E56-1471-4DBF-8E92-C4D2E3392639}" srcId="{B203650D-7ED8-4FD8-9544-4BE0B0AB4AED}" destId="{F2A19E60-21E5-4F03-ADF4-BBDE8291C8E4}" srcOrd="0" destOrd="0" parTransId="{42A22C94-4523-4D7F-B88E-1675454A8650}" sibTransId="{FB9246C3-2637-4AF5-A6F9-10EF71062112}"/>
    <dgm:cxn modelId="{1442E681-0FAD-4E55-99A5-D4DE85CF2F2D}" type="presOf" srcId="{B203650D-7ED8-4FD8-9544-4BE0B0AB4AED}" destId="{3F9BFDEF-DF8A-4103-9708-32E296ECCED2}" srcOrd="0" destOrd="0" presId="urn:microsoft.com/office/officeart/2005/8/layout/list1"/>
    <dgm:cxn modelId="{58474984-A361-40B8-94A5-5946E06FC370}" type="presOf" srcId="{412238AE-3B95-4587-A6D3-BE92E9410707}" destId="{2870C153-60BC-4A4C-959D-644D819CDF59}" srcOrd="0" destOrd="1" presId="urn:microsoft.com/office/officeart/2005/8/layout/list1"/>
    <dgm:cxn modelId="{0E03A391-A1E3-4E67-A9E1-337D284F18AB}" srcId="{E8D4FFF1-81FD-43DC-B06F-2E7944E3D451}" destId="{412238AE-3B95-4587-A6D3-BE92E9410707}" srcOrd="1" destOrd="0" parTransId="{F5FDF4EF-537A-4E67-A5C9-004FF768B51D}" sibTransId="{BF47DDD5-F3D6-4333-BD48-253CFD784A1A}"/>
    <dgm:cxn modelId="{F2906496-1CEB-4820-BBA7-3EA435431973}" type="presOf" srcId="{E8D4FFF1-81FD-43DC-B06F-2E7944E3D451}" destId="{2DA01B11-6661-4332-AAB8-827249B0FC81}" srcOrd="0" destOrd="0" presId="urn:microsoft.com/office/officeart/2005/8/layout/list1"/>
    <dgm:cxn modelId="{3395C9BD-E4E6-4909-8B53-786E13445936}" srcId="{B83629D8-2074-4697-881E-F0A94C881B1E}" destId="{E8D4FFF1-81FD-43DC-B06F-2E7944E3D451}" srcOrd="0" destOrd="0" parTransId="{75E12BDB-6E50-40DE-81A8-60DD3A6B16C9}" sibTransId="{48DE90B4-C240-4536-A745-1C3C099F21B8}"/>
    <dgm:cxn modelId="{C47FA0DD-5FE2-4600-9DA5-EE8F8171721B}" srcId="{E8D4FFF1-81FD-43DC-B06F-2E7944E3D451}" destId="{E2894693-FBB4-4D90-917F-5C0334D81CF6}" srcOrd="2" destOrd="0" parTransId="{71DFC0CF-9281-46A5-9589-A62722DC4412}" sibTransId="{B459B985-7137-418A-A047-782E8BBD0C6F}"/>
    <dgm:cxn modelId="{84E587F6-12B4-46C1-9731-EA09C1E60EE1}" type="presOf" srcId="{0AA5BA48-8B8F-495B-9955-0B4C70A9887B}" destId="{2870C153-60BC-4A4C-959D-644D819CDF59}" srcOrd="0" destOrd="0" presId="urn:microsoft.com/office/officeart/2005/8/layout/list1"/>
    <dgm:cxn modelId="{3E83255F-25E8-4655-8E6E-23E1F120692D}" type="presParOf" srcId="{CE4A11A9-C65E-4F8D-A3E6-FC6FF531083E}" destId="{CD7D69C5-EC7E-4A94-9EA6-C86B42914276}" srcOrd="0" destOrd="0" presId="urn:microsoft.com/office/officeart/2005/8/layout/list1"/>
    <dgm:cxn modelId="{6B21126E-3AF9-431E-A420-CA3A0B169EA8}" type="presParOf" srcId="{CD7D69C5-EC7E-4A94-9EA6-C86B42914276}" destId="{2DA01B11-6661-4332-AAB8-827249B0FC81}" srcOrd="0" destOrd="0" presId="urn:microsoft.com/office/officeart/2005/8/layout/list1"/>
    <dgm:cxn modelId="{8F5893DD-09AD-49E8-9914-C87535FD3412}" type="presParOf" srcId="{CD7D69C5-EC7E-4A94-9EA6-C86B42914276}" destId="{8C596DD4-472E-41E6-82B5-24ECE7D66F47}" srcOrd="1" destOrd="0" presId="urn:microsoft.com/office/officeart/2005/8/layout/list1"/>
    <dgm:cxn modelId="{28460C4F-6E44-4623-8555-D2B0E7592074}" type="presParOf" srcId="{CE4A11A9-C65E-4F8D-A3E6-FC6FF531083E}" destId="{94DF734F-2FE8-4934-8FB9-F1DE09020741}" srcOrd="1" destOrd="0" presId="urn:microsoft.com/office/officeart/2005/8/layout/list1"/>
    <dgm:cxn modelId="{5CDAB2E6-866D-4DAA-A700-F78929475B4C}" type="presParOf" srcId="{CE4A11A9-C65E-4F8D-A3E6-FC6FF531083E}" destId="{2870C153-60BC-4A4C-959D-644D819CDF59}" srcOrd="2" destOrd="0" presId="urn:microsoft.com/office/officeart/2005/8/layout/list1"/>
    <dgm:cxn modelId="{2ABAC75E-836E-42B1-A02F-859EB1A10AA5}" type="presParOf" srcId="{CE4A11A9-C65E-4F8D-A3E6-FC6FF531083E}" destId="{AB1DB38A-DEC5-4116-B786-F4868CADF4B5}" srcOrd="3" destOrd="0" presId="urn:microsoft.com/office/officeart/2005/8/layout/list1"/>
    <dgm:cxn modelId="{21FC7E07-549F-496C-BD52-7C36379003CF}" type="presParOf" srcId="{CE4A11A9-C65E-4F8D-A3E6-FC6FF531083E}" destId="{6BAEE749-E5E9-418B-898E-E371F8ABB357}" srcOrd="4" destOrd="0" presId="urn:microsoft.com/office/officeart/2005/8/layout/list1"/>
    <dgm:cxn modelId="{229D9D55-C836-48D0-86EE-609ADF9FE8A2}" type="presParOf" srcId="{6BAEE749-E5E9-418B-898E-E371F8ABB357}" destId="{3F9BFDEF-DF8A-4103-9708-32E296ECCED2}" srcOrd="0" destOrd="0" presId="urn:microsoft.com/office/officeart/2005/8/layout/list1"/>
    <dgm:cxn modelId="{FCA48AB5-712C-4932-84A0-220202141575}" type="presParOf" srcId="{6BAEE749-E5E9-418B-898E-E371F8ABB357}" destId="{97E05F83-74DF-43EB-A45E-E6029784BE29}" srcOrd="1" destOrd="0" presId="urn:microsoft.com/office/officeart/2005/8/layout/list1"/>
    <dgm:cxn modelId="{D5984E7A-F3E9-4C34-8CB6-FA45464C67A2}" type="presParOf" srcId="{CE4A11A9-C65E-4F8D-A3E6-FC6FF531083E}" destId="{7ADA735F-78F5-4C9C-95F8-CD8D56B2A1B3}" srcOrd="5" destOrd="0" presId="urn:microsoft.com/office/officeart/2005/8/layout/list1"/>
    <dgm:cxn modelId="{08953A48-D65A-4CDE-A2F9-45B3933A41E0}" type="presParOf" srcId="{CE4A11A9-C65E-4F8D-A3E6-FC6FF531083E}" destId="{5881AFCA-D9BF-4BDB-9E98-80EC9559810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F189A1-62C1-423D-832E-5936E7C928AC}"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7911BAE8-4D14-4950-ADB0-74A19249A143}">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000" b="1" dirty="0"/>
            <a:t>Distributed</a:t>
          </a:r>
          <a:endParaRPr lang="en-US" sz="2000" dirty="0"/>
        </a:p>
      </dgm:t>
    </dgm:pt>
    <dgm:pt modelId="{3E50A6EB-3583-4B8E-9D37-020226972671}" type="parTrans" cxnId="{F9E33901-0BDA-4567-8E5C-E0B6C8455A3E}">
      <dgm:prSet/>
      <dgm:spPr/>
      <dgm:t>
        <a:bodyPr/>
        <a:lstStyle/>
        <a:p>
          <a:endParaRPr lang="en-US"/>
        </a:p>
      </dgm:t>
    </dgm:pt>
    <dgm:pt modelId="{7AD84A35-4037-4C18-9990-3EBD8177E527}" type="sibTrans" cxnId="{F9E33901-0BDA-4567-8E5C-E0B6C8455A3E}">
      <dgm:prSet/>
      <dgm:spPr/>
      <dgm:t>
        <a:bodyPr/>
        <a:lstStyle/>
        <a:p>
          <a:endParaRPr lang="en-US"/>
        </a:p>
      </dgm:t>
    </dgm:pt>
    <dgm:pt modelId="{F88820CF-9320-4237-B278-2C81C217D716}">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000" b="1" dirty="0"/>
            <a:t>Dynamic</a:t>
          </a:r>
          <a:endParaRPr lang="en-US" sz="2000" dirty="0"/>
        </a:p>
      </dgm:t>
    </dgm:pt>
    <dgm:pt modelId="{70FC5C78-1E65-4E48-911B-9D04BFD6DF05}" type="parTrans" cxnId="{D2310354-B4CF-42DC-8ED6-AAE55A4FD7F6}">
      <dgm:prSet/>
      <dgm:spPr/>
      <dgm:t>
        <a:bodyPr/>
        <a:lstStyle/>
        <a:p>
          <a:endParaRPr lang="en-US"/>
        </a:p>
      </dgm:t>
    </dgm:pt>
    <dgm:pt modelId="{8830A2D1-FA83-474D-B681-2B5D49C7720E}" type="sibTrans" cxnId="{D2310354-B4CF-42DC-8ED6-AAE55A4FD7F6}">
      <dgm:prSet/>
      <dgm:spPr/>
      <dgm:t>
        <a:bodyPr/>
        <a:lstStyle/>
        <a:p>
          <a:endParaRPr lang="en-US"/>
        </a:p>
      </dgm:t>
    </dgm:pt>
    <dgm:pt modelId="{44BB6C1C-CC3A-4E2E-9B39-E7013087DFFC}">
      <dgm:prSet custT="1"/>
      <dgm:spPr/>
      <dgm:t>
        <a:bodyPr/>
        <a:lstStyle/>
        <a:p>
          <a:r>
            <a:rPr lang="en-US" sz="2000" dirty="0">
              <a:latin typeface="Calibri" pitchFamily="34" charset="0"/>
            </a:rPr>
            <a:t>Supports distributed programming in which resources can be accessed across the network.</a:t>
          </a:r>
        </a:p>
      </dgm:t>
    </dgm:pt>
    <dgm:pt modelId="{3D1350C8-3D32-47BF-8CD2-3A68C68EF6F8}" type="parTrans" cxnId="{92F6F2C5-429A-431E-8472-193C8A05EC2B}">
      <dgm:prSet/>
      <dgm:spPr/>
      <dgm:t>
        <a:bodyPr/>
        <a:lstStyle/>
        <a:p>
          <a:endParaRPr lang="en-US"/>
        </a:p>
      </dgm:t>
    </dgm:pt>
    <dgm:pt modelId="{98B6744F-43FF-4658-BE34-D3C8F07E10FF}" type="sibTrans" cxnId="{92F6F2C5-429A-431E-8472-193C8A05EC2B}">
      <dgm:prSet/>
      <dgm:spPr/>
      <dgm:t>
        <a:bodyPr/>
        <a:lstStyle/>
        <a:p>
          <a:endParaRPr lang="en-US"/>
        </a:p>
      </dgm:t>
    </dgm:pt>
    <dgm:pt modelId="{1E73EB74-E0F7-4552-8A40-D8F5E1858B37}">
      <dgm:prSet custT="1"/>
      <dgm:spPr/>
      <dgm:t>
        <a:bodyPr/>
        <a:lstStyle/>
        <a:p>
          <a:r>
            <a:rPr lang="en-US" sz="2000" dirty="0">
              <a:latin typeface="Calibri" pitchFamily="34" charset="0"/>
            </a:rPr>
            <a:t>At runtime an application can dynamically decide which classes it requires and loads them accordingly. </a:t>
          </a:r>
        </a:p>
      </dgm:t>
    </dgm:pt>
    <dgm:pt modelId="{69BB5155-23B0-4AB0-99B1-A6357FB37661}" type="parTrans" cxnId="{BE75F17F-4E35-4480-AAA6-ECD7988302E3}">
      <dgm:prSet/>
      <dgm:spPr/>
      <dgm:t>
        <a:bodyPr/>
        <a:lstStyle/>
        <a:p>
          <a:endParaRPr lang="en-US"/>
        </a:p>
      </dgm:t>
    </dgm:pt>
    <dgm:pt modelId="{AC0AD134-538C-457D-9E65-5417660CE6D4}" type="sibTrans" cxnId="{BE75F17F-4E35-4480-AAA6-ECD7988302E3}">
      <dgm:prSet/>
      <dgm:spPr/>
      <dgm:t>
        <a:bodyPr/>
        <a:lstStyle/>
        <a:p>
          <a:endParaRPr lang="en-US"/>
        </a:p>
      </dgm:t>
    </dgm:pt>
    <dgm:pt modelId="{24C69A90-4BCD-4A26-8612-B3DB7CCEAAB2}">
      <dgm:prSet custT="1"/>
      <dgm:spPr/>
      <dgm:t>
        <a:bodyPr/>
        <a:lstStyle/>
        <a:p>
          <a:r>
            <a:rPr lang="en-US" sz="2000" dirty="0">
              <a:latin typeface="Calibri" pitchFamily="34" charset="0"/>
            </a:rPr>
            <a:t>This gives new perspective to Java for designing and developing applications.  </a:t>
          </a:r>
        </a:p>
      </dgm:t>
    </dgm:pt>
    <dgm:pt modelId="{72541FBE-7BC1-4B3D-A510-2A7909F33A3C}" type="parTrans" cxnId="{88EB0818-0862-4784-BAEF-B8C20CC9B027}">
      <dgm:prSet/>
      <dgm:spPr/>
      <dgm:t>
        <a:bodyPr/>
        <a:lstStyle/>
        <a:p>
          <a:endParaRPr lang="en-US"/>
        </a:p>
      </dgm:t>
    </dgm:pt>
    <dgm:pt modelId="{440F2A98-C72D-43F8-BC0E-083E16248C09}" type="sibTrans" cxnId="{88EB0818-0862-4784-BAEF-B8C20CC9B027}">
      <dgm:prSet/>
      <dgm:spPr/>
      <dgm:t>
        <a:bodyPr/>
        <a:lstStyle/>
        <a:p>
          <a:endParaRPr lang="en-US"/>
        </a:p>
      </dgm:t>
    </dgm:pt>
    <dgm:pt modelId="{59F567C9-EF26-4404-B49F-FA352027F98E}" type="pres">
      <dgm:prSet presAssocID="{07F189A1-62C1-423D-832E-5936E7C928AC}" presName="linear" presStyleCnt="0">
        <dgm:presLayoutVars>
          <dgm:dir/>
          <dgm:animLvl val="lvl"/>
          <dgm:resizeHandles val="exact"/>
        </dgm:presLayoutVars>
      </dgm:prSet>
      <dgm:spPr/>
    </dgm:pt>
    <dgm:pt modelId="{B5E27D33-88D5-4E52-88BD-68D33736B0F3}" type="pres">
      <dgm:prSet presAssocID="{7911BAE8-4D14-4950-ADB0-74A19249A143}" presName="parentLin" presStyleCnt="0"/>
      <dgm:spPr/>
    </dgm:pt>
    <dgm:pt modelId="{0FD2EECE-0CF7-49B4-8D60-CCA6C3A6C0DD}" type="pres">
      <dgm:prSet presAssocID="{7911BAE8-4D14-4950-ADB0-74A19249A143}" presName="parentLeftMargin" presStyleLbl="node1" presStyleIdx="0" presStyleCnt="2"/>
      <dgm:spPr/>
    </dgm:pt>
    <dgm:pt modelId="{C90BF725-8929-4B65-8B32-9B36344F2CF5}" type="pres">
      <dgm:prSet presAssocID="{7911BAE8-4D14-4950-ADB0-74A19249A143}" presName="parentText" presStyleLbl="node1" presStyleIdx="0" presStyleCnt="2" custLinFactY="-127850" custLinFactNeighborX="-40594" custLinFactNeighborY="-200000">
        <dgm:presLayoutVars>
          <dgm:chMax val="0"/>
          <dgm:bulletEnabled val="1"/>
        </dgm:presLayoutVars>
      </dgm:prSet>
      <dgm:spPr/>
    </dgm:pt>
    <dgm:pt modelId="{36F0FDA2-661B-4E3C-894A-69CD2C19490E}" type="pres">
      <dgm:prSet presAssocID="{7911BAE8-4D14-4950-ADB0-74A19249A143}" presName="negativeSpace" presStyleCnt="0"/>
      <dgm:spPr/>
    </dgm:pt>
    <dgm:pt modelId="{D9F01307-33A9-478B-B472-6458DB9B69ED}" type="pres">
      <dgm:prSet presAssocID="{7911BAE8-4D14-4950-ADB0-74A19249A143}" presName="childText" presStyleLbl="conFgAcc1" presStyleIdx="0" presStyleCnt="2">
        <dgm:presLayoutVars>
          <dgm:bulletEnabled val="1"/>
        </dgm:presLayoutVars>
      </dgm:prSet>
      <dgm:spPr/>
    </dgm:pt>
    <dgm:pt modelId="{20D378EE-EBF3-417F-8102-FC2096F31A60}" type="pres">
      <dgm:prSet presAssocID="{7AD84A35-4037-4C18-9990-3EBD8177E527}" presName="spaceBetweenRectangles" presStyleCnt="0"/>
      <dgm:spPr/>
    </dgm:pt>
    <dgm:pt modelId="{202E76BF-9605-4899-A982-95EE7C1F6382}" type="pres">
      <dgm:prSet presAssocID="{F88820CF-9320-4237-B278-2C81C217D716}" presName="parentLin" presStyleCnt="0"/>
      <dgm:spPr/>
    </dgm:pt>
    <dgm:pt modelId="{0DED4102-D77F-48C0-91E3-6FB6C70B8CB7}" type="pres">
      <dgm:prSet presAssocID="{F88820CF-9320-4237-B278-2C81C217D716}" presName="parentLeftMargin" presStyleLbl="node1" presStyleIdx="0" presStyleCnt="2"/>
      <dgm:spPr/>
    </dgm:pt>
    <dgm:pt modelId="{E55A1FC1-96B6-4189-A23C-537ECF1E6BAF}" type="pres">
      <dgm:prSet presAssocID="{F88820CF-9320-4237-B278-2C81C217D716}" presName="parentText" presStyleLbl="node1" presStyleIdx="1" presStyleCnt="2">
        <dgm:presLayoutVars>
          <dgm:chMax val="0"/>
          <dgm:bulletEnabled val="1"/>
        </dgm:presLayoutVars>
      </dgm:prSet>
      <dgm:spPr/>
    </dgm:pt>
    <dgm:pt modelId="{A6B0234B-3444-4E81-AB21-351E8267FC0F}" type="pres">
      <dgm:prSet presAssocID="{F88820CF-9320-4237-B278-2C81C217D716}" presName="negativeSpace" presStyleCnt="0"/>
      <dgm:spPr/>
    </dgm:pt>
    <dgm:pt modelId="{33247656-B060-4DA2-A30C-572FD063D001}" type="pres">
      <dgm:prSet presAssocID="{F88820CF-9320-4237-B278-2C81C217D716}" presName="childText" presStyleLbl="conFgAcc1" presStyleIdx="1" presStyleCnt="2">
        <dgm:presLayoutVars>
          <dgm:bulletEnabled val="1"/>
        </dgm:presLayoutVars>
      </dgm:prSet>
      <dgm:spPr/>
    </dgm:pt>
  </dgm:ptLst>
  <dgm:cxnLst>
    <dgm:cxn modelId="{F9E33901-0BDA-4567-8E5C-E0B6C8455A3E}" srcId="{07F189A1-62C1-423D-832E-5936E7C928AC}" destId="{7911BAE8-4D14-4950-ADB0-74A19249A143}" srcOrd="0" destOrd="0" parTransId="{3E50A6EB-3583-4B8E-9D37-020226972671}" sibTransId="{7AD84A35-4037-4C18-9990-3EBD8177E527}"/>
    <dgm:cxn modelId="{911CFC0D-FB3E-49A5-AAA0-D6E78139161A}" type="presOf" srcId="{7911BAE8-4D14-4950-ADB0-74A19249A143}" destId="{C90BF725-8929-4B65-8B32-9B36344F2CF5}" srcOrd="1" destOrd="0" presId="urn:microsoft.com/office/officeart/2005/8/layout/list1"/>
    <dgm:cxn modelId="{FC323315-5F23-4365-905E-42BB033F6863}" type="presOf" srcId="{7911BAE8-4D14-4950-ADB0-74A19249A143}" destId="{0FD2EECE-0CF7-49B4-8D60-CCA6C3A6C0DD}" srcOrd="0" destOrd="0" presId="urn:microsoft.com/office/officeart/2005/8/layout/list1"/>
    <dgm:cxn modelId="{88EB0818-0862-4784-BAEF-B8C20CC9B027}" srcId="{F88820CF-9320-4237-B278-2C81C217D716}" destId="{24C69A90-4BCD-4A26-8612-B3DB7CCEAAB2}" srcOrd="1" destOrd="0" parTransId="{72541FBE-7BC1-4B3D-A510-2A7909F33A3C}" sibTransId="{440F2A98-C72D-43F8-BC0E-083E16248C09}"/>
    <dgm:cxn modelId="{0C056B65-BE7B-40BC-A6A5-A314B5DB3F0E}" type="presOf" srcId="{1E73EB74-E0F7-4552-8A40-D8F5E1858B37}" destId="{33247656-B060-4DA2-A30C-572FD063D001}" srcOrd="0" destOrd="0" presId="urn:microsoft.com/office/officeart/2005/8/layout/list1"/>
    <dgm:cxn modelId="{6EE16A46-7B03-466B-8186-79B02296E1EC}" type="presOf" srcId="{F88820CF-9320-4237-B278-2C81C217D716}" destId="{E55A1FC1-96B6-4189-A23C-537ECF1E6BAF}" srcOrd="1" destOrd="0" presId="urn:microsoft.com/office/officeart/2005/8/layout/list1"/>
    <dgm:cxn modelId="{D2310354-B4CF-42DC-8ED6-AAE55A4FD7F6}" srcId="{07F189A1-62C1-423D-832E-5936E7C928AC}" destId="{F88820CF-9320-4237-B278-2C81C217D716}" srcOrd="1" destOrd="0" parTransId="{70FC5C78-1E65-4E48-911B-9D04BFD6DF05}" sibTransId="{8830A2D1-FA83-474D-B681-2B5D49C7720E}"/>
    <dgm:cxn modelId="{E661885A-AA3A-46B1-A70C-195EB0E761DD}" type="presOf" srcId="{07F189A1-62C1-423D-832E-5936E7C928AC}" destId="{59F567C9-EF26-4404-B49F-FA352027F98E}" srcOrd="0" destOrd="0" presId="urn:microsoft.com/office/officeart/2005/8/layout/list1"/>
    <dgm:cxn modelId="{BE75F17F-4E35-4480-AAA6-ECD7988302E3}" srcId="{F88820CF-9320-4237-B278-2C81C217D716}" destId="{1E73EB74-E0F7-4552-8A40-D8F5E1858B37}" srcOrd="0" destOrd="0" parTransId="{69BB5155-23B0-4AB0-99B1-A6357FB37661}" sibTransId="{AC0AD134-538C-457D-9E65-5417660CE6D4}"/>
    <dgm:cxn modelId="{0E2C3893-8DFB-42B0-8C8F-9C7BE4E97D30}" type="presOf" srcId="{44BB6C1C-CC3A-4E2E-9B39-E7013087DFFC}" destId="{D9F01307-33A9-478B-B472-6458DB9B69ED}" srcOrd="0" destOrd="0" presId="urn:microsoft.com/office/officeart/2005/8/layout/list1"/>
    <dgm:cxn modelId="{1813E39D-88EE-4AB1-B1DC-0D53741C5849}" type="presOf" srcId="{24C69A90-4BCD-4A26-8612-B3DB7CCEAAB2}" destId="{33247656-B060-4DA2-A30C-572FD063D001}" srcOrd="0" destOrd="1" presId="urn:microsoft.com/office/officeart/2005/8/layout/list1"/>
    <dgm:cxn modelId="{92F6F2C5-429A-431E-8472-193C8A05EC2B}" srcId="{7911BAE8-4D14-4950-ADB0-74A19249A143}" destId="{44BB6C1C-CC3A-4E2E-9B39-E7013087DFFC}" srcOrd="0" destOrd="0" parTransId="{3D1350C8-3D32-47BF-8CD2-3A68C68EF6F8}" sibTransId="{98B6744F-43FF-4658-BE34-D3C8F07E10FF}"/>
    <dgm:cxn modelId="{4A3EC1FE-C3CF-4A01-9FF0-D068DC180CDC}" type="presOf" srcId="{F88820CF-9320-4237-B278-2C81C217D716}" destId="{0DED4102-D77F-48C0-91E3-6FB6C70B8CB7}" srcOrd="0" destOrd="0" presId="urn:microsoft.com/office/officeart/2005/8/layout/list1"/>
    <dgm:cxn modelId="{6FCF947C-F4A3-4377-88BF-D31C57C6E026}" type="presParOf" srcId="{59F567C9-EF26-4404-B49F-FA352027F98E}" destId="{B5E27D33-88D5-4E52-88BD-68D33736B0F3}" srcOrd="0" destOrd="0" presId="urn:microsoft.com/office/officeart/2005/8/layout/list1"/>
    <dgm:cxn modelId="{F1D3FC64-7836-49AC-BF38-5A7DA04C41EE}" type="presParOf" srcId="{B5E27D33-88D5-4E52-88BD-68D33736B0F3}" destId="{0FD2EECE-0CF7-49B4-8D60-CCA6C3A6C0DD}" srcOrd="0" destOrd="0" presId="urn:microsoft.com/office/officeart/2005/8/layout/list1"/>
    <dgm:cxn modelId="{5308C8E0-27F3-4753-8E0B-3878CC8628BB}" type="presParOf" srcId="{B5E27D33-88D5-4E52-88BD-68D33736B0F3}" destId="{C90BF725-8929-4B65-8B32-9B36344F2CF5}" srcOrd="1" destOrd="0" presId="urn:microsoft.com/office/officeart/2005/8/layout/list1"/>
    <dgm:cxn modelId="{67EF15CA-A52D-40C8-B0CA-4C42B2F6815A}" type="presParOf" srcId="{59F567C9-EF26-4404-B49F-FA352027F98E}" destId="{36F0FDA2-661B-4E3C-894A-69CD2C19490E}" srcOrd="1" destOrd="0" presId="urn:microsoft.com/office/officeart/2005/8/layout/list1"/>
    <dgm:cxn modelId="{98BD6402-27F7-4E4A-A9F3-B739708DC67E}" type="presParOf" srcId="{59F567C9-EF26-4404-B49F-FA352027F98E}" destId="{D9F01307-33A9-478B-B472-6458DB9B69ED}" srcOrd="2" destOrd="0" presId="urn:microsoft.com/office/officeart/2005/8/layout/list1"/>
    <dgm:cxn modelId="{39361362-2B28-4FEB-87DE-A64EF0DF9B69}" type="presParOf" srcId="{59F567C9-EF26-4404-B49F-FA352027F98E}" destId="{20D378EE-EBF3-417F-8102-FC2096F31A60}" srcOrd="3" destOrd="0" presId="urn:microsoft.com/office/officeart/2005/8/layout/list1"/>
    <dgm:cxn modelId="{9D418248-4318-4CEB-82A2-85EAA3948117}" type="presParOf" srcId="{59F567C9-EF26-4404-B49F-FA352027F98E}" destId="{202E76BF-9605-4899-A982-95EE7C1F6382}" srcOrd="4" destOrd="0" presId="urn:microsoft.com/office/officeart/2005/8/layout/list1"/>
    <dgm:cxn modelId="{71C2B7D6-F8C8-49C6-9185-A1A328194E20}" type="presParOf" srcId="{202E76BF-9605-4899-A982-95EE7C1F6382}" destId="{0DED4102-D77F-48C0-91E3-6FB6C70B8CB7}" srcOrd="0" destOrd="0" presId="urn:microsoft.com/office/officeart/2005/8/layout/list1"/>
    <dgm:cxn modelId="{A04A5DDF-8A85-4BE6-AEFA-27AF3A3A8907}" type="presParOf" srcId="{202E76BF-9605-4899-A982-95EE7C1F6382}" destId="{E55A1FC1-96B6-4189-A23C-537ECF1E6BAF}" srcOrd="1" destOrd="0" presId="urn:microsoft.com/office/officeart/2005/8/layout/list1"/>
    <dgm:cxn modelId="{E9FA1F82-0E44-4B05-B30A-2285F0659522}" type="presParOf" srcId="{59F567C9-EF26-4404-B49F-FA352027F98E}" destId="{A6B0234B-3444-4E81-AB21-351E8267FC0F}" srcOrd="5" destOrd="0" presId="urn:microsoft.com/office/officeart/2005/8/layout/list1"/>
    <dgm:cxn modelId="{BCFFB81E-A576-4F34-B21B-16C715B7707C}" type="presParOf" srcId="{59F567C9-EF26-4404-B49F-FA352027F98E}" destId="{33247656-B060-4DA2-A30C-572FD063D00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9A8141-EB2B-4430-AE9C-90B04A854BD4}" type="doc">
      <dgm:prSet loTypeId="urn:microsoft.com/office/officeart/2005/8/layout/vProcess5" loCatId="process" qsTypeId="urn:microsoft.com/office/officeart/2005/8/quickstyle/simple1" qsCatId="simple" csTypeId="urn:microsoft.com/office/officeart/2005/8/colors/colorful1#1" csCatId="colorful" phldr="1"/>
      <dgm:spPr/>
      <dgm:t>
        <a:bodyPr/>
        <a:lstStyle/>
        <a:p>
          <a:endParaRPr lang="en-US"/>
        </a:p>
      </dgm:t>
    </dgm:pt>
    <dgm:pt modelId="{B3A5354C-C0A5-4087-B5D4-FEB47159B305}">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2000" b="1" dirty="0">
              <a:latin typeface="Calibri" pitchFamily="34" charset="0"/>
            </a:rPr>
            <a:t>Object-oriented Analysis </a:t>
          </a:r>
          <a:r>
            <a:rPr lang="en-US" sz="2000" dirty="0">
              <a:latin typeface="Calibri" pitchFamily="34" charset="0"/>
            </a:rPr>
            <a:t>(OOA) phase determines the functionality of the system.</a:t>
          </a:r>
        </a:p>
      </dgm:t>
    </dgm:pt>
    <dgm:pt modelId="{B1E16760-ABCA-44E4-9FF1-28D07A4151EE}" type="parTrans" cxnId="{DAB69C18-2A00-4BD1-BECA-CAEAF2743266}">
      <dgm:prSet/>
      <dgm:spPr/>
      <dgm:t>
        <a:bodyPr/>
        <a:lstStyle/>
        <a:p>
          <a:endParaRPr lang="en-US"/>
        </a:p>
      </dgm:t>
    </dgm:pt>
    <dgm:pt modelId="{5C4202C8-6821-4124-A060-5428C274304C}" type="sibTrans" cxnId="{DAB69C18-2A00-4BD1-BECA-CAEAF2743266}">
      <dgm:prSet/>
      <dgm:spPr/>
      <dgm:t>
        <a:bodyPr/>
        <a:lstStyle/>
        <a:p>
          <a:endParaRPr lang="en-US"/>
        </a:p>
      </dgm:t>
    </dgm:pt>
    <dgm:pt modelId="{61283B40-C22F-4852-BBE8-B71C7B0C862D}">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000" b="1" dirty="0">
              <a:latin typeface="Calibri" pitchFamily="34" charset="0"/>
            </a:rPr>
            <a:t>Object-oriented Design </a:t>
          </a:r>
          <a:r>
            <a:rPr lang="en-US" sz="2000" dirty="0">
              <a:latin typeface="Calibri" pitchFamily="34" charset="0"/>
            </a:rPr>
            <a:t>(OOD) phases determines the process of planning a system in which objects interact with each other to solve a software problem. </a:t>
          </a:r>
        </a:p>
      </dgm:t>
    </dgm:pt>
    <dgm:pt modelId="{F1D74ECF-5998-406C-B4D7-C746EFD132A7}" type="parTrans" cxnId="{B7156185-21A8-4947-869E-98371899DDD9}">
      <dgm:prSet/>
      <dgm:spPr/>
      <dgm:t>
        <a:bodyPr/>
        <a:lstStyle/>
        <a:p>
          <a:endParaRPr lang="en-US"/>
        </a:p>
      </dgm:t>
    </dgm:pt>
    <dgm:pt modelId="{F3EB98D2-E3B0-4C2C-BBBD-13AD07EBCD59}" type="sibTrans" cxnId="{B7156185-21A8-4947-869E-98371899DDD9}">
      <dgm:prSet/>
      <dgm:spPr/>
      <dgm:t>
        <a:bodyPr/>
        <a:lstStyle/>
        <a:p>
          <a:endParaRPr lang="en-US"/>
        </a:p>
      </dgm:t>
    </dgm:pt>
    <dgm:pt modelId="{45059497-E721-43FC-AD6B-480A95E1080B}">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2000" b="1" dirty="0">
              <a:latin typeface="Calibri" pitchFamily="34" charset="0"/>
            </a:rPr>
            <a:t>Object-oriented Programming </a:t>
          </a:r>
          <a:r>
            <a:rPr lang="en-US" sz="2000" dirty="0">
              <a:latin typeface="Calibri" pitchFamily="34" charset="0"/>
            </a:rPr>
            <a:t>(OOP) deals with the actual implementation of the application.</a:t>
          </a:r>
        </a:p>
      </dgm:t>
    </dgm:pt>
    <dgm:pt modelId="{EC9F1617-90C4-4863-B3C3-74F63C84F84D}" type="parTrans" cxnId="{4191D3BE-828A-4FA5-A3EC-9794D627181C}">
      <dgm:prSet/>
      <dgm:spPr/>
      <dgm:t>
        <a:bodyPr/>
        <a:lstStyle/>
        <a:p>
          <a:endParaRPr lang="en-US"/>
        </a:p>
      </dgm:t>
    </dgm:pt>
    <dgm:pt modelId="{35DC83B5-E680-4F3F-BE0A-296E58E6AB99}" type="sibTrans" cxnId="{4191D3BE-828A-4FA5-A3EC-9794D627181C}">
      <dgm:prSet/>
      <dgm:spPr/>
      <dgm:t>
        <a:bodyPr/>
        <a:lstStyle/>
        <a:p>
          <a:endParaRPr lang="en-US"/>
        </a:p>
      </dgm:t>
    </dgm:pt>
    <dgm:pt modelId="{A936EA35-19B2-45E5-A855-F8A7B4EA4A02}" type="pres">
      <dgm:prSet presAssocID="{A09A8141-EB2B-4430-AE9C-90B04A854BD4}" presName="outerComposite" presStyleCnt="0">
        <dgm:presLayoutVars>
          <dgm:chMax val="5"/>
          <dgm:dir/>
          <dgm:resizeHandles val="exact"/>
        </dgm:presLayoutVars>
      </dgm:prSet>
      <dgm:spPr/>
    </dgm:pt>
    <dgm:pt modelId="{34E1A384-82F6-4260-94F0-1000610B118E}" type="pres">
      <dgm:prSet presAssocID="{A09A8141-EB2B-4430-AE9C-90B04A854BD4}" presName="dummyMaxCanvas" presStyleCnt="0">
        <dgm:presLayoutVars/>
      </dgm:prSet>
      <dgm:spPr/>
    </dgm:pt>
    <dgm:pt modelId="{ADC33D78-524D-4CEE-838E-7D56026A705A}" type="pres">
      <dgm:prSet presAssocID="{A09A8141-EB2B-4430-AE9C-90B04A854BD4}" presName="ThreeNodes_1" presStyleLbl="node1" presStyleIdx="0" presStyleCnt="3" custScaleY="84127" custLinFactNeighborX="-1279" custLinFactNeighborY="-44248">
        <dgm:presLayoutVars>
          <dgm:bulletEnabled val="1"/>
        </dgm:presLayoutVars>
      </dgm:prSet>
      <dgm:spPr/>
    </dgm:pt>
    <dgm:pt modelId="{B51BAA95-D891-4D8A-9044-1C1F5B74C693}" type="pres">
      <dgm:prSet presAssocID="{A09A8141-EB2B-4430-AE9C-90B04A854BD4}" presName="ThreeNodes_2" presStyleLbl="node1" presStyleIdx="1" presStyleCnt="3" custScaleY="126844" custLinFactNeighborX="-289" custLinFactNeighborY="-11648">
        <dgm:presLayoutVars>
          <dgm:bulletEnabled val="1"/>
        </dgm:presLayoutVars>
      </dgm:prSet>
      <dgm:spPr/>
    </dgm:pt>
    <dgm:pt modelId="{76D0B31C-0B42-4D24-9A6B-243E21708B2C}" type="pres">
      <dgm:prSet presAssocID="{A09A8141-EB2B-4430-AE9C-90B04A854BD4}" presName="ThreeNodes_3" presStyleLbl="node1" presStyleIdx="2" presStyleCnt="3" custLinFactNeighborX="-5177" custLinFactNeighborY="-3197">
        <dgm:presLayoutVars>
          <dgm:bulletEnabled val="1"/>
        </dgm:presLayoutVars>
      </dgm:prSet>
      <dgm:spPr/>
    </dgm:pt>
    <dgm:pt modelId="{245F1966-B9F8-4250-8232-A57BD6F0C4F8}" type="pres">
      <dgm:prSet presAssocID="{A09A8141-EB2B-4430-AE9C-90B04A854BD4}" presName="ThreeConn_1-2" presStyleLbl="fgAccFollowNode1" presStyleIdx="0" presStyleCnt="2" custLinFactNeighborX="-4396" custLinFactNeighborY="-31197">
        <dgm:presLayoutVars>
          <dgm:bulletEnabled val="1"/>
        </dgm:presLayoutVars>
      </dgm:prSet>
      <dgm:spPr/>
    </dgm:pt>
    <dgm:pt modelId="{94EBCDB4-EF51-4AD6-BBDC-0203950C9BEC}" type="pres">
      <dgm:prSet presAssocID="{A09A8141-EB2B-4430-AE9C-90B04A854BD4}" presName="ThreeConn_2-3" presStyleLbl="fgAccFollowNode1" presStyleIdx="1" presStyleCnt="2" custLinFactNeighborX="-1038" custLinFactNeighborY="34542">
        <dgm:presLayoutVars>
          <dgm:bulletEnabled val="1"/>
        </dgm:presLayoutVars>
      </dgm:prSet>
      <dgm:spPr/>
    </dgm:pt>
    <dgm:pt modelId="{3E047FB6-8D6E-475F-86C6-ABAFE4F3D61D}" type="pres">
      <dgm:prSet presAssocID="{A09A8141-EB2B-4430-AE9C-90B04A854BD4}" presName="ThreeNodes_1_text" presStyleLbl="node1" presStyleIdx="2" presStyleCnt="3">
        <dgm:presLayoutVars>
          <dgm:bulletEnabled val="1"/>
        </dgm:presLayoutVars>
      </dgm:prSet>
      <dgm:spPr/>
    </dgm:pt>
    <dgm:pt modelId="{5F170BB0-9B5C-4A09-83BC-876C994B1E75}" type="pres">
      <dgm:prSet presAssocID="{A09A8141-EB2B-4430-AE9C-90B04A854BD4}" presName="ThreeNodes_2_text" presStyleLbl="node1" presStyleIdx="2" presStyleCnt="3">
        <dgm:presLayoutVars>
          <dgm:bulletEnabled val="1"/>
        </dgm:presLayoutVars>
      </dgm:prSet>
      <dgm:spPr/>
    </dgm:pt>
    <dgm:pt modelId="{C866A94E-8933-4580-9708-05D24374B383}" type="pres">
      <dgm:prSet presAssocID="{A09A8141-EB2B-4430-AE9C-90B04A854BD4}" presName="ThreeNodes_3_text" presStyleLbl="node1" presStyleIdx="2" presStyleCnt="3">
        <dgm:presLayoutVars>
          <dgm:bulletEnabled val="1"/>
        </dgm:presLayoutVars>
      </dgm:prSet>
      <dgm:spPr/>
    </dgm:pt>
  </dgm:ptLst>
  <dgm:cxnLst>
    <dgm:cxn modelId="{9BCCAB0F-D56D-41BB-B389-23767C765CB2}" type="presOf" srcId="{B3A5354C-C0A5-4087-B5D4-FEB47159B305}" destId="{ADC33D78-524D-4CEE-838E-7D56026A705A}" srcOrd="0" destOrd="0" presId="urn:microsoft.com/office/officeart/2005/8/layout/vProcess5"/>
    <dgm:cxn modelId="{DAB69C18-2A00-4BD1-BECA-CAEAF2743266}" srcId="{A09A8141-EB2B-4430-AE9C-90B04A854BD4}" destId="{B3A5354C-C0A5-4087-B5D4-FEB47159B305}" srcOrd="0" destOrd="0" parTransId="{B1E16760-ABCA-44E4-9FF1-28D07A4151EE}" sibTransId="{5C4202C8-6821-4124-A060-5428C274304C}"/>
    <dgm:cxn modelId="{AC655461-BA92-41A9-BDD2-7B049B60EA9C}" type="presOf" srcId="{A09A8141-EB2B-4430-AE9C-90B04A854BD4}" destId="{A936EA35-19B2-45E5-A855-F8A7B4EA4A02}" srcOrd="0" destOrd="0" presId="urn:microsoft.com/office/officeart/2005/8/layout/vProcess5"/>
    <dgm:cxn modelId="{06CB316B-A19E-4F40-ABAA-93DC72057783}" type="presOf" srcId="{B3A5354C-C0A5-4087-B5D4-FEB47159B305}" destId="{3E047FB6-8D6E-475F-86C6-ABAFE4F3D61D}" srcOrd="1" destOrd="0" presId="urn:microsoft.com/office/officeart/2005/8/layout/vProcess5"/>
    <dgm:cxn modelId="{2ADAEF51-6D44-440C-A77E-C59AC9675DE0}" type="presOf" srcId="{45059497-E721-43FC-AD6B-480A95E1080B}" destId="{C866A94E-8933-4580-9708-05D24374B383}" srcOrd="1" destOrd="0" presId="urn:microsoft.com/office/officeart/2005/8/layout/vProcess5"/>
    <dgm:cxn modelId="{E8232D7A-A83B-49E6-AB70-1F18D646F7CE}" type="presOf" srcId="{61283B40-C22F-4852-BBE8-B71C7B0C862D}" destId="{5F170BB0-9B5C-4A09-83BC-876C994B1E75}" srcOrd="1" destOrd="0" presId="urn:microsoft.com/office/officeart/2005/8/layout/vProcess5"/>
    <dgm:cxn modelId="{A9D28C5A-BC5A-40B6-9C4C-11CE90EF5FC3}" type="presOf" srcId="{45059497-E721-43FC-AD6B-480A95E1080B}" destId="{76D0B31C-0B42-4D24-9A6B-243E21708B2C}" srcOrd="0" destOrd="0" presId="urn:microsoft.com/office/officeart/2005/8/layout/vProcess5"/>
    <dgm:cxn modelId="{B7156185-21A8-4947-869E-98371899DDD9}" srcId="{A09A8141-EB2B-4430-AE9C-90B04A854BD4}" destId="{61283B40-C22F-4852-BBE8-B71C7B0C862D}" srcOrd="1" destOrd="0" parTransId="{F1D74ECF-5998-406C-B4D7-C746EFD132A7}" sibTransId="{F3EB98D2-E3B0-4C2C-BBBD-13AD07EBCD59}"/>
    <dgm:cxn modelId="{A843DD87-ED34-49E8-8CA8-790553EAD192}" type="presOf" srcId="{5C4202C8-6821-4124-A060-5428C274304C}" destId="{245F1966-B9F8-4250-8232-A57BD6F0C4F8}" srcOrd="0" destOrd="0" presId="urn:microsoft.com/office/officeart/2005/8/layout/vProcess5"/>
    <dgm:cxn modelId="{0C089A8E-DEEB-49EF-B0D1-8EF95E88355C}" type="presOf" srcId="{61283B40-C22F-4852-BBE8-B71C7B0C862D}" destId="{B51BAA95-D891-4D8A-9044-1C1F5B74C693}" srcOrd="0" destOrd="0" presId="urn:microsoft.com/office/officeart/2005/8/layout/vProcess5"/>
    <dgm:cxn modelId="{FD73DDBD-E614-4D2C-A3DA-5CA0BD19F01A}" type="presOf" srcId="{F3EB98D2-E3B0-4C2C-BBBD-13AD07EBCD59}" destId="{94EBCDB4-EF51-4AD6-BBDC-0203950C9BEC}" srcOrd="0" destOrd="0" presId="urn:microsoft.com/office/officeart/2005/8/layout/vProcess5"/>
    <dgm:cxn modelId="{4191D3BE-828A-4FA5-A3EC-9794D627181C}" srcId="{A09A8141-EB2B-4430-AE9C-90B04A854BD4}" destId="{45059497-E721-43FC-AD6B-480A95E1080B}" srcOrd="2" destOrd="0" parTransId="{EC9F1617-90C4-4863-B3C3-74F63C84F84D}" sibTransId="{35DC83B5-E680-4F3F-BE0A-296E58E6AB99}"/>
    <dgm:cxn modelId="{E4528B79-3782-4D35-8344-6AE8ADBF8659}" type="presParOf" srcId="{A936EA35-19B2-45E5-A855-F8A7B4EA4A02}" destId="{34E1A384-82F6-4260-94F0-1000610B118E}" srcOrd="0" destOrd="0" presId="urn:microsoft.com/office/officeart/2005/8/layout/vProcess5"/>
    <dgm:cxn modelId="{0C4DDC6C-F2C4-4FC0-B27A-3B2AE284CFB8}" type="presParOf" srcId="{A936EA35-19B2-45E5-A855-F8A7B4EA4A02}" destId="{ADC33D78-524D-4CEE-838E-7D56026A705A}" srcOrd="1" destOrd="0" presId="urn:microsoft.com/office/officeart/2005/8/layout/vProcess5"/>
    <dgm:cxn modelId="{E2AEBBAE-87B2-46BC-BFBB-FEDC2AE1B6F4}" type="presParOf" srcId="{A936EA35-19B2-45E5-A855-F8A7B4EA4A02}" destId="{B51BAA95-D891-4D8A-9044-1C1F5B74C693}" srcOrd="2" destOrd="0" presId="urn:microsoft.com/office/officeart/2005/8/layout/vProcess5"/>
    <dgm:cxn modelId="{1B39D7E6-4C30-475D-BD34-ED6274A0D19C}" type="presParOf" srcId="{A936EA35-19B2-45E5-A855-F8A7B4EA4A02}" destId="{76D0B31C-0B42-4D24-9A6B-243E21708B2C}" srcOrd="3" destOrd="0" presId="urn:microsoft.com/office/officeart/2005/8/layout/vProcess5"/>
    <dgm:cxn modelId="{3F338444-EBD2-483F-AFB0-3B1F727E3F93}" type="presParOf" srcId="{A936EA35-19B2-45E5-A855-F8A7B4EA4A02}" destId="{245F1966-B9F8-4250-8232-A57BD6F0C4F8}" srcOrd="4" destOrd="0" presId="urn:microsoft.com/office/officeart/2005/8/layout/vProcess5"/>
    <dgm:cxn modelId="{D30A27E7-264D-4112-AF52-E55CD80F13AC}" type="presParOf" srcId="{A936EA35-19B2-45E5-A855-F8A7B4EA4A02}" destId="{94EBCDB4-EF51-4AD6-BBDC-0203950C9BEC}" srcOrd="5" destOrd="0" presId="urn:microsoft.com/office/officeart/2005/8/layout/vProcess5"/>
    <dgm:cxn modelId="{16D61F64-5DE4-4614-81E4-44364E6802E8}" type="presParOf" srcId="{A936EA35-19B2-45E5-A855-F8A7B4EA4A02}" destId="{3E047FB6-8D6E-475F-86C6-ABAFE4F3D61D}" srcOrd="6" destOrd="0" presId="urn:microsoft.com/office/officeart/2005/8/layout/vProcess5"/>
    <dgm:cxn modelId="{69F0C072-186A-44D5-9C94-BE4DFBC878BA}" type="presParOf" srcId="{A936EA35-19B2-45E5-A855-F8A7B4EA4A02}" destId="{5F170BB0-9B5C-4A09-83BC-876C994B1E75}" srcOrd="7" destOrd="0" presId="urn:microsoft.com/office/officeart/2005/8/layout/vProcess5"/>
    <dgm:cxn modelId="{FCF3AB17-5F3A-4A00-A278-ABF3BE6FA98F}" type="presParOf" srcId="{A936EA35-19B2-45E5-A855-F8A7B4EA4A02}" destId="{C866A94E-8933-4580-9708-05D24374B38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EF71B5-B03F-4753-9CF5-77DCBA2D2C1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DDC9DE2-9FF1-4DAF-9D8E-03F31C69AF92}">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800" b="1" dirty="0"/>
            <a:t>1991</a:t>
          </a:r>
          <a:endParaRPr lang="en-US" sz="2800" dirty="0"/>
        </a:p>
      </dgm:t>
    </dgm:pt>
    <dgm:pt modelId="{6C9D482C-3CDE-4433-8315-837308877430}" type="parTrans" cxnId="{04161282-E428-44FC-A350-B3F3CC51BAFA}">
      <dgm:prSet/>
      <dgm:spPr/>
      <dgm:t>
        <a:bodyPr/>
        <a:lstStyle/>
        <a:p>
          <a:endParaRPr lang="en-US"/>
        </a:p>
      </dgm:t>
    </dgm:pt>
    <dgm:pt modelId="{400E6BCB-8920-40B8-96DF-5AACE2C0BEBA}" type="sibTrans" cxnId="{04161282-E428-44FC-A350-B3F3CC51BAFA}">
      <dgm:prSet/>
      <dgm:spPr/>
      <dgm:t>
        <a:bodyPr/>
        <a:lstStyle/>
        <a:p>
          <a:endParaRPr lang="en-US"/>
        </a:p>
      </dgm:t>
    </dgm:pt>
    <dgm:pt modelId="{7097447C-2759-4B19-ADF4-CA2327C78E2E}">
      <dgm:prSet phldrT="[Text]" custT="1"/>
      <dgm:spPr/>
      <dgm:t>
        <a:bodyPr/>
        <a:lstStyle/>
        <a:p>
          <a:r>
            <a:rPr lang="en-US" sz="2000" dirty="0">
              <a:latin typeface="Calibri" pitchFamily="34" charset="0"/>
            </a:rPr>
            <a:t>Team of engineers from Sun Microsystems wanted to design a language for consumer devices.</a:t>
          </a:r>
        </a:p>
      </dgm:t>
    </dgm:pt>
    <dgm:pt modelId="{70FE1EA2-32F3-49F1-B514-E46263EAAE25}" type="parTrans" cxnId="{7F6A6D94-9E5A-413D-97A6-172769E2DEB2}">
      <dgm:prSet/>
      <dgm:spPr/>
      <dgm:t>
        <a:bodyPr/>
        <a:lstStyle/>
        <a:p>
          <a:endParaRPr lang="en-US"/>
        </a:p>
      </dgm:t>
    </dgm:pt>
    <dgm:pt modelId="{00F0F325-BE41-44EC-B622-057FB843D649}" type="sibTrans" cxnId="{7F6A6D94-9E5A-413D-97A6-172769E2DEB2}">
      <dgm:prSet/>
      <dgm:spPr/>
      <dgm:t>
        <a:bodyPr/>
        <a:lstStyle/>
        <a:p>
          <a:endParaRPr lang="en-US"/>
        </a:p>
      </dgm:t>
    </dgm:pt>
    <dgm:pt modelId="{AC674D16-2504-4314-9AC3-0B356C5628F4}">
      <dgm:prSet custT="1"/>
      <dgm:spPr/>
      <dgm:t>
        <a:bodyPr/>
        <a:lstStyle/>
        <a:p>
          <a:r>
            <a:rPr lang="en-US" sz="2000" dirty="0">
              <a:latin typeface="Calibri" pitchFamily="34" charset="0"/>
            </a:rPr>
            <a:t>Project was named as ‘</a:t>
          </a:r>
          <a:r>
            <a:rPr lang="en-US" sz="2000" b="1" u="sng" dirty="0">
              <a:latin typeface="Calibri" pitchFamily="34" charset="0"/>
            </a:rPr>
            <a:t>Green Project</a:t>
          </a:r>
          <a:r>
            <a:rPr lang="en-US" sz="2000" dirty="0">
              <a:latin typeface="Calibri" pitchFamily="34" charset="0"/>
            </a:rPr>
            <a:t>’.</a:t>
          </a:r>
        </a:p>
      </dgm:t>
    </dgm:pt>
    <dgm:pt modelId="{A0CC1947-63E4-4A83-BEB2-FD69B1EB8F8C}" type="parTrans" cxnId="{99193EFD-C701-4102-8723-02E465755011}">
      <dgm:prSet/>
      <dgm:spPr/>
      <dgm:t>
        <a:bodyPr/>
        <a:lstStyle/>
        <a:p>
          <a:endParaRPr lang="en-US"/>
        </a:p>
      </dgm:t>
    </dgm:pt>
    <dgm:pt modelId="{1D6EF1EC-4C17-4707-A24E-49F20E43F731}" type="sibTrans" cxnId="{99193EFD-C701-4102-8723-02E465755011}">
      <dgm:prSet/>
      <dgm:spPr/>
      <dgm:t>
        <a:bodyPr/>
        <a:lstStyle/>
        <a:p>
          <a:endParaRPr lang="en-US"/>
        </a:p>
      </dgm:t>
    </dgm:pt>
    <dgm:pt modelId="{D09BC1D6-2E44-4FD4-B924-638791ED04A3}">
      <dgm:prSet custT="1"/>
      <dgm:spPr/>
      <dgm:t>
        <a:bodyPr/>
        <a:lstStyle/>
        <a:p>
          <a:r>
            <a:rPr lang="en-US" sz="2000" dirty="0">
              <a:latin typeface="Calibri" pitchFamily="34" charset="0"/>
            </a:rPr>
            <a:t>Team included: James Gosling, Mike Sheridan, and Patrick </a:t>
          </a:r>
          <a:r>
            <a:rPr lang="en-US" sz="2000" dirty="0" err="1">
              <a:latin typeface="Calibri" pitchFamily="34" charset="0"/>
            </a:rPr>
            <a:t>Naughton</a:t>
          </a:r>
          <a:r>
            <a:rPr lang="en-US" sz="2000" dirty="0">
              <a:latin typeface="Calibri" pitchFamily="34" charset="0"/>
            </a:rPr>
            <a:t>.</a:t>
          </a:r>
        </a:p>
      </dgm:t>
    </dgm:pt>
    <dgm:pt modelId="{7762B2E6-0FB2-41A7-8BA4-54779E56149E}" type="parTrans" cxnId="{BCBA0AE2-B209-4E27-8313-E406CFC24014}">
      <dgm:prSet/>
      <dgm:spPr/>
      <dgm:t>
        <a:bodyPr/>
        <a:lstStyle/>
        <a:p>
          <a:endParaRPr lang="en-US"/>
        </a:p>
      </dgm:t>
    </dgm:pt>
    <dgm:pt modelId="{2682E6F8-5FEA-4C3B-88A8-0912132938C3}" type="sibTrans" cxnId="{BCBA0AE2-B209-4E27-8313-E406CFC24014}">
      <dgm:prSet/>
      <dgm:spPr/>
      <dgm:t>
        <a:bodyPr/>
        <a:lstStyle/>
        <a:p>
          <a:endParaRPr lang="en-US"/>
        </a:p>
      </dgm:t>
    </dgm:pt>
    <dgm:pt modelId="{9C809CB9-9BCB-4979-BB03-37A814F5552F}">
      <dgm:prSet custT="1"/>
      <dgm:spPr/>
      <dgm:t>
        <a:bodyPr/>
        <a:lstStyle/>
        <a:p>
          <a:r>
            <a:rPr lang="en-US" sz="2000" dirty="0">
              <a:latin typeface="Calibri" pitchFamily="34" charset="0"/>
            </a:rPr>
            <a:t>Efforts were taken to produce portable and a platform independent language that can run on any machine.</a:t>
          </a:r>
        </a:p>
      </dgm:t>
    </dgm:pt>
    <dgm:pt modelId="{C81D548E-BB65-4EA5-965D-B84466E918EB}" type="parTrans" cxnId="{520E0F79-9B00-4AD8-B2DD-6A31A6BDBCDB}">
      <dgm:prSet/>
      <dgm:spPr/>
      <dgm:t>
        <a:bodyPr/>
        <a:lstStyle/>
        <a:p>
          <a:endParaRPr lang="en-US"/>
        </a:p>
      </dgm:t>
    </dgm:pt>
    <dgm:pt modelId="{0C5807A1-102A-438A-8106-6C8C1B07FD99}" type="sibTrans" cxnId="{520E0F79-9B00-4AD8-B2DD-6A31A6BDBCDB}">
      <dgm:prSet/>
      <dgm:spPr/>
      <dgm:t>
        <a:bodyPr/>
        <a:lstStyle/>
        <a:p>
          <a:endParaRPr lang="en-US"/>
        </a:p>
      </dgm:t>
    </dgm:pt>
    <dgm:pt modelId="{D5836209-D7BC-4CE3-994A-222859D899B2}">
      <dgm:prSet custT="1"/>
      <dgm:spPr/>
      <dgm:t>
        <a:bodyPr/>
        <a:lstStyle/>
        <a:p>
          <a:r>
            <a:rPr lang="en-US" sz="2000" dirty="0">
              <a:latin typeface="Calibri" pitchFamily="34" charset="0"/>
            </a:rPr>
            <a:t>Result was evolution of Java.</a:t>
          </a:r>
        </a:p>
      </dgm:t>
    </dgm:pt>
    <dgm:pt modelId="{5B1445F7-782C-48D3-A3BC-8C16C51308E4}" type="parTrans" cxnId="{B33D6668-D979-49E4-BBBF-63C75E7ADF6C}">
      <dgm:prSet/>
      <dgm:spPr/>
      <dgm:t>
        <a:bodyPr/>
        <a:lstStyle/>
        <a:p>
          <a:endParaRPr lang="en-US"/>
        </a:p>
      </dgm:t>
    </dgm:pt>
    <dgm:pt modelId="{AB3509EE-7D57-486E-8693-9920968C95E9}" type="sibTrans" cxnId="{B33D6668-D979-49E4-BBBF-63C75E7ADF6C}">
      <dgm:prSet/>
      <dgm:spPr/>
      <dgm:t>
        <a:bodyPr/>
        <a:lstStyle/>
        <a:p>
          <a:endParaRPr lang="en-US"/>
        </a:p>
      </dgm:t>
    </dgm:pt>
    <dgm:pt modelId="{F9550908-70E6-4DA5-92B0-389A251D647A}">
      <dgm:prSet custT="1"/>
      <dgm:spPr/>
      <dgm:t>
        <a:bodyPr/>
        <a:lstStyle/>
        <a:p>
          <a:r>
            <a:rPr lang="en-US" sz="2000" dirty="0">
              <a:latin typeface="Calibri" pitchFamily="34" charset="0"/>
            </a:rPr>
            <a:t>Initially called ‘</a:t>
          </a:r>
          <a:r>
            <a:rPr lang="en-US" sz="2000" b="1" u="sng" dirty="0">
              <a:latin typeface="Calibri" pitchFamily="34" charset="0"/>
            </a:rPr>
            <a:t>OAK</a:t>
          </a:r>
          <a:r>
            <a:rPr lang="en-US" sz="2000" dirty="0">
              <a:latin typeface="Calibri" pitchFamily="34" charset="0"/>
            </a:rPr>
            <a:t>’ and later renamed to </a:t>
          </a:r>
          <a:r>
            <a:rPr lang="en-US" sz="2000" b="1" u="sng" dirty="0">
              <a:latin typeface="Calibri" pitchFamily="34" charset="0"/>
            </a:rPr>
            <a:t>Java</a:t>
          </a:r>
          <a:r>
            <a:rPr lang="en-US" sz="2000" dirty="0">
              <a:latin typeface="Calibri" pitchFamily="34" charset="0"/>
            </a:rPr>
            <a:t> .</a:t>
          </a:r>
        </a:p>
      </dgm:t>
    </dgm:pt>
    <dgm:pt modelId="{E372A424-235D-46E2-9275-24C352A5564E}" type="parTrans" cxnId="{87C906A4-972B-4047-8C58-7FFAD123E8C4}">
      <dgm:prSet/>
      <dgm:spPr/>
      <dgm:t>
        <a:bodyPr/>
        <a:lstStyle/>
        <a:p>
          <a:endParaRPr lang="en-US"/>
        </a:p>
      </dgm:t>
    </dgm:pt>
    <dgm:pt modelId="{01219BF1-7C3B-404D-BFF6-06DF4D022263}" type="sibTrans" cxnId="{87C906A4-972B-4047-8C58-7FFAD123E8C4}">
      <dgm:prSet/>
      <dgm:spPr/>
      <dgm:t>
        <a:bodyPr/>
        <a:lstStyle/>
        <a:p>
          <a:endParaRPr lang="en-US"/>
        </a:p>
      </dgm:t>
    </dgm:pt>
    <dgm:pt modelId="{B9B0B912-32B8-46C8-9527-E6B5A111D47F}" type="pres">
      <dgm:prSet presAssocID="{14EF71B5-B03F-4753-9CF5-77DCBA2D2C16}" presName="linearFlow" presStyleCnt="0">
        <dgm:presLayoutVars>
          <dgm:dir/>
          <dgm:animLvl val="lvl"/>
          <dgm:resizeHandles val="exact"/>
        </dgm:presLayoutVars>
      </dgm:prSet>
      <dgm:spPr/>
    </dgm:pt>
    <dgm:pt modelId="{C201C80D-09E3-456C-8DD1-C1C72D0916FF}" type="pres">
      <dgm:prSet presAssocID="{EDDC9DE2-9FF1-4DAF-9D8E-03F31C69AF92}" presName="composite" presStyleCnt="0"/>
      <dgm:spPr/>
    </dgm:pt>
    <dgm:pt modelId="{5030B0E1-53AA-40F4-9959-6420AECF626A}" type="pres">
      <dgm:prSet presAssocID="{EDDC9DE2-9FF1-4DAF-9D8E-03F31C69AF92}" presName="parentText" presStyleLbl="alignNode1" presStyleIdx="0" presStyleCnt="1" custLinFactNeighborX="0" custLinFactNeighborY="-11546">
        <dgm:presLayoutVars>
          <dgm:chMax val="1"/>
          <dgm:bulletEnabled val="1"/>
        </dgm:presLayoutVars>
      </dgm:prSet>
      <dgm:spPr/>
    </dgm:pt>
    <dgm:pt modelId="{68837F3B-C692-4FAD-9A89-A1749EF0ADE7}" type="pres">
      <dgm:prSet presAssocID="{EDDC9DE2-9FF1-4DAF-9D8E-03F31C69AF92}" presName="descendantText" presStyleLbl="alignAcc1" presStyleIdx="0" presStyleCnt="1" custScaleY="179018">
        <dgm:presLayoutVars>
          <dgm:bulletEnabled val="1"/>
        </dgm:presLayoutVars>
      </dgm:prSet>
      <dgm:spPr/>
    </dgm:pt>
  </dgm:ptLst>
  <dgm:cxnLst>
    <dgm:cxn modelId="{E3540A24-B8F7-47F3-B3B8-BE21026A0FFE}" type="presOf" srcId="{D09BC1D6-2E44-4FD4-B924-638791ED04A3}" destId="{68837F3B-C692-4FAD-9A89-A1749EF0ADE7}" srcOrd="0" destOrd="2" presId="urn:microsoft.com/office/officeart/2005/8/layout/chevron2"/>
    <dgm:cxn modelId="{90D3EC24-AE39-4818-B0C1-ACE0AC4151F3}" type="presOf" srcId="{F9550908-70E6-4DA5-92B0-389A251D647A}" destId="{68837F3B-C692-4FAD-9A89-A1749EF0ADE7}" srcOrd="0" destOrd="5" presId="urn:microsoft.com/office/officeart/2005/8/layout/chevron2"/>
    <dgm:cxn modelId="{868A1A33-B9FD-4154-8B1B-E0C99F592F17}" type="presOf" srcId="{D5836209-D7BC-4CE3-994A-222859D899B2}" destId="{68837F3B-C692-4FAD-9A89-A1749EF0ADE7}" srcOrd="0" destOrd="4" presId="urn:microsoft.com/office/officeart/2005/8/layout/chevron2"/>
    <dgm:cxn modelId="{B33D6668-D979-49E4-BBBF-63C75E7ADF6C}" srcId="{EDDC9DE2-9FF1-4DAF-9D8E-03F31C69AF92}" destId="{D5836209-D7BC-4CE3-994A-222859D899B2}" srcOrd="4" destOrd="0" parTransId="{5B1445F7-782C-48D3-A3BC-8C16C51308E4}" sibTransId="{AB3509EE-7D57-486E-8693-9920968C95E9}"/>
    <dgm:cxn modelId="{520E0F79-9B00-4AD8-B2DD-6A31A6BDBCDB}" srcId="{EDDC9DE2-9FF1-4DAF-9D8E-03F31C69AF92}" destId="{9C809CB9-9BCB-4979-BB03-37A814F5552F}" srcOrd="3" destOrd="0" parTransId="{C81D548E-BB65-4EA5-965D-B84466E918EB}" sibTransId="{0C5807A1-102A-438A-8106-6C8C1B07FD99}"/>
    <dgm:cxn modelId="{04161282-E428-44FC-A350-B3F3CC51BAFA}" srcId="{14EF71B5-B03F-4753-9CF5-77DCBA2D2C16}" destId="{EDDC9DE2-9FF1-4DAF-9D8E-03F31C69AF92}" srcOrd="0" destOrd="0" parTransId="{6C9D482C-3CDE-4433-8315-837308877430}" sibTransId="{400E6BCB-8920-40B8-96DF-5AACE2C0BEBA}"/>
    <dgm:cxn modelId="{7F6A6D94-9E5A-413D-97A6-172769E2DEB2}" srcId="{EDDC9DE2-9FF1-4DAF-9D8E-03F31C69AF92}" destId="{7097447C-2759-4B19-ADF4-CA2327C78E2E}" srcOrd="0" destOrd="0" parTransId="{70FE1EA2-32F3-49F1-B514-E46263EAAE25}" sibTransId="{00F0F325-BE41-44EC-B622-057FB843D649}"/>
    <dgm:cxn modelId="{26C5CD9F-DBF5-4739-AEF9-D9D6080EAE00}" type="presOf" srcId="{EDDC9DE2-9FF1-4DAF-9D8E-03F31C69AF92}" destId="{5030B0E1-53AA-40F4-9959-6420AECF626A}" srcOrd="0" destOrd="0" presId="urn:microsoft.com/office/officeart/2005/8/layout/chevron2"/>
    <dgm:cxn modelId="{87C906A4-972B-4047-8C58-7FFAD123E8C4}" srcId="{EDDC9DE2-9FF1-4DAF-9D8E-03F31C69AF92}" destId="{F9550908-70E6-4DA5-92B0-389A251D647A}" srcOrd="5" destOrd="0" parTransId="{E372A424-235D-46E2-9275-24C352A5564E}" sibTransId="{01219BF1-7C3B-404D-BFF6-06DF4D022263}"/>
    <dgm:cxn modelId="{983F03A7-E294-40A7-96E6-6D23C45422FA}" type="presOf" srcId="{14EF71B5-B03F-4753-9CF5-77DCBA2D2C16}" destId="{B9B0B912-32B8-46C8-9527-E6B5A111D47F}" srcOrd="0" destOrd="0" presId="urn:microsoft.com/office/officeart/2005/8/layout/chevron2"/>
    <dgm:cxn modelId="{44DDE6B3-BBC9-45B7-9C80-9B2F013730B8}" type="presOf" srcId="{9C809CB9-9BCB-4979-BB03-37A814F5552F}" destId="{68837F3B-C692-4FAD-9A89-A1749EF0ADE7}" srcOrd="0" destOrd="3" presId="urn:microsoft.com/office/officeart/2005/8/layout/chevron2"/>
    <dgm:cxn modelId="{5951EDD1-A018-42B6-BC38-6BBA3DDA27C5}" type="presOf" srcId="{7097447C-2759-4B19-ADF4-CA2327C78E2E}" destId="{68837F3B-C692-4FAD-9A89-A1749EF0ADE7}" srcOrd="0" destOrd="0" presId="urn:microsoft.com/office/officeart/2005/8/layout/chevron2"/>
    <dgm:cxn modelId="{BCBA0AE2-B209-4E27-8313-E406CFC24014}" srcId="{EDDC9DE2-9FF1-4DAF-9D8E-03F31C69AF92}" destId="{D09BC1D6-2E44-4FD4-B924-638791ED04A3}" srcOrd="2" destOrd="0" parTransId="{7762B2E6-0FB2-41A7-8BA4-54779E56149E}" sibTransId="{2682E6F8-5FEA-4C3B-88A8-0912132938C3}"/>
    <dgm:cxn modelId="{669D26F2-3DBD-463C-AF4E-850DF8207650}" type="presOf" srcId="{AC674D16-2504-4314-9AC3-0B356C5628F4}" destId="{68837F3B-C692-4FAD-9A89-A1749EF0ADE7}" srcOrd="0" destOrd="1" presId="urn:microsoft.com/office/officeart/2005/8/layout/chevron2"/>
    <dgm:cxn modelId="{99193EFD-C701-4102-8723-02E465755011}" srcId="{EDDC9DE2-9FF1-4DAF-9D8E-03F31C69AF92}" destId="{AC674D16-2504-4314-9AC3-0B356C5628F4}" srcOrd="1" destOrd="0" parTransId="{A0CC1947-63E4-4A83-BEB2-FD69B1EB8F8C}" sibTransId="{1D6EF1EC-4C17-4707-A24E-49F20E43F731}"/>
    <dgm:cxn modelId="{A01A8DAE-C8BD-4443-899D-D237B0D74B4E}" type="presParOf" srcId="{B9B0B912-32B8-46C8-9527-E6B5A111D47F}" destId="{C201C80D-09E3-456C-8DD1-C1C72D0916FF}" srcOrd="0" destOrd="0" presId="urn:microsoft.com/office/officeart/2005/8/layout/chevron2"/>
    <dgm:cxn modelId="{D8E8D9DF-FC94-4E21-AA88-5DD07C160123}" type="presParOf" srcId="{C201C80D-09E3-456C-8DD1-C1C72D0916FF}" destId="{5030B0E1-53AA-40F4-9959-6420AECF626A}" srcOrd="0" destOrd="0" presId="urn:microsoft.com/office/officeart/2005/8/layout/chevron2"/>
    <dgm:cxn modelId="{4D5322C1-928F-47FF-9993-C77F1B458EB8}" type="presParOf" srcId="{C201C80D-09E3-456C-8DD1-C1C72D0916FF}" destId="{68837F3B-C692-4FAD-9A89-A1749EF0ADE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7127E9-5100-442F-88DA-4C791C23282F}"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DA824BC7-9F03-451D-A2EB-C5EEE094FAF4}">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b="1" dirty="0"/>
            <a:t>1995</a:t>
          </a:r>
          <a:endParaRPr lang="en-US" sz="2400" dirty="0"/>
        </a:p>
      </dgm:t>
    </dgm:pt>
    <dgm:pt modelId="{F579D938-DAB1-4693-81C1-B31478F59303}" type="parTrans" cxnId="{97E2ED57-5359-411D-945E-51B23BCD57DB}">
      <dgm:prSet/>
      <dgm:spPr/>
      <dgm:t>
        <a:bodyPr/>
        <a:lstStyle/>
        <a:p>
          <a:endParaRPr lang="en-US"/>
        </a:p>
      </dgm:t>
    </dgm:pt>
    <dgm:pt modelId="{3AA8E82A-2C27-432D-8674-9FE9620DE65F}" type="sibTrans" cxnId="{97E2ED57-5359-411D-945E-51B23BCD57DB}">
      <dgm:prSet/>
      <dgm:spPr/>
      <dgm:t>
        <a:bodyPr/>
        <a:lstStyle/>
        <a:p>
          <a:endParaRPr lang="en-US"/>
        </a:p>
      </dgm:t>
    </dgm:pt>
    <dgm:pt modelId="{DD96C054-3CFF-4B7F-A89A-04425EE60DB7}">
      <dgm:prSet phldrT="[Text]" custT="1"/>
      <dgm:spPr/>
      <dgm:t>
        <a:bodyPr/>
        <a:lstStyle/>
        <a:p>
          <a:r>
            <a:rPr lang="en-US" sz="2000" dirty="0">
              <a:latin typeface="Calibri" pitchFamily="34" charset="0"/>
            </a:rPr>
            <a:t>Internet and Web started emerging and was used worldwide.</a:t>
          </a:r>
        </a:p>
      </dgm:t>
    </dgm:pt>
    <dgm:pt modelId="{D167C619-E3EE-4324-9A22-CF27E3EBC5E6}" type="parTrans" cxnId="{39C337FA-BC86-4EEF-B10D-DC2B9E668BC4}">
      <dgm:prSet/>
      <dgm:spPr/>
      <dgm:t>
        <a:bodyPr/>
        <a:lstStyle/>
        <a:p>
          <a:endParaRPr lang="en-US"/>
        </a:p>
      </dgm:t>
    </dgm:pt>
    <dgm:pt modelId="{B11DD6DA-FA74-4F4C-BA17-A7DC786FE930}" type="sibTrans" cxnId="{39C337FA-BC86-4EEF-B10D-DC2B9E668BC4}">
      <dgm:prSet/>
      <dgm:spPr/>
      <dgm:t>
        <a:bodyPr/>
        <a:lstStyle/>
        <a:p>
          <a:endParaRPr lang="en-US"/>
        </a:p>
      </dgm:t>
    </dgm:pt>
    <dgm:pt modelId="{EBD6B549-FBAA-4CC4-ABFD-250DA7113D4A}">
      <dgm:prSet custT="1"/>
      <dgm:spPr/>
      <dgm:t>
        <a:bodyPr/>
        <a:lstStyle/>
        <a:p>
          <a:r>
            <a:rPr lang="en-US" sz="2000" dirty="0">
              <a:latin typeface="Calibri" pitchFamily="34" charset="0"/>
            </a:rPr>
            <a:t>Sun Microsystems </a:t>
          </a:r>
          <a:r>
            <a:rPr lang="en-US" sz="2000" b="0" dirty="0">
              <a:latin typeface="Calibri" pitchFamily="34" charset="0"/>
            </a:rPr>
            <a:t>turned Java into </a:t>
          </a:r>
          <a:r>
            <a:rPr lang="en-US" sz="2000" dirty="0">
              <a:latin typeface="Calibri" pitchFamily="34" charset="0"/>
            </a:rPr>
            <a:t>an Internet programming language.</a:t>
          </a:r>
        </a:p>
      </dgm:t>
    </dgm:pt>
    <dgm:pt modelId="{F954BEF0-4772-48D3-ADEB-DF9EB0FF8335}" type="parTrans" cxnId="{CBABF4D3-9143-4C59-9D9C-91C060889F7B}">
      <dgm:prSet/>
      <dgm:spPr/>
      <dgm:t>
        <a:bodyPr/>
        <a:lstStyle/>
        <a:p>
          <a:endParaRPr lang="en-US"/>
        </a:p>
      </dgm:t>
    </dgm:pt>
    <dgm:pt modelId="{18602583-88E2-4803-880E-DCC9E03D11C1}" type="sibTrans" cxnId="{CBABF4D3-9143-4C59-9D9C-91C060889F7B}">
      <dgm:prSet/>
      <dgm:spPr/>
      <dgm:t>
        <a:bodyPr/>
        <a:lstStyle/>
        <a:p>
          <a:endParaRPr lang="en-US"/>
        </a:p>
      </dgm:t>
    </dgm:pt>
    <dgm:pt modelId="{FE3D4E81-63AC-43B3-B7FD-29A5FD067A02}">
      <dgm:prSet phldrT="[Text]" custT="1"/>
      <dgm:spPr/>
      <dgm:t>
        <a:bodyPr/>
        <a:lstStyle/>
        <a:p>
          <a:endParaRPr lang="en-US" sz="2000" dirty="0">
            <a:latin typeface="Calibri" pitchFamily="34" charset="0"/>
          </a:endParaRPr>
        </a:p>
      </dgm:t>
    </dgm:pt>
    <dgm:pt modelId="{68B0965E-F98B-40BB-9036-FBF5AB7A375B}" type="parTrans" cxnId="{3CFC8C57-41E0-47E3-9F1F-D2435AF1370C}">
      <dgm:prSet/>
      <dgm:spPr/>
      <dgm:t>
        <a:bodyPr/>
        <a:lstStyle/>
        <a:p>
          <a:endParaRPr lang="en-US"/>
        </a:p>
      </dgm:t>
    </dgm:pt>
    <dgm:pt modelId="{9EDE9762-C1CF-4E20-AAA1-104C53CAE43C}" type="sibTrans" cxnId="{3CFC8C57-41E0-47E3-9F1F-D2435AF1370C}">
      <dgm:prSet/>
      <dgm:spPr/>
      <dgm:t>
        <a:bodyPr/>
        <a:lstStyle/>
        <a:p>
          <a:endParaRPr lang="en-US"/>
        </a:p>
      </dgm:t>
    </dgm:pt>
    <dgm:pt modelId="{05360352-883D-488C-B4B9-D998F4A5BCB2}">
      <dgm:prSet custT="1"/>
      <dgm:spPr/>
      <dgm:t>
        <a:bodyPr/>
        <a:lstStyle/>
        <a:p>
          <a:r>
            <a:rPr lang="en-US" sz="2000" dirty="0">
              <a:latin typeface="Calibri" pitchFamily="34" charset="0"/>
            </a:rPr>
            <a:t>It emerged as a Web technology that added dynamic capabilities to the Web pages.</a:t>
          </a:r>
        </a:p>
      </dgm:t>
    </dgm:pt>
    <dgm:pt modelId="{C4FAAA27-933D-4991-A112-02CB88D9D54B}" type="parTrans" cxnId="{AE57DE7A-C6B6-4DE3-A3B4-C9CD9DC6F45D}">
      <dgm:prSet/>
      <dgm:spPr/>
      <dgm:t>
        <a:bodyPr/>
        <a:lstStyle/>
        <a:p>
          <a:endParaRPr lang="en-US"/>
        </a:p>
      </dgm:t>
    </dgm:pt>
    <dgm:pt modelId="{F6831E45-C044-4D4A-B6FF-DC713F6FE7C7}" type="sibTrans" cxnId="{AE57DE7A-C6B6-4DE3-A3B4-C9CD9DC6F45D}">
      <dgm:prSet/>
      <dgm:spPr/>
      <dgm:t>
        <a:bodyPr/>
        <a:lstStyle/>
        <a:p>
          <a:endParaRPr lang="en-US"/>
        </a:p>
      </dgm:t>
    </dgm:pt>
    <dgm:pt modelId="{268ED65A-FFE4-47ED-A87D-9B39493CAE12}">
      <dgm:prSet custT="1"/>
      <dgm:spPr/>
      <dgm:t>
        <a:bodyPr/>
        <a:lstStyle/>
        <a:p>
          <a:endParaRPr lang="en-US" sz="2000" dirty="0">
            <a:latin typeface="Calibri" pitchFamily="34" charset="0"/>
          </a:endParaRPr>
        </a:p>
      </dgm:t>
    </dgm:pt>
    <dgm:pt modelId="{2E782251-A11F-4F5D-B2C2-0B275CA8350E}" type="parTrans" cxnId="{42978375-D281-4C3A-AE81-33B9FC620786}">
      <dgm:prSet/>
      <dgm:spPr/>
      <dgm:t>
        <a:bodyPr/>
        <a:lstStyle/>
        <a:p>
          <a:endParaRPr lang="en-US"/>
        </a:p>
      </dgm:t>
    </dgm:pt>
    <dgm:pt modelId="{030D9BF1-C399-4E36-97D9-7921B6A7CD85}" type="sibTrans" cxnId="{42978375-D281-4C3A-AE81-33B9FC620786}">
      <dgm:prSet/>
      <dgm:spPr/>
      <dgm:t>
        <a:bodyPr/>
        <a:lstStyle/>
        <a:p>
          <a:endParaRPr lang="en-US"/>
        </a:p>
      </dgm:t>
    </dgm:pt>
    <dgm:pt modelId="{1BB69EF1-405E-4775-90F4-F9942BA58BC8}" type="pres">
      <dgm:prSet presAssocID="{6D7127E9-5100-442F-88DA-4C791C23282F}" presName="linearFlow" presStyleCnt="0">
        <dgm:presLayoutVars>
          <dgm:dir/>
          <dgm:animLvl val="lvl"/>
          <dgm:resizeHandles val="exact"/>
        </dgm:presLayoutVars>
      </dgm:prSet>
      <dgm:spPr/>
    </dgm:pt>
    <dgm:pt modelId="{38F0020D-E58D-4078-88CC-EE85C84DE1F3}" type="pres">
      <dgm:prSet presAssocID="{DA824BC7-9F03-451D-A2EB-C5EEE094FAF4}" presName="composite" presStyleCnt="0"/>
      <dgm:spPr/>
    </dgm:pt>
    <dgm:pt modelId="{D36C42A7-2073-4C79-B5BE-81CFB3827BBB}" type="pres">
      <dgm:prSet presAssocID="{DA824BC7-9F03-451D-A2EB-C5EEE094FAF4}" presName="parentText" presStyleLbl="alignNode1" presStyleIdx="0" presStyleCnt="1">
        <dgm:presLayoutVars>
          <dgm:chMax val="1"/>
          <dgm:bulletEnabled val="1"/>
        </dgm:presLayoutVars>
      </dgm:prSet>
      <dgm:spPr/>
    </dgm:pt>
    <dgm:pt modelId="{9038BC0A-6C18-4BE3-AD95-68AEEC1E5E4E}" type="pres">
      <dgm:prSet presAssocID="{DA824BC7-9F03-451D-A2EB-C5EEE094FAF4}" presName="descendantText" presStyleLbl="alignAcc1" presStyleIdx="0" presStyleCnt="1" custScaleY="194114">
        <dgm:presLayoutVars>
          <dgm:bulletEnabled val="1"/>
        </dgm:presLayoutVars>
      </dgm:prSet>
      <dgm:spPr/>
    </dgm:pt>
  </dgm:ptLst>
  <dgm:cxnLst>
    <dgm:cxn modelId="{52BE1434-4D0D-4BD8-B429-660C6BB60A6A}" type="presOf" srcId="{FE3D4E81-63AC-43B3-B7FD-29A5FD067A02}" destId="{9038BC0A-6C18-4BE3-AD95-68AEEC1E5E4E}" srcOrd="0" destOrd="0" presId="urn:microsoft.com/office/officeart/2005/8/layout/chevron2"/>
    <dgm:cxn modelId="{B1634849-083E-4490-9734-E52030B9AA31}" type="presOf" srcId="{DA824BC7-9F03-451D-A2EB-C5EEE094FAF4}" destId="{D36C42A7-2073-4C79-B5BE-81CFB3827BBB}" srcOrd="0" destOrd="0" presId="urn:microsoft.com/office/officeart/2005/8/layout/chevron2"/>
    <dgm:cxn modelId="{42978375-D281-4C3A-AE81-33B9FC620786}" srcId="{DA824BC7-9F03-451D-A2EB-C5EEE094FAF4}" destId="{268ED65A-FFE4-47ED-A87D-9B39493CAE12}" srcOrd="4" destOrd="0" parTransId="{2E782251-A11F-4F5D-B2C2-0B275CA8350E}" sibTransId="{030D9BF1-C399-4E36-97D9-7921B6A7CD85}"/>
    <dgm:cxn modelId="{3CFC8C57-41E0-47E3-9F1F-D2435AF1370C}" srcId="{DA824BC7-9F03-451D-A2EB-C5EEE094FAF4}" destId="{FE3D4E81-63AC-43B3-B7FD-29A5FD067A02}" srcOrd="0" destOrd="0" parTransId="{68B0965E-F98B-40BB-9036-FBF5AB7A375B}" sibTransId="{9EDE9762-C1CF-4E20-AAA1-104C53CAE43C}"/>
    <dgm:cxn modelId="{97E2ED57-5359-411D-945E-51B23BCD57DB}" srcId="{6D7127E9-5100-442F-88DA-4C791C23282F}" destId="{DA824BC7-9F03-451D-A2EB-C5EEE094FAF4}" srcOrd="0" destOrd="0" parTransId="{F579D938-DAB1-4693-81C1-B31478F59303}" sibTransId="{3AA8E82A-2C27-432D-8674-9FE9620DE65F}"/>
    <dgm:cxn modelId="{AE57DE7A-C6B6-4DE3-A3B4-C9CD9DC6F45D}" srcId="{DA824BC7-9F03-451D-A2EB-C5EEE094FAF4}" destId="{05360352-883D-488C-B4B9-D998F4A5BCB2}" srcOrd="3" destOrd="0" parTransId="{C4FAAA27-933D-4991-A112-02CB88D9D54B}" sibTransId="{F6831E45-C044-4D4A-B6FF-DC713F6FE7C7}"/>
    <dgm:cxn modelId="{96E7F88E-ADDA-4A90-B4FB-4E1A0CBEEAFC}" type="presOf" srcId="{DD96C054-3CFF-4B7F-A89A-04425EE60DB7}" destId="{9038BC0A-6C18-4BE3-AD95-68AEEC1E5E4E}" srcOrd="0" destOrd="1" presId="urn:microsoft.com/office/officeart/2005/8/layout/chevron2"/>
    <dgm:cxn modelId="{76B44F8F-0771-4E76-B9B1-3645E3303C81}" type="presOf" srcId="{EBD6B549-FBAA-4CC4-ABFD-250DA7113D4A}" destId="{9038BC0A-6C18-4BE3-AD95-68AEEC1E5E4E}" srcOrd="0" destOrd="2" presId="urn:microsoft.com/office/officeart/2005/8/layout/chevron2"/>
    <dgm:cxn modelId="{E18894AC-2A6A-4CEF-8518-E342F9BDD5DC}" type="presOf" srcId="{268ED65A-FFE4-47ED-A87D-9B39493CAE12}" destId="{9038BC0A-6C18-4BE3-AD95-68AEEC1E5E4E}" srcOrd="0" destOrd="4" presId="urn:microsoft.com/office/officeart/2005/8/layout/chevron2"/>
    <dgm:cxn modelId="{CBABF4D3-9143-4C59-9D9C-91C060889F7B}" srcId="{DA824BC7-9F03-451D-A2EB-C5EEE094FAF4}" destId="{EBD6B549-FBAA-4CC4-ABFD-250DA7113D4A}" srcOrd="2" destOrd="0" parTransId="{F954BEF0-4772-48D3-ADEB-DF9EB0FF8335}" sibTransId="{18602583-88E2-4803-880E-DCC9E03D11C1}"/>
    <dgm:cxn modelId="{4F3512DD-E385-43B2-A799-2FA6154085B8}" type="presOf" srcId="{05360352-883D-488C-B4B9-D998F4A5BCB2}" destId="{9038BC0A-6C18-4BE3-AD95-68AEEC1E5E4E}" srcOrd="0" destOrd="3" presId="urn:microsoft.com/office/officeart/2005/8/layout/chevron2"/>
    <dgm:cxn modelId="{E21BC7F7-0801-4202-BF45-849696F82342}" type="presOf" srcId="{6D7127E9-5100-442F-88DA-4C791C23282F}" destId="{1BB69EF1-405E-4775-90F4-F9942BA58BC8}" srcOrd="0" destOrd="0" presId="urn:microsoft.com/office/officeart/2005/8/layout/chevron2"/>
    <dgm:cxn modelId="{39C337FA-BC86-4EEF-B10D-DC2B9E668BC4}" srcId="{DA824BC7-9F03-451D-A2EB-C5EEE094FAF4}" destId="{DD96C054-3CFF-4B7F-A89A-04425EE60DB7}" srcOrd="1" destOrd="0" parTransId="{D167C619-E3EE-4324-9A22-CF27E3EBC5E6}" sibTransId="{B11DD6DA-FA74-4F4C-BA17-A7DC786FE930}"/>
    <dgm:cxn modelId="{30A43FF5-4AC5-4FBA-83D1-29C9FC7019D0}" type="presParOf" srcId="{1BB69EF1-405E-4775-90F4-F9942BA58BC8}" destId="{38F0020D-E58D-4078-88CC-EE85C84DE1F3}" srcOrd="0" destOrd="0" presId="urn:microsoft.com/office/officeart/2005/8/layout/chevron2"/>
    <dgm:cxn modelId="{B2ECC767-EAD2-4DFA-899B-A234D049E75E}" type="presParOf" srcId="{38F0020D-E58D-4078-88CC-EE85C84DE1F3}" destId="{D36C42A7-2073-4C79-B5BE-81CFB3827BBB}" srcOrd="0" destOrd="0" presId="urn:microsoft.com/office/officeart/2005/8/layout/chevron2"/>
    <dgm:cxn modelId="{DAD23D99-AE94-452E-B2AA-88379EAD8F8D}" type="presParOf" srcId="{38F0020D-E58D-4078-88CC-EE85C84DE1F3}" destId="{9038BC0A-6C18-4BE3-AD95-68AEEC1E5E4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261C9E-A9EA-4F1B-8B6F-817C0D9CE2CC}" type="doc">
      <dgm:prSet loTypeId="urn:microsoft.com/office/officeart/2005/8/layout/chevron2" loCatId="list" qsTypeId="urn:microsoft.com/office/officeart/2005/8/quickstyle/simple1" qsCatId="simple" csTypeId="urn:microsoft.com/office/officeart/2005/8/colors/colorful1#3" csCatId="colorful" phldr="1"/>
      <dgm:spPr/>
      <dgm:t>
        <a:bodyPr/>
        <a:lstStyle/>
        <a:p>
          <a:endParaRPr lang="en-US"/>
        </a:p>
      </dgm:t>
    </dgm:pt>
    <dgm:pt modelId="{46D2558B-73EE-4F95-A0AB-F4AFE0FFA349}">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b="1" dirty="0"/>
            <a:t>1997</a:t>
          </a:r>
          <a:endParaRPr lang="en-US" sz="2400" dirty="0"/>
        </a:p>
      </dgm:t>
    </dgm:pt>
    <dgm:pt modelId="{FAF5D099-D414-44E6-9A1A-84A2C7B5AC0E}" type="parTrans" cxnId="{9C3E6FC1-5BAD-4184-9236-406E9D5C336A}">
      <dgm:prSet/>
      <dgm:spPr/>
      <dgm:t>
        <a:bodyPr/>
        <a:lstStyle/>
        <a:p>
          <a:endParaRPr lang="en-US"/>
        </a:p>
      </dgm:t>
    </dgm:pt>
    <dgm:pt modelId="{F5CBACB5-43C4-48EB-8557-0F34B2D01429}" type="sibTrans" cxnId="{9C3E6FC1-5BAD-4184-9236-406E9D5C336A}">
      <dgm:prSet/>
      <dgm:spPr/>
      <dgm:t>
        <a:bodyPr/>
        <a:lstStyle/>
        <a:p>
          <a:endParaRPr lang="en-US"/>
        </a:p>
      </dgm:t>
    </dgm:pt>
    <dgm:pt modelId="{329BC33A-EB10-4A62-88C7-51B8B2737CBB}">
      <dgm:prSet phldrT="[Text]" custT="1"/>
      <dgm:spPr/>
      <dgm:t>
        <a:bodyPr/>
        <a:lstStyle/>
        <a:p>
          <a:r>
            <a:rPr lang="en-US" sz="2000" dirty="0">
              <a:latin typeface="Calibri" pitchFamily="34" charset="0"/>
            </a:rPr>
            <a:t>Sun Microsystems defined </a:t>
          </a:r>
          <a:r>
            <a:rPr lang="en-US" sz="2000" dirty="0" err="1">
              <a:latin typeface="Calibri" pitchFamily="34" charset="0"/>
            </a:rPr>
            <a:t>Servlets</a:t>
          </a:r>
          <a:r>
            <a:rPr lang="en-US" sz="2000" dirty="0">
              <a:latin typeface="Calibri" pitchFamily="34" charset="0"/>
            </a:rPr>
            <a:t> API to generate dynamic HTML for Web pages and Enterprise JavaBeans for developing business logics.</a:t>
          </a:r>
        </a:p>
      </dgm:t>
    </dgm:pt>
    <dgm:pt modelId="{C6827852-8E3E-4465-87C9-9C7C6A10F5B6}" type="parTrans" cxnId="{5D485759-E78A-4390-A7B9-8A43954255E3}">
      <dgm:prSet/>
      <dgm:spPr/>
      <dgm:t>
        <a:bodyPr/>
        <a:lstStyle/>
        <a:p>
          <a:endParaRPr lang="en-US"/>
        </a:p>
      </dgm:t>
    </dgm:pt>
    <dgm:pt modelId="{7BA6E833-53A2-4D87-94C8-F891ABC3A634}" type="sibTrans" cxnId="{5D485759-E78A-4390-A7B9-8A43954255E3}">
      <dgm:prSet/>
      <dgm:spPr/>
      <dgm:t>
        <a:bodyPr/>
        <a:lstStyle/>
        <a:p>
          <a:endParaRPr lang="en-US"/>
        </a:p>
      </dgm:t>
    </dgm:pt>
    <dgm:pt modelId="{0A7771E3-2312-443A-A688-48CCDCC2DD1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b="1" dirty="0"/>
            <a:t>2006</a:t>
          </a:r>
        </a:p>
      </dgm:t>
    </dgm:pt>
    <dgm:pt modelId="{B6ABC9C7-D9AD-48AF-85FF-E807CB614F4E}" type="parTrans" cxnId="{BB50C415-50FF-40A8-9216-127A85432FCF}">
      <dgm:prSet/>
      <dgm:spPr/>
      <dgm:t>
        <a:bodyPr/>
        <a:lstStyle/>
        <a:p>
          <a:endParaRPr lang="en-US"/>
        </a:p>
      </dgm:t>
    </dgm:pt>
    <dgm:pt modelId="{A46A6788-A6EE-46D6-AA25-B11F140D05B8}" type="sibTrans" cxnId="{BB50C415-50FF-40A8-9216-127A85432FCF}">
      <dgm:prSet/>
      <dgm:spPr/>
      <dgm:t>
        <a:bodyPr/>
        <a:lstStyle/>
        <a:p>
          <a:endParaRPr lang="en-US"/>
        </a:p>
      </dgm:t>
    </dgm:pt>
    <dgm:pt modelId="{65003BF0-753D-4143-BA99-A73A29F7A6DA}">
      <dgm:prSet custT="1"/>
      <dgm:spPr/>
      <dgm:t>
        <a:bodyPr/>
        <a:lstStyle/>
        <a:p>
          <a:r>
            <a:rPr lang="en-US" sz="2000" dirty="0">
              <a:latin typeface="Calibri" pitchFamily="34" charset="0"/>
            </a:rPr>
            <a:t>These  are:  Java Platform, Standard Edition (Java SE), Java Platform, Enterprise Edition (Java EE), and Java Platform Micro Edition (Java ME)</a:t>
          </a:r>
        </a:p>
      </dgm:t>
    </dgm:pt>
    <dgm:pt modelId="{BAD737C1-EB66-4781-A529-267523B2DFCA}" type="parTrans" cxnId="{86896956-1221-4BA7-8B8E-6B634FD13399}">
      <dgm:prSet/>
      <dgm:spPr/>
      <dgm:t>
        <a:bodyPr/>
        <a:lstStyle/>
        <a:p>
          <a:endParaRPr lang="en-US"/>
        </a:p>
      </dgm:t>
    </dgm:pt>
    <dgm:pt modelId="{00D95F51-05F1-4915-BC43-FDC64BC5E7A6}" type="sibTrans" cxnId="{86896956-1221-4BA7-8B8E-6B634FD13399}">
      <dgm:prSet/>
      <dgm:spPr/>
      <dgm:t>
        <a:bodyPr/>
        <a:lstStyle/>
        <a:p>
          <a:endParaRPr lang="en-US"/>
        </a:p>
      </dgm:t>
    </dgm:pt>
    <dgm:pt modelId="{6A103DFB-0CA6-415B-8E5B-D11B6EDAFAE9}">
      <dgm:prSet phldrT="[Text]" custT="1"/>
      <dgm:spPr/>
      <dgm:t>
        <a:bodyPr/>
        <a:lstStyle/>
        <a:p>
          <a:endParaRPr lang="en-US" sz="1400" dirty="0">
            <a:latin typeface="Calibri" pitchFamily="34" charset="0"/>
          </a:endParaRPr>
        </a:p>
      </dgm:t>
    </dgm:pt>
    <dgm:pt modelId="{6816813C-968B-488A-90BA-D85CA077106E}" type="parTrans" cxnId="{BB256C74-0BB7-47B2-85D0-730B9862F8AD}">
      <dgm:prSet/>
      <dgm:spPr/>
      <dgm:t>
        <a:bodyPr/>
        <a:lstStyle/>
        <a:p>
          <a:endParaRPr lang="en-US"/>
        </a:p>
      </dgm:t>
    </dgm:pt>
    <dgm:pt modelId="{6BB3619E-5E6E-4E19-B949-4157922B2418}" type="sibTrans" cxnId="{BB256C74-0BB7-47B2-85D0-730B9862F8AD}">
      <dgm:prSet/>
      <dgm:spPr/>
      <dgm:t>
        <a:bodyPr/>
        <a:lstStyle/>
        <a:p>
          <a:endParaRPr lang="en-US"/>
        </a:p>
      </dgm:t>
    </dgm:pt>
    <dgm:pt modelId="{E2DD8B65-CC7A-4CCA-B139-1E62D532EEE4}">
      <dgm:prSet phldrT="[Text]" custT="1"/>
      <dgm:spPr/>
      <dgm:t>
        <a:bodyPr/>
        <a:lstStyle/>
        <a:p>
          <a:r>
            <a:rPr lang="en-US" sz="2000" dirty="0">
              <a:latin typeface="Calibri" pitchFamily="34" charset="0"/>
            </a:rPr>
            <a:t>Sun Microsystems released three versions for free under General Public License (GPL)</a:t>
          </a:r>
        </a:p>
      </dgm:t>
    </dgm:pt>
    <dgm:pt modelId="{BC9F577E-CAFF-46A5-9ECF-02182EAE218D}" type="parTrans" cxnId="{D55D7A65-4EA1-48BF-B852-3677071D5858}">
      <dgm:prSet/>
      <dgm:spPr/>
      <dgm:t>
        <a:bodyPr/>
        <a:lstStyle/>
        <a:p>
          <a:endParaRPr lang="en-US"/>
        </a:p>
      </dgm:t>
    </dgm:pt>
    <dgm:pt modelId="{968799A1-564E-46D4-B196-1D3CF7D15245}" type="sibTrans" cxnId="{D55D7A65-4EA1-48BF-B852-3677071D5858}">
      <dgm:prSet/>
      <dgm:spPr/>
      <dgm:t>
        <a:bodyPr/>
        <a:lstStyle/>
        <a:p>
          <a:endParaRPr lang="en-US"/>
        </a:p>
      </dgm:t>
    </dgm:pt>
    <dgm:pt modelId="{9AE8B2BA-F94B-4151-8DD2-FF4DC34E9E77}" type="pres">
      <dgm:prSet presAssocID="{B5261C9E-A9EA-4F1B-8B6F-817C0D9CE2CC}" presName="linearFlow" presStyleCnt="0">
        <dgm:presLayoutVars>
          <dgm:dir/>
          <dgm:animLvl val="lvl"/>
          <dgm:resizeHandles val="exact"/>
        </dgm:presLayoutVars>
      </dgm:prSet>
      <dgm:spPr/>
    </dgm:pt>
    <dgm:pt modelId="{20A9D2C3-8DB3-4CE1-B653-056889324FE9}" type="pres">
      <dgm:prSet presAssocID="{46D2558B-73EE-4F95-A0AB-F4AFE0FFA349}" presName="composite" presStyleCnt="0"/>
      <dgm:spPr/>
    </dgm:pt>
    <dgm:pt modelId="{544A1E41-C869-401D-A33E-255BB095FBB6}" type="pres">
      <dgm:prSet presAssocID="{46D2558B-73EE-4F95-A0AB-F4AFE0FFA349}" presName="parentText" presStyleLbl="alignNode1" presStyleIdx="0" presStyleCnt="2">
        <dgm:presLayoutVars>
          <dgm:chMax val="1"/>
          <dgm:bulletEnabled val="1"/>
        </dgm:presLayoutVars>
      </dgm:prSet>
      <dgm:spPr/>
    </dgm:pt>
    <dgm:pt modelId="{13484878-C6BF-44D5-9B59-C591EFE0E191}" type="pres">
      <dgm:prSet presAssocID="{46D2558B-73EE-4F95-A0AB-F4AFE0FFA349}" presName="descendantText" presStyleLbl="alignAcc1" presStyleIdx="0" presStyleCnt="2">
        <dgm:presLayoutVars>
          <dgm:bulletEnabled val="1"/>
        </dgm:presLayoutVars>
      </dgm:prSet>
      <dgm:spPr/>
    </dgm:pt>
    <dgm:pt modelId="{650BD5E9-1C46-4291-BDE2-E3D16D13558C}" type="pres">
      <dgm:prSet presAssocID="{F5CBACB5-43C4-48EB-8557-0F34B2D01429}" presName="sp" presStyleCnt="0"/>
      <dgm:spPr/>
    </dgm:pt>
    <dgm:pt modelId="{98A30623-EE3A-43FD-9D74-71EAB83EEA60}" type="pres">
      <dgm:prSet presAssocID="{0A7771E3-2312-443A-A688-48CCDCC2DD11}" presName="composite" presStyleCnt="0"/>
      <dgm:spPr/>
    </dgm:pt>
    <dgm:pt modelId="{D480CBB2-7F77-4720-B502-28061540ADAD}" type="pres">
      <dgm:prSet presAssocID="{0A7771E3-2312-443A-A688-48CCDCC2DD11}" presName="parentText" presStyleLbl="alignNode1" presStyleIdx="1" presStyleCnt="2">
        <dgm:presLayoutVars>
          <dgm:chMax val="1"/>
          <dgm:bulletEnabled val="1"/>
        </dgm:presLayoutVars>
      </dgm:prSet>
      <dgm:spPr/>
    </dgm:pt>
    <dgm:pt modelId="{19FAE3CF-F0BA-4918-B73A-15B4F11DB6E8}" type="pres">
      <dgm:prSet presAssocID="{0A7771E3-2312-443A-A688-48CCDCC2DD11}" presName="descendantText" presStyleLbl="alignAcc1" presStyleIdx="1" presStyleCnt="2" custScaleY="193403">
        <dgm:presLayoutVars>
          <dgm:bulletEnabled val="1"/>
        </dgm:presLayoutVars>
      </dgm:prSet>
      <dgm:spPr/>
    </dgm:pt>
  </dgm:ptLst>
  <dgm:cxnLst>
    <dgm:cxn modelId="{26119503-1999-4597-8601-3958F555A47B}" type="presOf" srcId="{0A7771E3-2312-443A-A688-48CCDCC2DD11}" destId="{D480CBB2-7F77-4720-B502-28061540ADAD}" srcOrd="0" destOrd="0" presId="urn:microsoft.com/office/officeart/2005/8/layout/chevron2"/>
    <dgm:cxn modelId="{A2BF610E-EC77-4829-AA73-0BE34FD6AE4C}" type="presOf" srcId="{46D2558B-73EE-4F95-A0AB-F4AFE0FFA349}" destId="{544A1E41-C869-401D-A33E-255BB095FBB6}" srcOrd="0" destOrd="0" presId="urn:microsoft.com/office/officeart/2005/8/layout/chevron2"/>
    <dgm:cxn modelId="{BB50C415-50FF-40A8-9216-127A85432FCF}" srcId="{B5261C9E-A9EA-4F1B-8B6F-817C0D9CE2CC}" destId="{0A7771E3-2312-443A-A688-48CCDCC2DD11}" srcOrd="1" destOrd="0" parTransId="{B6ABC9C7-D9AD-48AF-85FF-E807CB614F4E}" sibTransId="{A46A6788-A6EE-46D6-AA25-B11F140D05B8}"/>
    <dgm:cxn modelId="{D1D11030-1FB0-4115-BF5C-70B993551851}" type="presOf" srcId="{329BC33A-EB10-4A62-88C7-51B8B2737CBB}" destId="{13484878-C6BF-44D5-9B59-C591EFE0E191}" srcOrd="0" destOrd="0" presId="urn:microsoft.com/office/officeart/2005/8/layout/chevron2"/>
    <dgm:cxn modelId="{900A575C-3B1D-4618-BA3C-A9393C9882CE}" type="presOf" srcId="{6A103DFB-0CA6-415B-8E5B-D11B6EDAFAE9}" destId="{19FAE3CF-F0BA-4918-B73A-15B4F11DB6E8}" srcOrd="0" destOrd="0" presId="urn:microsoft.com/office/officeart/2005/8/layout/chevron2"/>
    <dgm:cxn modelId="{D55D7A65-4EA1-48BF-B852-3677071D5858}" srcId="{0A7771E3-2312-443A-A688-48CCDCC2DD11}" destId="{E2DD8B65-CC7A-4CCA-B139-1E62D532EEE4}" srcOrd="1" destOrd="0" parTransId="{BC9F577E-CAFF-46A5-9ECF-02182EAE218D}" sibTransId="{968799A1-564E-46D4-B196-1D3CF7D15245}"/>
    <dgm:cxn modelId="{B522054A-F3F4-4442-957D-BA6D8ACA0E7D}" type="presOf" srcId="{E2DD8B65-CC7A-4CCA-B139-1E62D532EEE4}" destId="{19FAE3CF-F0BA-4918-B73A-15B4F11DB6E8}" srcOrd="0" destOrd="1" presId="urn:microsoft.com/office/officeart/2005/8/layout/chevron2"/>
    <dgm:cxn modelId="{BB256C74-0BB7-47B2-85D0-730B9862F8AD}" srcId="{0A7771E3-2312-443A-A688-48CCDCC2DD11}" destId="{6A103DFB-0CA6-415B-8E5B-D11B6EDAFAE9}" srcOrd="0" destOrd="0" parTransId="{6816813C-968B-488A-90BA-D85CA077106E}" sibTransId="{6BB3619E-5E6E-4E19-B949-4157922B2418}"/>
    <dgm:cxn modelId="{86896956-1221-4BA7-8B8E-6B634FD13399}" srcId="{0A7771E3-2312-443A-A688-48CCDCC2DD11}" destId="{65003BF0-753D-4143-BA99-A73A29F7A6DA}" srcOrd="2" destOrd="0" parTransId="{BAD737C1-EB66-4781-A529-267523B2DFCA}" sibTransId="{00D95F51-05F1-4915-BC43-FDC64BC5E7A6}"/>
    <dgm:cxn modelId="{5D485759-E78A-4390-A7B9-8A43954255E3}" srcId="{46D2558B-73EE-4F95-A0AB-F4AFE0FFA349}" destId="{329BC33A-EB10-4A62-88C7-51B8B2737CBB}" srcOrd="0" destOrd="0" parTransId="{C6827852-8E3E-4465-87C9-9C7C6A10F5B6}" sibTransId="{7BA6E833-53A2-4D87-94C8-F891ABC3A634}"/>
    <dgm:cxn modelId="{F159378E-3739-4CD1-9E94-1FC896BEE9F2}" type="presOf" srcId="{65003BF0-753D-4143-BA99-A73A29F7A6DA}" destId="{19FAE3CF-F0BA-4918-B73A-15B4F11DB6E8}" srcOrd="0" destOrd="2" presId="urn:microsoft.com/office/officeart/2005/8/layout/chevron2"/>
    <dgm:cxn modelId="{DEAC00A5-33C6-4A66-B6A8-844E1BA5E79E}" type="presOf" srcId="{B5261C9E-A9EA-4F1B-8B6F-817C0D9CE2CC}" destId="{9AE8B2BA-F94B-4151-8DD2-FF4DC34E9E77}" srcOrd="0" destOrd="0" presId="urn:microsoft.com/office/officeart/2005/8/layout/chevron2"/>
    <dgm:cxn modelId="{9C3E6FC1-5BAD-4184-9236-406E9D5C336A}" srcId="{B5261C9E-A9EA-4F1B-8B6F-817C0D9CE2CC}" destId="{46D2558B-73EE-4F95-A0AB-F4AFE0FFA349}" srcOrd="0" destOrd="0" parTransId="{FAF5D099-D414-44E6-9A1A-84A2C7B5AC0E}" sibTransId="{F5CBACB5-43C4-48EB-8557-0F34B2D01429}"/>
    <dgm:cxn modelId="{1060EE05-D867-4B58-9DD3-0AA3D00AC9B7}" type="presParOf" srcId="{9AE8B2BA-F94B-4151-8DD2-FF4DC34E9E77}" destId="{20A9D2C3-8DB3-4CE1-B653-056889324FE9}" srcOrd="0" destOrd="0" presId="urn:microsoft.com/office/officeart/2005/8/layout/chevron2"/>
    <dgm:cxn modelId="{0F06FA2C-B273-42B8-ADBF-A4EFF9B8E03F}" type="presParOf" srcId="{20A9D2C3-8DB3-4CE1-B653-056889324FE9}" destId="{544A1E41-C869-401D-A33E-255BB095FBB6}" srcOrd="0" destOrd="0" presId="urn:microsoft.com/office/officeart/2005/8/layout/chevron2"/>
    <dgm:cxn modelId="{ABE12551-8A03-48E2-AB8F-675144D3C74D}" type="presParOf" srcId="{20A9D2C3-8DB3-4CE1-B653-056889324FE9}" destId="{13484878-C6BF-44D5-9B59-C591EFE0E191}" srcOrd="1" destOrd="0" presId="urn:microsoft.com/office/officeart/2005/8/layout/chevron2"/>
    <dgm:cxn modelId="{CBC0C851-62EE-4AFC-823A-4FDF1E497B70}" type="presParOf" srcId="{9AE8B2BA-F94B-4151-8DD2-FF4DC34E9E77}" destId="{650BD5E9-1C46-4291-BDE2-E3D16D13558C}" srcOrd="1" destOrd="0" presId="urn:microsoft.com/office/officeart/2005/8/layout/chevron2"/>
    <dgm:cxn modelId="{BA55B2E5-5F78-4703-BAC9-FA47E2C1D5C5}" type="presParOf" srcId="{9AE8B2BA-F94B-4151-8DD2-FF4DC34E9E77}" destId="{98A30623-EE3A-43FD-9D74-71EAB83EEA60}" srcOrd="2" destOrd="0" presId="urn:microsoft.com/office/officeart/2005/8/layout/chevron2"/>
    <dgm:cxn modelId="{FED6FBB8-4B70-4772-AD5A-630C3A44A748}" type="presParOf" srcId="{98A30623-EE3A-43FD-9D74-71EAB83EEA60}" destId="{D480CBB2-7F77-4720-B502-28061540ADAD}" srcOrd="0" destOrd="0" presId="urn:microsoft.com/office/officeart/2005/8/layout/chevron2"/>
    <dgm:cxn modelId="{4C09A089-BFA9-42A4-85EA-F7EAF7DEEF1F}" type="presParOf" srcId="{98A30623-EE3A-43FD-9D74-71EAB83EEA60}" destId="{19FAE3CF-F0BA-4918-B73A-15B4F11DB6E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244A57-3B8C-4C20-9C99-CB7D10536F11}"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545F2537-7209-4848-8DFB-57480C7A1506}">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b="1" dirty="0">
              <a:latin typeface="Calibri" pitchFamily="34" charset="0"/>
            </a:rPr>
            <a:t>2009</a:t>
          </a:r>
          <a:endParaRPr lang="en-US" sz="2400" dirty="0">
            <a:latin typeface="Calibri" pitchFamily="34" charset="0"/>
          </a:endParaRPr>
        </a:p>
      </dgm:t>
    </dgm:pt>
    <dgm:pt modelId="{5387F069-C662-4AEB-B52C-D904B299495A}" type="parTrans" cxnId="{E4727D9C-E3C8-4A47-96A8-E79B113C03F0}">
      <dgm:prSet/>
      <dgm:spPr/>
      <dgm:t>
        <a:bodyPr/>
        <a:lstStyle/>
        <a:p>
          <a:endParaRPr lang="en-US"/>
        </a:p>
      </dgm:t>
    </dgm:pt>
    <dgm:pt modelId="{9E028060-0590-455E-9AA4-172890AE452F}" type="sibTrans" cxnId="{E4727D9C-E3C8-4A47-96A8-E79B113C03F0}">
      <dgm:prSet/>
      <dgm:spPr/>
      <dgm:t>
        <a:bodyPr/>
        <a:lstStyle/>
        <a:p>
          <a:endParaRPr lang="en-US"/>
        </a:p>
      </dgm:t>
    </dgm:pt>
    <dgm:pt modelId="{7E18D512-B250-49D0-A9FF-3C14B76333CD}">
      <dgm:prSet phldrT="[Text]" custT="1"/>
      <dgm:spPr/>
      <dgm:t>
        <a:bodyPr/>
        <a:lstStyle/>
        <a:p>
          <a:r>
            <a:rPr lang="en-US" sz="2000" dirty="0">
              <a:latin typeface="Calibri" pitchFamily="34" charset="0"/>
            </a:rPr>
            <a:t>Sun Microsystems was acquired by Oracle Corporation.</a:t>
          </a:r>
        </a:p>
      </dgm:t>
    </dgm:pt>
    <dgm:pt modelId="{91BDDB5D-9460-4483-B9BD-BE293211DE74}" type="parTrans" cxnId="{E7853014-5A79-4263-BAC4-A111859868AE}">
      <dgm:prSet/>
      <dgm:spPr/>
      <dgm:t>
        <a:bodyPr/>
        <a:lstStyle/>
        <a:p>
          <a:endParaRPr lang="en-US"/>
        </a:p>
      </dgm:t>
    </dgm:pt>
    <dgm:pt modelId="{263234A8-F373-42B5-A739-9A2E236893CE}" type="sibTrans" cxnId="{E7853014-5A79-4263-BAC4-A111859868AE}">
      <dgm:prSet/>
      <dgm:spPr/>
      <dgm:t>
        <a:bodyPr/>
        <a:lstStyle/>
        <a:p>
          <a:endParaRPr lang="en-US"/>
        </a:p>
      </dgm:t>
    </dgm:pt>
    <dgm:pt modelId="{4D8026AC-3B97-4674-A2FB-563214654ACD}">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400" b="1" dirty="0">
              <a:latin typeface="Calibri" pitchFamily="34" charset="0"/>
            </a:rPr>
            <a:t>2010</a:t>
          </a:r>
        </a:p>
      </dgm:t>
    </dgm:pt>
    <dgm:pt modelId="{93C08345-34BE-49E0-BE76-40943A4D523B}" type="parTrans" cxnId="{0D08BE3F-10E8-4E1D-8F6B-D0546CBF13A4}">
      <dgm:prSet/>
      <dgm:spPr/>
      <dgm:t>
        <a:bodyPr/>
        <a:lstStyle/>
        <a:p>
          <a:endParaRPr lang="en-US"/>
        </a:p>
      </dgm:t>
    </dgm:pt>
    <dgm:pt modelId="{401A84C1-AE78-43F0-85B1-AE14F77CBED5}" type="sibTrans" cxnId="{0D08BE3F-10E8-4E1D-8F6B-D0546CBF13A4}">
      <dgm:prSet/>
      <dgm:spPr/>
      <dgm:t>
        <a:bodyPr/>
        <a:lstStyle/>
        <a:p>
          <a:endParaRPr lang="en-US"/>
        </a:p>
      </dgm:t>
    </dgm:pt>
    <dgm:pt modelId="{A7C04943-DBFA-49BD-9394-D1B64DCAF9EB}">
      <dgm:prSet phldrT="[Text]" custT="1"/>
      <dgm:spPr/>
      <dgm:t>
        <a:bodyPr/>
        <a:lstStyle/>
        <a:p>
          <a:r>
            <a:rPr lang="en-US" sz="2000" dirty="0">
              <a:latin typeface="Calibri" pitchFamily="34" charset="0"/>
            </a:rPr>
            <a:t>The specification for Java 7 was approved by the Java Community Process (JCP). </a:t>
          </a:r>
        </a:p>
      </dgm:t>
    </dgm:pt>
    <dgm:pt modelId="{8F5D122D-4D19-468B-A15A-877C41CAB1CA}" type="parTrans" cxnId="{CA457BF8-8869-497F-BAF9-B18936154770}">
      <dgm:prSet/>
      <dgm:spPr/>
      <dgm:t>
        <a:bodyPr/>
        <a:lstStyle/>
        <a:p>
          <a:endParaRPr lang="en-US"/>
        </a:p>
      </dgm:t>
    </dgm:pt>
    <dgm:pt modelId="{924A0A5E-2382-4688-8AB5-94471277C8C4}" type="sibTrans" cxnId="{CA457BF8-8869-497F-BAF9-B18936154770}">
      <dgm:prSet/>
      <dgm:spPr/>
      <dgm:t>
        <a:bodyPr/>
        <a:lstStyle/>
        <a:p>
          <a:endParaRPr lang="en-US"/>
        </a:p>
      </dgm:t>
    </dgm:pt>
    <dgm:pt modelId="{A08F9BB9-3BAD-4F8A-AA23-F776AE41C459}">
      <dgm:prSet custT="1"/>
      <dgm:spPr/>
      <dgm:t>
        <a:bodyPr/>
        <a:lstStyle/>
        <a:p>
          <a:r>
            <a:rPr lang="en-US" sz="2000" dirty="0">
              <a:latin typeface="Calibri" pitchFamily="34" charset="0"/>
            </a:rPr>
            <a:t>The </a:t>
          </a:r>
          <a:r>
            <a:rPr lang="en-US" sz="2000" b="0" dirty="0">
              <a:latin typeface="Calibri" pitchFamily="34" charset="0"/>
            </a:rPr>
            <a:t>project </a:t>
          </a:r>
          <a:r>
            <a:rPr lang="en-US" sz="2000" b="1" dirty="0">
              <a:latin typeface="Calibri" pitchFamily="34" charset="0"/>
            </a:rPr>
            <a:t>Coin</a:t>
          </a:r>
          <a:r>
            <a:rPr lang="en-US" sz="2000" b="0" dirty="0">
              <a:latin typeface="Calibri" pitchFamily="34" charset="0"/>
            </a:rPr>
            <a:t> was </a:t>
          </a:r>
          <a:r>
            <a:rPr lang="en-US" sz="2000" dirty="0">
              <a:latin typeface="Calibri" pitchFamily="34" charset="0"/>
            </a:rPr>
            <a:t>launched to enhance Java programming language.</a:t>
          </a:r>
        </a:p>
      </dgm:t>
    </dgm:pt>
    <dgm:pt modelId="{8ED60056-1F51-4AED-84BE-F2A2EDA9B479}" type="parTrans" cxnId="{9E1E4DDF-9F08-490B-8B42-86D191142C12}">
      <dgm:prSet/>
      <dgm:spPr/>
      <dgm:t>
        <a:bodyPr/>
        <a:lstStyle/>
        <a:p>
          <a:endParaRPr lang="en-US"/>
        </a:p>
      </dgm:t>
    </dgm:pt>
    <dgm:pt modelId="{C3EAAFBD-0F8D-4E77-8EAA-34043F96347F}" type="sibTrans" cxnId="{9E1E4DDF-9F08-490B-8B42-86D191142C12}">
      <dgm:prSet/>
      <dgm:spPr/>
      <dgm:t>
        <a:bodyPr/>
        <a:lstStyle/>
        <a:p>
          <a:endParaRPr lang="en-US"/>
        </a:p>
      </dgm:t>
    </dgm:pt>
    <dgm:pt modelId="{48B76A79-ADFC-4BEF-8901-A6AA33E96014}">
      <dgm:prSet custT="1"/>
      <dgm:spPr/>
      <dgm:t>
        <a:bodyPr/>
        <a:lstStyle/>
        <a:p>
          <a:r>
            <a:rPr lang="en-US" sz="2000" dirty="0">
              <a:latin typeface="Calibri" pitchFamily="34" charset="0"/>
            </a:rPr>
            <a:t>Java EE 6 was released with simplified development and deployment model.</a:t>
          </a:r>
        </a:p>
      </dgm:t>
    </dgm:pt>
    <dgm:pt modelId="{7D4B6855-54D9-4F02-9396-92520F7DE502}" type="parTrans" cxnId="{347E262D-E3C4-4E48-ADC3-69EAF6EF22A8}">
      <dgm:prSet/>
      <dgm:spPr/>
      <dgm:t>
        <a:bodyPr/>
        <a:lstStyle/>
        <a:p>
          <a:endParaRPr lang="en-US"/>
        </a:p>
      </dgm:t>
    </dgm:pt>
    <dgm:pt modelId="{4CC75C0C-06AE-453A-82F3-109C172611D2}" type="sibTrans" cxnId="{347E262D-E3C4-4E48-ADC3-69EAF6EF22A8}">
      <dgm:prSet/>
      <dgm:spPr/>
      <dgm:t>
        <a:bodyPr/>
        <a:lstStyle/>
        <a:p>
          <a:endParaRPr lang="en-US"/>
        </a:p>
      </dgm:t>
    </dgm:pt>
    <dgm:pt modelId="{22DCA183-D968-4264-A4DF-6C6D5ECC7368}" type="pres">
      <dgm:prSet presAssocID="{A5244A57-3B8C-4C20-9C99-CB7D10536F11}" presName="linearFlow" presStyleCnt="0">
        <dgm:presLayoutVars>
          <dgm:dir/>
          <dgm:animLvl val="lvl"/>
          <dgm:resizeHandles val="exact"/>
        </dgm:presLayoutVars>
      </dgm:prSet>
      <dgm:spPr/>
    </dgm:pt>
    <dgm:pt modelId="{469EBA72-35E9-4780-B959-3ACA4BAEABFA}" type="pres">
      <dgm:prSet presAssocID="{545F2537-7209-4848-8DFB-57480C7A1506}" presName="composite" presStyleCnt="0"/>
      <dgm:spPr/>
    </dgm:pt>
    <dgm:pt modelId="{DCA408AE-A1DB-4D8D-AA70-FDC3B023EA8F}" type="pres">
      <dgm:prSet presAssocID="{545F2537-7209-4848-8DFB-57480C7A1506}" presName="parentText" presStyleLbl="alignNode1" presStyleIdx="0" presStyleCnt="2">
        <dgm:presLayoutVars>
          <dgm:chMax val="1"/>
          <dgm:bulletEnabled val="1"/>
        </dgm:presLayoutVars>
      </dgm:prSet>
      <dgm:spPr/>
    </dgm:pt>
    <dgm:pt modelId="{1A2B8E37-CD68-4BAA-8EDF-3214648A46A0}" type="pres">
      <dgm:prSet presAssocID="{545F2537-7209-4848-8DFB-57480C7A1506}" presName="descendantText" presStyleLbl="alignAcc1" presStyleIdx="0" presStyleCnt="2" custScaleY="138468">
        <dgm:presLayoutVars>
          <dgm:bulletEnabled val="1"/>
        </dgm:presLayoutVars>
      </dgm:prSet>
      <dgm:spPr/>
    </dgm:pt>
    <dgm:pt modelId="{3D680FC7-E34D-4664-8442-4606E9ADB219}" type="pres">
      <dgm:prSet presAssocID="{9E028060-0590-455E-9AA4-172890AE452F}" presName="sp" presStyleCnt="0"/>
      <dgm:spPr/>
    </dgm:pt>
    <dgm:pt modelId="{966B7202-BFA5-4D48-803A-806BD86DD73F}" type="pres">
      <dgm:prSet presAssocID="{4D8026AC-3B97-4674-A2FB-563214654ACD}" presName="composite" presStyleCnt="0"/>
      <dgm:spPr/>
    </dgm:pt>
    <dgm:pt modelId="{658FB741-0945-4A72-AB02-2318EC7611A4}" type="pres">
      <dgm:prSet presAssocID="{4D8026AC-3B97-4674-A2FB-563214654ACD}" presName="parentText" presStyleLbl="alignNode1" presStyleIdx="1" presStyleCnt="2">
        <dgm:presLayoutVars>
          <dgm:chMax val="1"/>
          <dgm:bulletEnabled val="1"/>
        </dgm:presLayoutVars>
      </dgm:prSet>
      <dgm:spPr/>
    </dgm:pt>
    <dgm:pt modelId="{B1DD0453-4410-4508-8477-4E6DEC0E893D}" type="pres">
      <dgm:prSet presAssocID="{4D8026AC-3B97-4674-A2FB-563214654ACD}" presName="descendantText" presStyleLbl="alignAcc1" presStyleIdx="1" presStyleCnt="2">
        <dgm:presLayoutVars>
          <dgm:bulletEnabled val="1"/>
        </dgm:presLayoutVars>
      </dgm:prSet>
      <dgm:spPr/>
    </dgm:pt>
  </dgm:ptLst>
  <dgm:cxnLst>
    <dgm:cxn modelId="{E7853014-5A79-4263-BAC4-A111859868AE}" srcId="{545F2537-7209-4848-8DFB-57480C7A1506}" destId="{7E18D512-B250-49D0-A9FF-3C14B76333CD}" srcOrd="0" destOrd="0" parTransId="{91BDDB5D-9460-4483-B9BD-BE293211DE74}" sibTransId="{263234A8-F373-42B5-A739-9A2E236893CE}"/>
    <dgm:cxn modelId="{347E262D-E3C4-4E48-ADC3-69EAF6EF22A8}" srcId="{545F2537-7209-4848-8DFB-57480C7A1506}" destId="{48B76A79-ADFC-4BEF-8901-A6AA33E96014}" srcOrd="2" destOrd="0" parTransId="{7D4B6855-54D9-4F02-9396-92520F7DE502}" sibTransId="{4CC75C0C-06AE-453A-82F3-109C172611D2}"/>
    <dgm:cxn modelId="{0D08BE3F-10E8-4E1D-8F6B-D0546CBF13A4}" srcId="{A5244A57-3B8C-4C20-9C99-CB7D10536F11}" destId="{4D8026AC-3B97-4674-A2FB-563214654ACD}" srcOrd="1" destOrd="0" parTransId="{93C08345-34BE-49E0-BE76-40943A4D523B}" sibTransId="{401A84C1-AE78-43F0-85B1-AE14F77CBED5}"/>
    <dgm:cxn modelId="{CE57D145-376F-4A98-A767-81D879EFED21}" type="presOf" srcId="{545F2537-7209-4848-8DFB-57480C7A1506}" destId="{DCA408AE-A1DB-4D8D-AA70-FDC3B023EA8F}" srcOrd="0" destOrd="0" presId="urn:microsoft.com/office/officeart/2005/8/layout/chevron2"/>
    <dgm:cxn modelId="{90A02D4F-8067-4FB1-8520-6FA806EA6EFC}" type="presOf" srcId="{A5244A57-3B8C-4C20-9C99-CB7D10536F11}" destId="{22DCA183-D968-4264-A4DF-6C6D5ECC7368}" srcOrd="0" destOrd="0" presId="urn:microsoft.com/office/officeart/2005/8/layout/chevron2"/>
    <dgm:cxn modelId="{59A1D976-AFF5-4025-9BA6-E0013F153835}" type="presOf" srcId="{A7C04943-DBFA-49BD-9394-D1B64DCAF9EB}" destId="{B1DD0453-4410-4508-8477-4E6DEC0E893D}" srcOrd="0" destOrd="0" presId="urn:microsoft.com/office/officeart/2005/8/layout/chevron2"/>
    <dgm:cxn modelId="{E4727D9C-E3C8-4A47-96A8-E79B113C03F0}" srcId="{A5244A57-3B8C-4C20-9C99-CB7D10536F11}" destId="{545F2537-7209-4848-8DFB-57480C7A1506}" srcOrd="0" destOrd="0" parTransId="{5387F069-C662-4AEB-B52C-D904B299495A}" sibTransId="{9E028060-0590-455E-9AA4-172890AE452F}"/>
    <dgm:cxn modelId="{118C82B5-760B-4A19-9D08-0D01480DA47B}" type="presOf" srcId="{48B76A79-ADFC-4BEF-8901-A6AA33E96014}" destId="{1A2B8E37-CD68-4BAA-8EDF-3214648A46A0}" srcOrd="0" destOrd="2" presId="urn:microsoft.com/office/officeart/2005/8/layout/chevron2"/>
    <dgm:cxn modelId="{04E420BC-C58D-46D4-A1A8-9AF5E40D4CFB}" type="presOf" srcId="{A08F9BB9-3BAD-4F8A-AA23-F776AE41C459}" destId="{1A2B8E37-CD68-4BAA-8EDF-3214648A46A0}" srcOrd="0" destOrd="1" presId="urn:microsoft.com/office/officeart/2005/8/layout/chevron2"/>
    <dgm:cxn modelId="{F56287D1-9A1E-4893-B175-3BB29DD210DF}" type="presOf" srcId="{7E18D512-B250-49D0-A9FF-3C14B76333CD}" destId="{1A2B8E37-CD68-4BAA-8EDF-3214648A46A0}" srcOrd="0" destOrd="0" presId="urn:microsoft.com/office/officeart/2005/8/layout/chevron2"/>
    <dgm:cxn modelId="{9E1E4DDF-9F08-490B-8B42-86D191142C12}" srcId="{545F2537-7209-4848-8DFB-57480C7A1506}" destId="{A08F9BB9-3BAD-4F8A-AA23-F776AE41C459}" srcOrd="1" destOrd="0" parTransId="{8ED60056-1F51-4AED-84BE-F2A2EDA9B479}" sibTransId="{C3EAAFBD-0F8D-4E77-8EAA-34043F96347F}"/>
    <dgm:cxn modelId="{5C40D7E2-27A7-4B23-B304-5BD98FA10CCE}" type="presOf" srcId="{4D8026AC-3B97-4674-A2FB-563214654ACD}" destId="{658FB741-0945-4A72-AB02-2318EC7611A4}" srcOrd="0" destOrd="0" presId="urn:microsoft.com/office/officeart/2005/8/layout/chevron2"/>
    <dgm:cxn modelId="{CA457BF8-8869-497F-BAF9-B18936154770}" srcId="{4D8026AC-3B97-4674-A2FB-563214654ACD}" destId="{A7C04943-DBFA-49BD-9394-D1B64DCAF9EB}" srcOrd="0" destOrd="0" parTransId="{8F5D122D-4D19-468B-A15A-877C41CAB1CA}" sibTransId="{924A0A5E-2382-4688-8AB5-94471277C8C4}"/>
    <dgm:cxn modelId="{FEAF3C83-EC15-4487-9207-050841508D7C}" type="presParOf" srcId="{22DCA183-D968-4264-A4DF-6C6D5ECC7368}" destId="{469EBA72-35E9-4780-B959-3ACA4BAEABFA}" srcOrd="0" destOrd="0" presId="urn:microsoft.com/office/officeart/2005/8/layout/chevron2"/>
    <dgm:cxn modelId="{C77E48F6-7F87-4096-9FE6-D5C6E52A2C1A}" type="presParOf" srcId="{469EBA72-35E9-4780-B959-3ACA4BAEABFA}" destId="{DCA408AE-A1DB-4D8D-AA70-FDC3B023EA8F}" srcOrd="0" destOrd="0" presId="urn:microsoft.com/office/officeart/2005/8/layout/chevron2"/>
    <dgm:cxn modelId="{4A4E26B7-77E0-4A44-91A7-59554A4DE3BA}" type="presParOf" srcId="{469EBA72-35E9-4780-B959-3ACA4BAEABFA}" destId="{1A2B8E37-CD68-4BAA-8EDF-3214648A46A0}" srcOrd="1" destOrd="0" presId="urn:microsoft.com/office/officeart/2005/8/layout/chevron2"/>
    <dgm:cxn modelId="{2E36B286-8FB8-4100-95DE-B18CB1A6A58D}" type="presParOf" srcId="{22DCA183-D968-4264-A4DF-6C6D5ECC7368}" destId="{3D680FC7-E34D-4664-8442-4606E9ADB219}" srcOrd="1" destOrd="0" presId="urn:microsoft.com/office/officeart/2005/8/layout/chevron2"/>
    <dgm:cxn modelId="{E18F0A3D-429F-441B-8FAD-84E96032BB9D}" type="presParOf" srcId="{22DCA183-D968-4264-A4DF-6C6D5ECC7368}" destId="{966B7202-BFA5-4D48-803A-806BD86DD73F}" srcOrd="2" destOrd="0" presId="urn:microsoft.com/office/officeart/2005/8/layout/chevron2"/>
    <dgm:cxn modelId="{4026F8CB-2810-43D5-9F17-8F839CFF4E2B}" type="presParOf" srcId="{966B7202-BFA5-4D48-803A-806BD86DD73F}" destId="{658FB741-0945-4A72-AB02-2318EC7611A4}" srcOrd="0" destOrd="0" presId="urn:microsoft.com/office/officeart/2005/8/layout/chevron2"/>
    <dgm:cxn modelId="{D0EE9F1F-9B07-4837-8FC6-9DE107F43C4A}" type="presParOf" srcId="{966B7202-BFA5-4D48-803A-806BD86DD73F}" destId="{B1DD0453-4410-4508-8477-4E6DEC0E893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8A7217-ACD9-4810-926C-8BCAE3B8599A}" type="doc">
      <dgm:prSet loTypeId="urn:microsoft.com/office/officeart/2005/8/layout/list1" loCatId="list" qsTypeId="urn:microsoft.com/office/officeart/2005/8/quickstyle/simple1" qsCatId="simple" csTypeId="urn:microsoft.com/office/officeart/2005/8/colors/colorful1#4" csCatId="colorful" phldr="1"/>
      <dgm:spPr/>
      <dgm:t>
        <a:bodyPr/>
        <a:lstStyle/>
        <a:p>
          <a:endParaRPr lang="en-US"/>
        </a:p>
      </dgm:t>
    </dgm:pt>
    <dgm:pt modelId="{593BC2DC-F227-463A-A6D7-27D20549BEA6}">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000" b="1" dirty="0">
              <a:latin typeface="+mn-lt"/>
            </a:rPr>
            <a:t>Simple</a:t>
          </a:r>
        </a:p>
      </dgm:t>
    </dgm:pt>
    <dgm:pt modelId="{07A0B4D9-38C1-49D2-8659-389169DFCB0C}" type="parTrans" cxnId="{BE4F1A73-87F6-4B1C-BB2D-383299EA598F}">
      <dgm:prSet/>
      <dgm:spPr/>
      <dgm:t>
        <a:bodyPr/>
        <a:lstStyle/>
        <a:p>
          <a:endParaRPr lang="en-US"/>
        </a:p>
      </dgm:t>
    </dgm:pt>
    <dgm:pt modelId="{D5C5FE28-475B-4DB2-9015-35DCC96F9DD1}" type="sibTrans" cxnId="{BE4F1A73-87F6-4B1C-BB2D-383299EA598F}">
      <dgm:prSet/>
      <dgm:spPr/>
      <dgm:t>
        <a:bodyPr/>
        <a:lstStyle/>
        <a:p>
          <a:endParaRPr lang="en-US"/>
        </a:p>
      </dgm:t>
    </dgm:pt>
    <dgm:pt modelId="{689FA93E-BFAA-4C2F-8B7B-1DEEB0E28930}">
      <dgm:prSet custT="1"/>
      <dgm:spPr/>
      <dgm:t>
        <a:bodyPr/>
        <a:lstStyle/>
        <a:p>
          <a:r>
            <a:rPr lang="en-US" sz="2000" dirty="0">
              <a:latin typeface="Calibri" pitchFamily="34" charset="0"/>
            </a:rPr>
            <a:t>Inherits its syntax from predecessor programming languages, such as C/C++.</a:t>
          </a:r>
        </a:p>
      </dgm:t>
    </dgm:pt>
    <dgm:pt modelId="{D54DF25F-89F4-4D45-A069-6E297A9CBF2D}" type="parTrans" cxnId="{2EDEDCB3-217E-4D2B-9D67-200E75744A71}">
      <dgm:prSet/>
      <dgm:spPr/>
      <dgm:t>
        <a:bodyPr/>
        <a:lstStyle/>
        <a:p>
          <a:endParaRPr lang="en-US"/>
        </a:p>
      </dgm:t>
    </dgm:pt>
    <dgm:pt modelId="{8C7FDDA2-68D6-4A3C-B2AE-48E643894D7B}" type="sibTrans" cxnId="{2EDEDCB3-217E-4D2B-9D67-200E75744A71}">
      <dgm:prSet/>
      <dgm:spPr/>
      <dgm:t>
        <a:bodyPr/>
        <a:lstStyle/>
        <a:p>
          <a:endParaRPr lang="en-US"/>
        </a:p>
      </dgm:t>
    </dgm:pt>
    <dgm:pt modelId="{5F889B36-B63E-44A7-9C9D-1B3BC5669578}">
      <dgm:prSet custT="1"/>
      <dgm:spPr/>
      <dgm:t>
        <a:bodyPr/>
        <a:lstStyle/>
        <a:p>
          <a:r>
            <a:rPr lang="en-US" sz="2000" dirty="0">
              <a:latin typeface="Calibri" pitchFamily="34" charset="0"/>
            </a:rPr>
            <a:t>Helps programmers to adapt to Java language without any extra skills and extensive trainings.</a:t>
          </a:r>
        </a:p>
      </dgm:t>
    </dgm:pt>
    <dgm:pt modelId="{420A2C70-7F7C-4468-A4B5-811F29CB7D12}" type="parTrans" cxnId="{1E758B9D-FD0A-4701-8E58-A12DA7DC62A3}">
      <dgm:prSet/>
      <dgm:spPr/>
      <dgm:t>
        <a:bodyPr/>
        <a:lstStyle/>
        <a:p>
          <a:endParaRPr lang="en-US"/>
        </a:p>
      </dgm:t>
    </dgm:pt>
    <dgm:pt modelId="{537E50A1-865A-41B0-BA08-1E44C74DE9AE}" type="sibTrans" cxnId="{1E758B9D-FD0A-4701-8E58-A12DA7DC62A3}">
      <dgm:prSet/>
      <dgm:spPr/>
      <dgm:t>
        <a:bodyPr/>
        <a:lstStyle/>
        <a:p>
          <a:endParaRPr lang="en-US"/>
        </a:p>
      </dgm:t>
    </dgm:pt>
    <dgm:pt modelId="{E9B8627E-1F3E-41E0-8042-C5C07C565493}">
      <dgm:prSet custT="1"/>
      <dgm:spPr/>
      <dgm:t>
        <a:bodyPr/>
        <a:lstStyle/>
        <a:p>
          <a:r>
            <a:rPr lang="en-US" sz="2000" dirty="0">
              <a:latin typeface="Calibri" pitchFamily="34" charset="0"/>
            </a:rPr>
            <a:t>Eliminates the use of pointers, operator overloading, and multiple inheritance features supported by predecessor languages.</a:t>
          </a:r>
        </a:p>
      </dgm:t>
    </dgm:pt>
    <dgm:pt modelId="{3A15CD53-E76F-4595-8922-EF9BBBF01FFF}" type="parTrans" cxnId="{6BB28F89-3137-458A-9C81-0583F0CB80D1}">
      <dgm:prSet/>
      <dgm:spPr/>
      <dgm:t>
        <a:bodyPr/>
        <a:lstStyle/>
        <a:p>
          <a:endParaRPr lang="en-US"/>
        </a:p>
      </dgm:t>
    </dgm:pt>
    <dgm:pt modelId="{0886BC7D-B7F1-48F0-96DD-DEB492A819C5}" type="sibTrans" cxnId="{6BB28F89-3137-458A-9C81-0583F0CB80D1}">
      <dgm:prSet/>
      <dgm:spPr/>
      <dgm:t>
        <a:bodyPr/>
        <a:lstStyle/>
        <a:p>
          <a:endParaRPr lang="en-US"/>
        </a:p>
      </dgm:t>
    </dgm:pt>
    <dgm:pt modelId="{537196DD-555F-49EC-9B04-FD9D79F148A8}" type="pres">
      <dgm:prSet presAssocID="{058A7217-ACD9-4810-926C-8BCAE3B8599A}" presName="linear" presStyleCnt="0">
        <dgm:presLayoutVars>
          <dgm:dir/>
          <dgm:animLvl val="lvl"/>
          <dgm:resizeHandles val="exact"/>
        </dgm:presLayoutVars>
      </dgm:prSet>
      <dgm:spPr/>
    </dgm:pt>
    <dgm:pt modelId="{B83A0DC0-66A2-45CD-8F3E-BBB0B600F2C7}" type="pres">
      <dgm:prSet presAssocID="{593BC2DC-F227-463A-A6D7-27D20549BEA6}" presName="parentLin" presStyleCnt="0"/>
      <dgm:spPr/>
    </dgm:pt>
    <dgm:pt modelId="{17416B8E-E1DB-4497-B369-FC5CABC36A24}" type="pres">
      <dgm:prSet presAssocID="{593BC2DC-F227-463A-A6D7-27D20549BEA6}" presName="parentLeftMargin" presStyleLbl="node1" presStyleIdx="0" presStyleCnt="1"/>
      <dgm:spPr/>
    </dgm:pt>
    <dgm:pt modelId="{F585393A-5844-4ACB-AE22-50B86B837BF9}" type="pres">
      <dgm:prSet presAssocID="{593BC2DC-F227-463A-A6D7-27D20549BEA6}" presName="parentText" presStyleLbl="node1" presStyleIdx="0" presStyleCnt="1">
        <dgm:presLayoutVars>
          <dgm:chMax val="0"/>
          <dgm:bulletEnabled val="1"/>
        </dgm:presLayoutVars>
      </dgm:prSet>
      <dgm:spPr/>
    </dgm:pt>
    <dgm:pt modelId="{5D755112-03D2-4E06-A493-CCD9F310D93E}" type="pres">
      <dgm:prSet presAssocID="{593BC2DC-F227-463A-A6D7-27D20549BEA6}" presName="negativeSpace" presStyleCnt="0"/>
      <dgm:spPr/>
    </dgm:pt>
    <dgm:pt modelId="{3A109471-5756-42C5-A829-77629D0B13BB}" type="pres">
      <dgm:prSet presAssocID="{593BC2DC-F227-463A-A6D7-27D20549BEA6}" presName="childText" presStyleLbl="conFgAcc1" presStyleIdx="0" presStyleCnt="1" custLinFactNeighborY="8004">
        <dgm:presLayoutVars>
          <dgm:bulletEnabled val="1"/>
        </dgm:presLayoutVars>
      </dgm:prSet>
      <dgm:spPr/>
    </dgm:pt>
  </dgm:ptLst>
  <dgm:cxnLst>
    <dgm:cxn modelId="{9D21900B-2909-4018-8A07-F14666EF6EBE}" type="presOf" srcId="{593BC2DC-F227-463A-A6D7-27D20549BEA6}" destId="{17416B8E-E1DB-4497-B369-FC5CABC36A24}" srcOrd="0" destOrd="0" presId="urn:microsoft.com/office/officeart/2005/8/layout/list1"/>
    <dgm:cxn modelId="{93A42061-0201-40E8-9C20-868749E43CF5}" type="presOf" srcId="{593BC2DC-F227-463A-A6D7-27D20549BEA6}" destId="{F585393A-5844-4ACB-AE22-50B86B837BF9}" srcOrd="1" destOrd="0" presId="urn:microsoft.com/office/officeart/2005/8/layout/list1"/>
    <dgm:cxn modelId="{BC344D42-BCA5-4D8E-920F-20427D19C7D4}" type="presOf" srcId="{689FA93E-BFAA-4C2F-8B7B-1DEEB0E28930}" destId="{3A109471-5756-42C5-A829-77629D0B13BB}" srcOrd="0" destOrd="0" presId="urn:microsoft.com/office/officeart/2005/8/layout/list1"/>
    <dgm:cxn modelId="{BE4F1A73-87F6-4B1C-BB2D-383299EA598F}" srcId="{058A7217-ACD9-4810-926C-8BCAE3B8599A}" destId="{593BC2DC-F227-463A-A6D7-27D20549BEA6}" srcOrd="0" destOrd="0" parTransId="{07A0B4D9-38C1-49D2-8659-389169DFCB0C}" sibTransId="{D5C5FE28-475B-4DB2-9015-35DCC96F9DD1}"/>
    <dgm:cxn modelId="{6BB28F89-3137-458A-9C81-0583F0CB80D1}" srcId="{593BC2DC-F227-463A-A6D7-27D20549BEA6}" destId="{E9B8627E-1F3E-41E0-8042-C5C07C565493}" srcOrd="2" destOrd="0" parTransId="{3A15CD53-E76F-4595-8922-EF9BBBF01FFF}" sibTransId="{0886BC7D-B7F1-48F0-96DD-DEB492A819C5}"/>
    <dgm:cxn modelId="{4A83668B-7E79-46C0-B57B-17B8AA970BF6}" type="presOf" srcId="{E9B8627E-1F3E-41E0-8042-C5C07C565493}" destId="{3A109471-5756-42C5-A829-77629D0B13BB}" srcOrd="0" destOrd="2" presId="urn:microsoft.com/office/officeart/2005/8/layout/list1"/>
    <dgm:cxn modelId="{1E758B9D-FD0A-4701-8E58-A12DA7DC62A3}" srcId="{593BC2DC-F227-463A-A6D7-27D20549BEA6}" destId="{5F889B36-B63E-44A7-9C9D-1B3BC5669578}" srcOrd="1" destOrd="0" parTransId="{420A2C70-7F7C-4468-A4B5-811F29CB7D12}" sibTransId="{537E50A1-865A-41B0-BA08-1E44C74DE9AE}"/>
    <dgm:cxn modelId="{529813A7-ABF2-4ABD-94AB-E166285B4C4C}" type="presOf" srcId="{058A7217-ACD9-4810-926C-8BCAE3B8599A}" destId="{537196DD-555F-49EC-9B04-FD9D79F148A8}" srcOrd="0" destOrd="0" presId="urn:microsoft.com/office/officeart/2005/8/layout/list1"/>
    <dgm:cxn modelId="{2EDEDCB3-217E-4D2B-9D67-200E75744A71}" srcId="{593BC2DC-F227-463A-A6D7-27D20549BEA6}" destId="{689FA93E-BFAA-4C2F-8B7B-1DEEB0E28930}" srcOrd="0" destOrd="0" parTransId="{D54DF25F-89F4-4D45-A069-6E297A9CBF2D}" sibTransId="{8C7FDDA2-68D6-4A3C-B2AE-48E643894D7B}"/>
    <dgm:cxn modelId="{CD31D4DD-9CBA-48D1-BB84-15347DA33576}" type="presOf" srcId="{5F889B36-B63E-44A7-9C9D-1B3BC5669578}" destId="{3A109471-5756-42C5-A829-77629D0B13BB}" srcOrd="0" destOrd="1" presId="urn:microsoft.com/office/officeart/2005/8/layout/list1"/>
    <dgm:cxn modelId="{AAD0DE3C-E345-4DC8-891E-3DC2AED64A09}" type="presParOf" srcId="{537196DD-555F-49EC-9B04-FD9D79F148A8}" destId="{B83A0DC0-66A2-45CD-8F3E-BBB0B600F2C7}" srcOrd="0" destOrd="0" presId="urn:microsoft.com/office/officeart/2005/8/layout/list1"/>
    <dgm:cxn modelId="{1DA38461-8B08-4F2F-99C0-BBDBF648CEBF}" type="presParOf" srcId="{B83A0DC0-66A2-45CD-8F3E-BBB0B600F2C7}" destId="{17416B8E-E1DB-4497-B369-FC5CABC36A24}" srcOrd="0" destOrd="0" presId="urn:microsoft.com/office/officeart/2005/8/layout/list1"/>
    <dgm:cxn modelId="{DB7B4B32-2CB4-4AE6-92DE-E7E5C345A441}" type="presParOf" srcId="{B83A0DC0-66A2-45CD-8F3E-BBB0B600F2C7}" destId="{F585393A-5844-4ACB-AE22-50B86B837BF9}" srcOrd="1" destOrd="0" presId="urn:microsoft.com/office/officeart/2005/8/layout/list1"/>
    <dgm:cxn modelId="{0091B468-4CF0-4675-A2CF-9DA9DEED27BD}" type="presParOf" srcId="{537196DD-555F-49EC-9B04-FD9D79F148A8}" destId="{5D755112-03D2-4E06-A493-CCD9F310D93E}" srcOrd="1" destOrd="0" presId="urn:microsoft.com/office/officeart/2005/8/layout/list1"/>
    <dgm:cxn modelId="{60A017DC-DE39-4627-BCF2-67FBD15A981C}" type="presParOf" srcId="{537196DD-555F-49EC-9B04-FD9D79F148A8}" destId="{3A109471-5756-42C5-A829-77629D0B13B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455F29-9CAA-43F1-9934-26DDEDADF8BC}"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2C9B903F-83CA-4582-89EF-46226FDCC874}">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000" b="1" dirty="0"/>
            <a:t>Object-oriented</a:t>
          </a:r>
        </a:p>
      </dgm:t>
    </dgm:pt>
    <dgm:pt modelId="{A04ABBF7-6F55-41FF-9B0B-04BF5BDCA0FC}" type="parTrans" cxnId="{42E1815C-E5A4-4D48-9051-524A0C124F83}">
      <dgm:prSet/>
      <dgm:spPr/>
      <dgm:t>
        <a:bodyPr/>
        <a:lstStyle/>
        <a:p>
          <a:endParaRPr lang="en-US"/>
        </a:p>
      </dgm:t>
    </dgm:pt>
    <dgm:pt modelId="{D26D4A4E-B8EB-47EA-8143-70C7649FE4D3}" type="sibTrans" cxnId="{42E1815C-E5A4-4D48-9051-524A0C124F83}">
      <dgm:prSet/>
      <dgm:spPr/>
      <dgm:t>
        <a:bodyPr/>
        <a:lstStyle/>
        <a:p>
          <a:endParaRPr lang="en-US"/>
        </a:p>
      </dgm:t>
    </dgm:pt>
    <dgm:pt modelId="{C2C4A2B5-BD45-4274-AEC8-705AA3E09E6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000" b="1" dirty="0"/>
            <a:t>Robust</a:t>
          </a:r>
        </a:p>
      </dgm:t>
    </dgm:pt>
    <dgm:pt modelId="{BF997589-3D10-4C68-BC49-6965E7714DD5}" type="parTrans" cxnId="{808C3CA2-A58F-4482-A34B-F7BB178A74D4}">
      <dgm:prSet/>
      <dgm:spPr/>
      <dgm:t>
        <a:bodyPr/>
        <a:lstStyle/>
        <a:p>
          <a:endParaRPr lang="en-US"/>
        </a:p>
      </dgm:t>
    </dgm:pt>
    <dgm:pt modelId="{3709FDDB-2AF4-46AB-8D18-D45D2A2A936D}" type="sibTrans" cxnId="{808C3CA2-A58F-4482-A34B-F7BB178A74D4}">
      <dgm:prSet/>
      <dgm:spPr/>
      <dgm:t>
        <a:bodyPr/>
        <a:lstStyle/>
        <a:p>
          <a:endParaRPr lang="en-US"/>
        </a:p>
      </dgm:t>
    </dgm:pt>
    <dgm:pt modelId="{E7756826-B0E0-4506-8F15-346146E16A94}">
      <dgm:prSet custT="1"/>
      <dgm:spPr/>
      <dgm:t>
        <a:bodyPr/>
        <a:lstStyle/>
        <a:p>
          <a:r>
            <a:rPr lang="en-US" sz="2000" dirty="0">
              <a:latin typeface="Calibri" pitchFamily="34" charset="0"/>
            </a:rPr>
            <a:t>Java is a pure OOP language that uses classes and objects that address to the real-world problem domains.</a:t>
          </a:r>
        </a:p>
      </dgm:t>
    </dgm:pt>
    <dgm:pt modelId="{BC3BE292-21AA-4826-9139-8A1D85920084}" type="parTrans" cxnId="{E702E6C1-77C7-4FCF-9611-AEBA1BAC0E71}">
      <dgm:prSet/>
      <dgm:spPr/>
      <dgm:t>
        <a:bodyPr/>
        <a:lstStyle/>
        <a:p>
          <a:endParaRPr lang="en-US"/>
        </a:p>
      </dgm:t>
    </dgm:pt>
    <dgm:pt modelId="{0F1E9302-191D-4B22-96DF-1B021F529DAB}" type="sibTrans" cxnId="{E702E6C1-77C7-4FCF-9611-AEBA1BAC0E71}">
      <dgm:prSet/>
      <dgm:spPr/>
      <dgm:t>
        <a:bodyPr/>
        <a:lstStyle/>
        <a:p>
          <a:endParaRPr lang="en-US"/>
        </a:p>
      </dgm:t>
    </dgm:pt>
    <dgm:pt modelId="{52296452-6844-449D-8770-7DBD41D52187}">
      <dgm:prSet custT="1"/>
      <dgm:spPr/>
      <dgm:t>
        <a:bodyPr/>
        <a:lstStyle/>
        <a:p>
          <a:r>
            <a:rPr lang="en-US" sz="2000" dirty="0">
              <a:latin typeface="Calibri" pitchFamily="34" charset="0"/>
            </a:rPr>
            <a:t>Even, the application development in Java starts with a class designing.</a:t>
          </a:r>
        </a:p>
      </dgm:t>
    </dgm:pt>
    <dgm:pt modelId="{63FBD4DA-8E5C-4B4C-9117-0FD70AE75283}" type="parTrans" cxnId="{92221665-E671-47F0-8717-ADC8F634F6AC}">
      <dgm:prSet/>
      <dgm:spPr/>
      <dgm:t>
        <a:bodyPr/>
        <a:lstStyle/>
        <a:p>
          <a:endParaRPr lang="en-US"/>
        </a:p>
      </dgm:t>
    </dgm:pt>
    <dgm:pt modelId="{C91BDBFC-096B-467E-A098-9C1F682189FD}" type="sibTrans" cxnId="{92221665-E671-47F0-8717-ADC8F634F6AC}">
      <dgm:prSet/>
      <dgm:spPr/>
      <dgm:t>
        <a:bodyPr/>
        <a:lstStyle/>
        <a:p>
          <a:endParaRPr lang="en-US"/>
        </a:p>
      </dgm:t>
    </dgm:pt>
    <dgm:pt modelId="{22B04C5D-CF9A-4077-8772-F7B9FDF285DD}">
      <dgm:prSet custT="1"/>
      <dgm:spPr/>
      <dgm:t>
        <a:bodyPr/>
        <a:lstStyle/>
        <a:p>
          <a:r>
            <a:rPr lang="en-US" sz="2000" b="1" dirty="0">
              <a:latin typeface="Calibri" pitchFamily="34" charset="0"/>
            </a:rPr>
            <a:t>C and C++ languages</a:t>
          </a:r>
          <a:r>
            <a:rPr lang="en-US" sz="2000" dirty="0">
              <a:latin typeface="Calibri" pitchFamily="34" charset="0"/>
            </a:rPr>
            <a:t> -  Dynamic memory allocation/</a:t>
          </a:r>
          <a:r>
            <a:rPr lang="en-US" sz="2000" dirty="0" err="1">
              <a:latin typeface="Calibri" pitchFamily="34" charset="0"/>
            </a:rPr>
            <a:t>deallocation</a:t>
          </a:r>
          <a:r>
            <a:rPr lang="en-US" sz="2000" dirty="0">
              <a:latin typeface="Calibri" pitchFamily="34" charset="0"/>
            </a:rPr>
            <a:t> is done manually through pointers that resulted in memory related errors. </a:t>
          </a:r>
        </a:p>
      </dgm:t>
    </dgm:pt>
    <dgm:pt modelId="{AAF26F33-B60E-41DC-AA5B-0329E1AA4CD2}" type="parTrans" cxnId="{F8960988-4F0D-44B5-8CD6-99F8BDB5DCB4}">
      <dgm:prSet/>
      <dgm:spPr/>
      <dgm:t>
        <a:bodyPr/>
        <a:lstStyle/>
        <a:p>
          <a:endParaRPr lang="en-US"/>
        </a:p>
      </dgm:t>
    </dgm:pt>
    <dgm:pt modelId="{77DC802C-564F-4F28-9278-7A0E29A9DE63}" type="sibTrans" cxnId="{F8960988-4F0D-44B5-8CD6-99F8BDB5DCB4}">
      <dgm:prSet/>
      <dgm:spPr/>
      <dgm:t>
        <a:bodyPr/>
        <a:lstStyle/>
        <a:p>
          <a:endParaRPr lang="en-US"/>
        </a:p>
      </dgm:t>
    </dgm:pt>
    <dgm:pt modelId="{165D4371-DA82-4853-9DFC-83AF6E6D2BEE}">
      <dgm:prSet custT="1"/>
      <dgm:spPr/>
      <dgm:t>
        <a:bodyPr/>
        <a:lstStyle/>
        <a:p>
          <a:r>
            <a:rPr lang="en-US" sz="2000" dirty="0">
              <a:latin typeface="Calibri" pitchFamily="34" charset="0"/>
            </a:rPr>
            <a:t>Java  incorporates:</a:t>
          </a:r>
        </a:p>
      </dgm:t>
    </dgm:pt>
    <dgm:pt modelId="{72C67F86-B501-4A85-AA3B-D1ACF810D928}" type="parTrans" cxnId="{003C6CCB-2102-4D6F-811B-505DF549C7CE}">
      <dgm:prSet/>
      <dgm:spPr/>
      <dgm:t>
        <a:bodyPr/>
        <a:lstStyle/>
        <a:p>
          <a:endParaRPr lang="en-US"/>
        </a:p>
      </dgm:t>
    </dgm:pt>
    <dgm:pt modelId="{BDB3EDA5-AC38-4A27-B9F8-E52522978AA9}" type="sibTrans" cxnId="{003C6CCB-2102-4D6F-811B-505DF549C7CE}">
      <dgm:prSet/>
      <dgm:spPr/>
      <dgm:t>
        <a:bodyPr/>
        <a:lstStyle/>
        <a:p>
          <a:endParaRPr lang="en-US"/>
        </a:p>
      </dgm:t>
    </dgm:pt>
    <dgm:pt modelId="{EBFDBB4A-5B1D-4BB7-BD3E-72BF3DFA36A7}">
      <dgm:prSet/>
      <dgm:spPr/>
      <dgm:t>
        <a:bodyPr/>
        <a:lstStyle/>
        <a:p>
          <a:r>
            <a:rPr lang="en-US" sz="1600" b="1" dirty="0">
              <a:latin typeface="Calibri" pitchFamily="34" charset="0"/>
            </a:rPr>
            <a:t>Strong memory management</a:t>
          </a:r>
          <a:r>
            <a:rPr lang="en-US" sz="1600" dirty="0">
              <a:latin typeface="Calibri" pitchFamily="34" charset="0"/>
            </a:rPr>
            <a:t> - Handles memory allocation and </a:t>
          </a:r>
          <a:r>
            <a:rPr lang="en-US" sz="1600" dirty="0" err="1">
              <a:latin typeface="Calibri" pitchFamily="34" charset="0"/>
            </a:rPr>
            <a:t>deallocation</a:t>
          </a:r>
          <a:r>
            <a:rPr lang="en-US" sz="1600" dirty="0">
              <a:latin typeface="Calibri" pitchFamily="34" charset="0"/>
            </a:rPr>
            <a:t> using </a:t>
          </a:r>
          <a:r>
            <a:rPr lang="en-US" sz="1600" b="1" u="sng" dirty="0">
              <a:latin typeface="Calibri" pitchFamily="34" charset="0"/>
            </a:rPr>
            <a:t>Garbage Collection Mechanism</a:t>
          </a:r>
          <a:r>
            <a:rPr lang="en-US" sz="1600" dirty="0">
              <a:latin typeface="Calibri" pitchFamily="34" charset="0"/>
            </a:rPr>
            <a:t> that destroys unused objects  in memory automatically.</a:t>
          </a:r>
        </a:p>
      </dgm:t>
    </dgm:pt>
    <dgm:pt modelId="{1AC80453-FDBF-45B8-9D07-48CD22394B8C}" type="parTrans" cxnId="{CD2D1248-8E32-4AB1-8A51-06FD39F82BFE}">
      <dgm:prSet/>
      <dgm:spPr/>
      <dgm:t>
        <a:bodyPr/>
        <a:lstStyle/>
        <a:p>
          <a:endParaRPr lang="en-US"/>
        </a:p>
      </dgm:t>
    </dgm:pt>
    <dgm:pt modelId="{88F88955-76F6-48B2-A3F9-E561D7FF53FE}" type="sibTrans" cxnId="{CD2D1248-8E32-4AB1-8A51-06FD39F82BFE}">
      <dgm:prSet/>
      <dgm:spPr/>
      <dgm:t>
        <a:bodyPr/>
        <a:lstStyle/>
        <a:p>
          <a:endParaRPr lang="en-US"/>
        </a:p>
      </dgm:t>
    </dgm:pt>
    <dgm:pt modelId="{68237F35-CACA-4AB8-BD59-3033D8768F92}">
      <dgm:prSet/>
      <dgm:spPr/>
      <dgm:t>
        <a:bodyPr/>
        <a:lstStyle/>
        <a:p>
          <a:r>
            <a:rPr lang="en-US" sz="1600" b="1" dirty="0">
              <a:latin typeface="Calibri" pitchFamily="34" charset="0"/>
            </a:rPr>
            <a:t>Exception handling mechanism </a:t>
          </a:r>
          <a:r>
            <a:rPr lang="en-US" sz="1600" dirty="0">
              <a:latin typeface="Calibri" pitchFamily="34" charset="0"/>
            </a:rPr>
            <a:t> - Stops abnormal termination of code at runtime.</a:t>
          </a:r>
        </a:p>
      </dgm:t>
    </dgm:pt>
    <dgm:pt modelId="{94CA306B-70CD-427F-A6A5-8E913BCFDCCA}" type="parTrans" cxnId="{AACB7E13-5382-4B9B-866E-9F87519130CD}">
      <dgm:prSet/>
      <dgm:spPr/>
      <dgm:t>
        <a:bodyPr/>
        <a:lstStyle/>
        <a:p>
          <a:endParaRPr lang="en-US"/>
        </a:p>
      </dgm:t>
    </dgm:pt>
    <dgm:pt modelId="{B37FBFA2-B9AE-46A8-B307-43A61F2C1FDA}" type="sibTrans" cxnId="{AACB7E13-5382-4B9B-866E-9F87519130CD}">
      <dgm:prSet/>
      <dgm:spPr/>
      <dgm:t>
        <a:bodyPr/>
        <a:lstStyle/>
        <a:p>
          <a:endParaRPr lang="en-US"/>
        </a:p>
      </dgm:t>
    </dgm:pt>
    <dgm:pt modelId="{A34690BB-4348-43CD-AF2D-45B22D1A69C3}">
      <dgm:prSet/>
      <dgm:spPr/>
      <dgm:t>
        <a:bodyPr/>
        <a:lstStyle/>
        <a:p>
          <a:r>
            <a:rPr lang="en-US" sz="1600" b="1" dirty="0">
              <a:latin typeface="Calibri" pitchFamily="34" charset="0"/>
            </a:rPr>
            <a:t>Compile-time checking</a:t>
          </a:r>
          <a:r>
            <a:rPr lang="en-US" sz="1600" dirty="0">
              <a:latin typeface="Calibri" pitchFamily="34" charset="0"/>
            </a:rPr>
            <a:t> – Ensures variables are declared which contain specific type of data.</a:t>
          </a:r>
        </a:p>
      </dgm:t>
    </dgm:pt>
    <dgm:pt modelId="{625DDB62-76FB-487A-807B-9FA01F5F0655}" type="parTrans" cxnId="{EE6C4521-0A34-4527-9047-BEB859E32E72}">
      <dgm:prSet/>
      <dgm:spPr/>
      <dgm:t>
        <a:bodyPr/>
        <a:lstStyle/>
        <a:p>
          <a:endParaRPr lang="en-US"/>
        </a:p>
      </dgm:t>
    </dgm:pt>
    <dgm:pt modelId="{CA2C5AF2-A978-46E1-BE51-AEBB73E8D314}" type="sibTrans" cxnId="{EE6C4521-0A34-4527-9047-BEB859E32E72}">
      <dgm:prSet/>
      <dgm:spPr/>
      <dgm:t>
        <a:bodyPr/>
        <a:lstStyle/>
        <a:p>
          <a:endParaRPr lang="en-US"/>
        </a:p>
      </dgm:t>
    </dgm:pt>
    <dgm:pt modelId="{FE6D3595-DA11-4A67-ABFB-CB3D538DAC33}">
      <dgm:prSet/>
      <dgm:spPr/>
      <dgm:t>
        <a:bodyPr/>
        <a:lstStyle/>
        <a:p>
          <a:r>
            <a:rPr lang="en-US" sz="1600" b="1" dirty="0">
              <a:latin typeface="Calibri" pitchFamily="34" charset="0"/>
            </a:rPr>
            <a:t>Run-time checking</a:t>
          </a:r>
          <a:r>
            <a:rPr lang="en-US" sz="1600" dirty="0">
              <a:latin typeface="Calibri" pitchFamily="34" charset="0"/>
            </a:rPr>
            <a:t> – Ensures purity of Java code during execution.</a:t>
          </a:r>
        </a:p>
      </dgm:t>
    </dgm:pt>
    <dgm:pt modelId="{15942F39-5195-4FBA-B45B-7F68063450AD}" type="parTrans" cxnId="{5BD33F98-D8DF-48DD-BFE5-11F218536ED2}">
      <dgm:prSet/>
      <dgm:spPr/>
      <dgm:t>
        <a:bodyPr/>
        <a:lstStyle/>
        <a:p>
          <a:endParaRPr lang="en-US"/>
        </a:p>
      </dgm:t>
    </dgm:pt>
    <dgm:pt modelId="{78C36C5C-CB23-4FA8-926A-A8E570817A41}" type="sibTrans" cxnId="{5BD33F98-D8DF-48DD-BFE5-11F218536ED2}">
      <dgm:prSet/>
      <dgm:spPr/>
      <dgm:t>
        <a:bodyPr/>
        <a:lstStyle/>
        <a:p>
          <a:endParaRPr lang="en-US"/>
        </a:p>
      </dgm:t>
    </dgm:pt>
    <dgm:pt modelId="{D0C05860-ABA0-4A0C-8561-063EECF1ABD2}" type="pres">
      <dgm:prSet presAssocID="{2A455F29-9CAA-43F1-9934-26DDEDADF8BC}" presName="linear" presStyleCnt="0">
        <dgm:presLayoutVars>
          <dgm:dir/>
          <dgm:animLvl val="lvl"/>
          <dgm:resizeHandles val="exact"/>
        </dgm:presLayoutVars>
      </dgm:prSet>
      <dgm:spPr/>
    </dgm:pt>
    <dgm:pt modelId="{A02BDE5F-C11F-4461-8542-562460C05FF7}" type="pres">
      <dgm:prSet presAssocID="{2C9B903F-83CA-4582-89EF-46226FDCC874}" presName="parentLin" presStyleCnt="0"/>
      <dgm:spPr/>
    </dgm:pt>
    <dgm:pt modelId="{69D4CAAB-04AF-48B6-960F-376CA839614B}" type="pres">
      <dgm:prSet presAssocID="{2C9B903F-83CA-4582-89EF-46226FDCC874}" presName="parentLeftMargin" presStyleLbl="node1" presStyleIdx="0" presStyleCnt="2"/>
      <dgm:spPr/>
    </dgm:pt>
    <dgm:pt modelId="{99200F5B-4793-4EF6-B4C1-8F59188CA52E}" type="pres">
      <dgm:prSet presAssocID="{2C9B903F-83CA-4582-89EF-46226FDCC874}" presName="parentText" presStyleLbl="node1" presStyleIdx="0" presStyleCnt="2">
        <dgm:presLayoutVars>
          <dgm:chMax val="0"/>
          <dgm:bulletEnabled val="1"/>
        </dgm:presLayoutVars>
      </dgm:prSet>
      <dgm:spPr/>
    </dgm:pt>
    <dgm:pt modelId="{81F0E516-83C1-4FF8-95FE-1BF524738BC2}" type="pres">
      <dgm:prSet presAssocID="{2C9B903F-83CA-4582-89EF-46226FDCC874}" presName="negativeSpace" presStyleCnt="0"/>
      <dgm:spPr/>
    </dgm:pt>
    <dgm:pt modelId="{CEA6A692-3A0A-490D-AE03-22E2C3D731CD}" type="pres">
      <dgm:prSet presAssocID="{2C9B903F-83CA-4582-89EF-46226FDCC874}" presName="childText" presStyleLbl="conFgAcc1" presStyleIdx="0" presStyleCnt="2" custLinFactNeighborX="166" custLinFactNeighborY="76020">
        <dgm:presLayoutVars>
          <dgm:bulletEnabled val="1"/>
        </dgm:presLayoutVars>
      </dgm:prSet>
      <dgm:spPr/>
    </dgm:pt>
    <dgm:pt modelId="{9FBCB3C0-2333-4F7D-AAD7-E08C6D4E4776}" type="pres">
      <dgm:prSet presAssocID="{D26D4A4E-B8EB-47EA-8143-70C7649FE4D3}" presName="spaceBetweenRectangles" presStyleCnt="0"/>
      <dgm:spPr/>
    </dgm:pt>
    <dgm:pt modelId="{DA119987-3B92-401C-A84C-8DB551751427}" type="pres">
      <dgm:prSet presAssocID="{C2C4A2B5-BD45-4274-AEC8-705AA3E09E69}" presName="parentLin" presStyleCnt="0"/>
      <dgm:spPr/>
    </dgm:pt>
    <dgm:pt modelId="{B774156B-E91C-4558-BFE9-55A5CDCB9444}" type="pres">
      <dgm:prSet presAssocID="{C2C4A2B5-BD45-4274-AEC8-705AA3E09E69}" presName="parentLeftMargin" presStyleLbl="node1" presStyleIdx="0" presStyleCnt="2"/>
      <dgm:spPr/>
    </dgm:pt>
    <dgm:pt modelId="{DBC4829F-683D-4AB7-8345-5506D96C36B1}" type="pres">
      <dgm:prSet presAssocID="{C2C4A2B5-BD45-4274-AEC8-705AA3E09E69}" presName="parentText" presStyleLbl="node1" presStyleIdx="1" presStyleCnt="2">
        <dgm:presLayoutVars>
          <dgm:chMax val="0"/>
          <dgm:bulletEnabled val="1"/>
        </dgm:presLayoutVars>
      </dgm:prSet>
      <dgm:spPr/>
    </dgm:pt>
    <dgm:pt modelId="{E228DEF1-0BD1-48E0-AD3C-F60B225B6027}" type="pres">
      <dgm:prSet presAssocID="{C2C4A2B5-BD45-4274-AEC8-705AA3E09E69}" presName="negativeSpace" presStyleCnt="0"/>
      <dgm:spPr/>
    </dgm:pt>
    <dgm:pt modelId="{DF88DB71-6232-4C35-B66E-62DD13025B7C}" type="pres">
      <dgm:prSet presAssocID="{C2C4A2B5-BD45-4274-AEC8-705AA3E09E69}" presName="childText" presStyleLbl="conFgAcc1" presStyleIdx="1" presStyleCnt="2" custLinFactNeighborX="0" custLinFactNeighborY="-29086">
        <dgm:presLayoutVars>
          <dgm:bulletEnabled val="1"/>
        </dgm:presLayoutVars>
      </dgm:prSet>
      <dgm:spPr/>
    </dgm:pt>
  </dgm:ptLst>
  <dgm:cxnLst>
    <dgm:cxn modelId="{3455F20F-2E0D-4F41-84FE-C5369000023B}" type="presOf" srcId="{2A455F29-9CAA-43F1-9934-26DDEDADF8BC}" destId="{D0C05860-ABA0-4A0C-8561-063EECF1ABD2}" srcOrd="0" destOrd="0" presId="urn:microsoft.com/office/officeart/2005/8/layout/list1"/>
    <dgm:cxn modelId="{AACB7E13-5382-4B9B-866E-9F87519130CD}" srcId="{165D4371-DA82-4853-9DFC-83AF6E6D2BEE}" destId="{68237F35-CACA-4AB8-BD59-3033D8768F92}" srcOrd="1" destOrd="0" parTransId="{94CA306B-70CD-427F-A6A5-8E913BCFDCCA}" sibTransId="{B37FBFA2-B9AE-46A8-B307-43A61F2C1FDA}"/>
    <dgm:cxn modelId="{1A37FA15-86F1-43E4-A3E5-CB6428D3844F}" type="presOf" srcId="{68237F35-CACA-4AB8-BD59-3033D8768F92}" destId="{DF88DB71-6232-4C35-B66E-62DD13025B7C}" srcOrd="0" destOrd="3" presId="urn:microsoft.com/office/officeart/2005/8/layout/list1"/>
    <dgm:cxn modelId="{EE6C4521-0A34-4527-9047-BEB859E32E72}" srcId="{165D4371-DA82-4853-9DFC-83AF6E6D2BEE}" destId="{A34690BB-4348-43CD-AF2D-45B22D1A69C3}" srcOrd="2" destOrd="0" parTransId="{625DDB62-76FB-487A-807B-9FA01F5F0655}" sibTransId="{CA2C5AF2-A978-46E1-BE51-AEBB73E8D314}"/>
    <dgm:cxn modelId="{03F9AF26-9C2C-4239-8B2A-93D70F3D3AE6}" type="presOf" srcId="{A34690BB-4348-43CD-AF2D-45B22D1A69C3}" destId="{DF88DB71-6232-4C35-B66E-62DD13025B7C}" srcOrd="0" destOrd="4" presId="urn:microsoft.com/office/officeart/2005/8/layout/list1"/>
    <dgm:cxn modelId="{415EDE33-77A9-44BF-91D5-F9752B7B4D9E}" type="presOf" srcId="{EBFDBB4A-5B1D-4BB7-BD3E-72BF3DFA36A7}" destId="{DF88DB71-6232-4C35-B66E-62DD13025B7C}" srcOrd="0" destOrd="2" presId="urn:microsoft.com/office/officeart/2005/8/layout/list1"/>
    <dgm:cxn modelId="{42E1815C-E5A4-4D48-9051-524A0C124F83}" srcId="{2A455F29-9CAA-43F1-9934-26DDEDADF8BC}" destId="{2C9B903F-83CA-4582-89EF-46226FDCC874}" srcOrd="0" destOrd="0" parTransId="{A04ABBF7-6F55-41FF-9B0B-04BF5BDCA0FC}" sibTransId="{D26D4A4E-B8EB-47EA-8143-70C7649FE4D3}"/>
    <dgm:cxn modelId="{5A99E264-2ECF-4BA3-BE8D-A5ECC2971B85}" type="presOf" srcId="{E7756826-B0E0-4506-8F15-346146E16A94}" destId="{CEA6A692-3A0A-490D-AE03-22E2C3D731CD}" srcOrd="0" destOrd="0" presId="urn:microsoft.com/office/officeart/2005/8/layout/list1"/>
    <dgm:cxn modelId="{92221665-E671-47F0-8717-ADC8F634F6AC}" srcId="{2C9B903F-83CA-4582-89EF-46226FDCC874}" destId="{52296452-6844-449D-8770-7DBD41D52187}" srcOrd="1" destOrd="0" parTransId="{63FBD4DA-8E5C-4B4C-9117-0FD70AE75283}" sibTransId="{C91BDBFC-096B-467E-A098-9C1F682189FD}"/>
    <dgm:cxn modelId="{CD2D1248-8E32-4AB1-8A51-06FD39F82BFE}" srcId="{165D4371-DA82-4853-9DFC-83AF6E6D2BEE}" destId="{EBFDBB4A-5B1D-4BB7-BD3E-72BF3DFA36A7}" srcOrd="0" destOrd="0" parTransId="{1AC80453-FDBF-45B8-9D07-48CD22394B8C}" sibTransId="{88F88955-76F6-48B2-A3F9-E561D7FF53FE}"/>
    <dgm:cxn modelId="{BB35A768-9359-480D-A704-D3013EB07EA6}" type="presOf" srcId="{165D4371-DA82-4853-9DFC-83AF6E6D2BEE}" destId="{DF88DB71-6232-4C35-B66E-62DD13025B7C}" srcOrd="0" destOrd="1" presId="urn:microsoft.com/office/officeart/2005/8/layout/list1"/>
    <dgm:cxn modelId="{F8960988-4F0D-44B5-8CD6-99F8BDB5DCB4}" srcId="{C2C4A2B5-BD45-4274-AEC8-705AA3E09E69}" destId="{22B04C5D-CF9A-4077-8772-F7B9FDF285DD}" srcOrd="0" destOrd="0" parTransId="{AAF26F33-B60E-41DC-AA5B-0329E1AA4CD2}" sibTransId="{77DC802C-564F-4F28-9278-7A0E29A9DE63}"/>
    <dgm:cxn modelId="{4790888A-9505-4DFD-B6D8-C177D84A5908}" type="presOf" srcId="{C2C4A2B5-BD45-4274-AEC8-705AA3E09E69}" destId="{DBC4829F-683D-4AB7-8345-5506D96C36B1}" srcOrd="1" destOrd="0" presId="urn:microsoft.com/office/officeart/2005/8/layout/list1"/>
    <dgm:cxn modelId="{EA204397-B5DC-4368-883C-215A55658241}" type="presOf" srcId="{2C9B903F-83CA-4582-89EF-46226FDCC874}" destId="{99200F5B-4793-4EF6-B4C1-8F59188CA52E}" srcOrd="1" destOrd="0" presId="urn:microsoft.com/office/officeart/2005/8/layout/list1"/>
    <dgm:cxn modelId="{5BD33F98-D8DF-48DD-BFE5-11F218536ED2}" srcId="{165D4371-DA82-4853-9DFC-83AF6E6D2BEE}" destId="{FE6D3595-DA11-4A67-ABFB-CB3D538DAC33}" srcOrd="3" destOrd="0" parTransId="{15942F39-5195-4FBA-B45B-7F68063450AD}" sibTransId="{78C36C5C-CB23-4FA8-926A-A8E570817A41}"/>
    <dgm:cxn modelId="{819FFE9E-7231-419C-A453-7364212024C7}" type="presOf" srcId="{2C9B903F-83CA-4582-89EF-46226FDCC874}" destId="{69D4CAAB-04AF-48B6-960F-376CA839614B}" srcOrd="0" destOrd="0" presId="urn:microsoft.com/office/officeart/2005/8/layout/list1"/>
    <dgm:cxn modelId="{808C3CA2-A58F-4482-A34B-F7BB178A74D4}" srcId="{2A455F29-9CAA-43F1-9934-26DDEDADF8BC}" destId="{C2C4A2B5-BD45-4274-AEC8-705AA3E09E69}" srcOrd="1" destOrd="0" parTransId="{BF997589-3D10-4C68-BC49-6965E7714DD5}" sibTransId="{3709FDDB-2AF4-46AB-8D18-D45D2A2A936D}"/>
    <dgm:cxn modelId="{52C39FA6-75CF-4AC4-9F0E-C475A8DB69C5}" type="presOf" srcId="{FE6D3595-DA11-4A67-ABFB-CB3D538DAC33}" destId="{DF88DB71-6232-4C35-B66E-62DD13025B7C}" srcOrd="0" destOrd="5" presId="urn:microsoft.com/office/officeart/2005/8/layout/list1"/>
    <dgm:cxn modelId="{E702E6C1-77C7-4FCF-9611-AEBA1BAC0E71}" srcId="{2C9B903F-83CA-4582-89EF-46226FDCC874}" destId="{E7756826-B0E0-4506-8F15-346146E16A94}" srcOrd="0" destOrd="0" parTransId="{BC3BE292-21AA-4826-9139-8A1D85920084}" sibTransId="{0F1E9302-191D-4B22-96DF-1B021F529DAB}"/>
    <dgm:cxn modelId="{E589A5C7-2AF3-4231-B93A-0605644EAF97}" type="presOf" srcId="{22B04C5D-CF9A-4077-8772-F7B9FDF285DD}" destId="{DF88DB71-6232-4C35-B66E-62DD13025B7C}" srcOrd="0" destOrd="0" presId="urn:microsoft.com/office/officeart/2005/8/layout/list1"/>
    <dgm:cxn modelId="{003C6CCB-2102-4D6F-811B-505DF549C7CE}" srcId="{C2C4A2B5-BD45-4274-AEC8-705AA3E09E69}" destId="{165D4371-DA82-4853-9DFC-83AF6E6D2BEE}" srcOrd="1" destOrd="0" parTransId="{72C67F86-B501-4A85-AA3B-D1ACF810D928}" sibTransId="{BDB3EDA5-AC38-4A27-B9F8-E52522978AA9}"/>
    <dgm:cxn modelId="{399245DE-37E9-4B28-991C-5A730552EDBC}" type="presOf" srcId="{C2C4A2B5-BD45-4274-AEC8-705AA3E09E69}" destId="{B774156B-E91C-4558-BFE9-55A5CDCB9444}" srcOrd="0" destOrd="0" presId="urn:microsoft.com/office/officeart/2005/8/layout/list1"/>
    <dgm:cxn modelId="{79FD8BF2-8E24-483E-815B-81C180CEA660}" type="presOf" srcId="{52296452-6844-449D-8770-7DBD41D52187}" destId="{CEA6A692-3A0A-490D-AE03-22E2C3D731CD}" srcOrd="0" destOrd="1" presId="urn:microsoft.com/office/officeart/2005/8/layout/list1"/>
    <dgm:cxn modelId="{B3AC620E-1FDA-4E0D-B4B6-2C82C8F017D1}" type="presParOf" srcId="{D0C05860-ABA0-4A0C-8561-063EECF1ABD2}" destId="{A02BDE5F-C11F-4461-8542-562460C05FF7}" srcOrd="0" destOrd="0" presId="urn:microsoft.com/office/officeart/2005/8/layout/list1"/>
    <dgm:cxn modelId="{7727E3B8-B198-4FC1-8BC7-8E0D4FEE3313}" type="presParOf" srcId="{A02BDE5F-C11F-4461-8542-562460C05FF7}" destId="{69D4CAAB-04AF-48B6-960F-376CA839614B}" srcOrd="0" destOrd="0" presId="urn:microsoft.com/office/officeart/2005/8/layout/list1"/>
    <dgm:cxn modelId="{7E32649E-4328-416B-97E6-8368E300BEF5}" type="presParOf" srcId="{A02BDE5F-C11F-4461-8542-562460C05FF7}" destId="{99200F5B-4793-4EF6-B4C1-8F59188CA52E}" srcOrd="1" destOrd="0" presId="urn:microsoft.com/office/officeart/2005/8/layout/list1"/>
    <dgm:cxn modelId="{CAFA390D-4C38-42A3-A5B3-015D8EFDB323}" type="presParOf" srcId="{D0C05860-ABA0-4A0C-8561-063EECF1ABD2}" destId="{81F0E516-83C1-4FF8-95FE-1BF524738BC2}" srcOrd="1" destOrd="0" presId="urn:microsoft.com/office/officeart/2005/8/layout/list1"/>
    <dgm:cxn modelId="{36D6F022-B96C-4A50-A59C-B94DEB991C73}" type="presParOf" srcId="{D0C05860-ABA0-4A0C-8561-063EECF1ABD2}" destId="{CEA6A692-3A0A-490D-AE03-22E2C3D731CD}" srcOrd="2" destOrd="0" presId="urn:microsoft.com/office/officeart/2005/8/layout/list1"/>
    <dgm:cxn modelId="{2A0488A5-1B78-4E79-B8CE-A120CF9106A8}" type="presParOf" srcId="{D0C05860-ABA0-4A0C-8561-063EECF1ABD2}" destId="{9FBCB3C0-2333-4F7D-AAD7-E08C6D4E4776}" srcOrd="3" destOrd="0" presId="urn:microsoft.com/office/officeart/2005/8/layout/list1"/>
    <dgm:cxn modelId="{39A6B6E4-1936-431B-B548-D11D2945B3D9}" type="presParOf" srcId="{D0C05860-ABA0-4A0C-8561-063EECF1ABD2}" destId="{DA119987-3B92-401C-A84C-8DB551751427}" srcOrd="4" destOrd="0" presId="urn:microsoft.com/office/officeart/2005/8/layout/list1"/>
    <dgm:cxn modelId="{27C94CFF-5FDA-4FDD-9803-5A4C38AF28C4}" type="presParOf" srcId="{DA119987-3B92-401C-A84C-8DB551751427}" destId="{B774156B-E91C-4558-BFE9-55A5CDCB9444}" srcOrd="0" destOrd="0" presId="urn:microsoft.com/office/officeart/2005/8/layout/list1"/>
    <dgm:cxn modelId="{88C73928-B596-4F52-9E29-6FC19A8A586D}" type="presParOf" srcId="{DA119987-3B92-401C-A84C-8DB551751427}" destId="{DBC4829F-683D-4AB7-8345-5506D96C36B1}" srcOrd="1" destOrd="0" presId="urn:microsoft.com/office/officeart/2005/8/layout/list1"/>
    <dgm:cxn modelId="{8125B170-0068-4EB8-B95A-593F010AC2C4}" type="presParOf" srcId="{D0C05860-ABA0-4A0C-8561-063EECF1ABD2}" destId="{E228DEF1-0BD1-48E0-AD3C-F60B225B6027}" srcOrd="5" destOrd="0" presId="urn:microsoft.com/office/officeart/2005/8/layout/list1"/>
    <dgm:cxn modelId="{20606D34-A828-4804-8917-DA49B066490C}" type="presParOf" srcId="{D0C05860-ABA0-4A0C-8561-063EECF1ABD2}" destId="{DF88DB71-6232-4C35-B66E-62DD13025B7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455F29-9CAA-43F1-9934-26DDEDADF8BC}"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2C9B903F-83CA-4582-89EF-46226FDCC874}">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000" b="1" dirty="0"/>
            <a:t>Secure</a:t>
          </a:r>
          <a:endParaRPr lang="en-US" sz="2000" dirty="0"/>
        </a:p>
      </dgm:t>
    </dgm:pt>
    <dgm:pt modelId="{A04ABBF7-6F55-41FF-9B0B-04BF5BDCA0FC}" type="parTrans" cxnId="{42E1815C-E5A4-4D48-9051-524A0C124F83}">
      <dgm:prSet/>
      <dgm:spPr/>
      <dgm:t>
        <a:bodyPr/>
        <a:lstStyle/>
        <a:p>
          <a:endParaRPr lang="en-US"/>
        </a:p>
      </dgm:t>
    </dgm:pt>
    <dgm:pt modelId="{D26D4A4E-B8EB-47EA-8143-70C7649FE4D3}" type="sibTrans" cxnId="{42E1815C-E5A4-4D48-9051-524A0C124F83}">
      <dgm:prSet/>
      <dgm:spPr/>
      <dgm:t>
        <a:bodyPr/>
        <a:lstStyle/>
        <a:p>
          <a:endParaRPr lang="en-US"/>
        </a:p>
      </dgm:t>
    </dgm:pt>
    <dgm:pt modelId="{2AC6EFF5-8156-4FF1-BE48-9FB21F8E0F13}">
      <dgm:prSet custT="1"/>
      <dgm:spPr/>
      <dgm:t>
        <a:bodyPr/>
        <a:lstStyle/>
        <a:p>
          <a:r>
            <a:rPr lang="en-US" sz="2000" dirty="0">
              <a:latin typeface="Calibri" pitchFamily="34" charset="0"/>
            </a:rPr>
            <a:t>Security checks applied at different layers ensures that the Java programs are protected against malicious codes.</a:t>
          </a:r>
        </a:p>
      </dgm:t>
    </dgm:pt>
    <dgm:pt modelId="{09412A03-C45B-4601-98E8-BFCCEFD97702}" type="parTrans" cxnId="{F167A91B-72A7-4582-801C-5F4CC0B05BF4}">
      <dgm:prSet/>
      <dgm:spPr/>
      <dgm:t>
        <a:bodyPr/>
        <a:lstStyle/>
        <a:p>
          <a:endParaRPr lang="en-US"/>
        </a:p>
      </dgm:t>
    </dgm:pt>
    <dgm:pt modelId="{3C409108-3354-4799-B315-4463B83559F4}" type="sibTrans" cxnId="{F167A91B-72A7-4582-801C-5F4CC0B05BF4}">
      <dgm:prSet/>
      <dgm:spPr/>
      <dgm:t>
        <a:bodyPr/>
        <a:lstStyle/>
        <a:p>
          <a:endParaRPr lang="en-US"/>
        </a:p>
      </dgm:t>
    </dgm:pt>
    <dgm:pt modelId="{F9936EB8-FF20-4E9F-A907-CF9AD1D8F036}">
      <dgm:prSet/>
      <dgm:spPr/>
      <dgm:t>
        <a:bodyPr/>
        <a:lstStyle/>
        <a:p>
          <a:endParaRPr lang="en-US" sz="1600" dirty="0"/>
        </a:p>
      </dgm:t>
    </dgm:pt>
    <dgm:pt modelId="{A25790AA-1E5F-4E8F-850A-4254741F6B9E}" type="parTrans" cxnId="{36ED2BE7-09EE-4EC2-9F89-D2E34659023E}">
      <dgm:prSet/>
      <dgm:spPr/>
      <dgm:t>
        <a:bodyPr/>
        <a:lstStyle/>
        <a:p>
          <a:endParaRPr lang="en-US"/>
        </a:p>
      </dgm:t>
    </dgm:pt>
    <dgm:pt modelId="{18F85A67-6DC2-477B-A53F-7A67AA5E0A7F}" type="sibTrans" cxnId="{36ED2BE7-09EE-4EC2-9F89-D2E34659023E}">
      <dgm:prSet/>
      <dgm:spPr/>
      <dgm:t>
        <a:bodyPr/>
        <a:lstStyle/>
        <a:p>
          <a:endParaRPr lang="en-US"/>
        </a:p>
      </dgm:t>
    </dgm:pt>
    <dgm:pt modelId="{98775D12-3E90-4840-B913-D6B16C4CDE07}">
      <dgm:prSet custT="1"/>
      <dgm:spPr/>
      <dgm:t>
        <a:bodyPr/>
        <a:lstStyle/>
        <a:p>
          <a:r>
            <a:rPr lang="en-US" sz="2000" dirty="0">
              <a:latin typeface="Calibri" pitchFamily="34" charset="0"/>
            </a:rPr>
            <a:t>Java programs that are accessed on the network are known as applets. </a:t>
          </a:r>
        </a:p>
      </dgm:t>
    </dgm:pt>
    <dgm:pt modelId="{B3109307-BB9A-4A2F-B9DD-8E12EEFF0345}" type="parTrans" cxnId="{12A7E581-4AC6-4237-A51A-B58F571976E9}">
      <dgm:prSet/>
      <dgm:spPr/>
      <dgm:t>
        <a:bodyPr/>
        <a:lstStyle/>
        <a:p>
          <a:endParaRPr lang="en-US"/>
        </a:p>
      </dgm:t>
    </dgm:pt>
    <dgm:pt modelId="{2E12018C-E5AA-42DC-9BA6-B05CD88E6625}" type="sibTrans" cxnId="{12A7E581-4AC6-4237-A51A-B58F571976E9}">
      <dgm:prSet/>
      <dgm:spPr/>
      <dgm:t>
        <a:bodyPr/>
        <a:lstStyle/>
        <a:p>
          <a:endParaRPr lang="en-US"/>
        </a:p>
      </dgm:t>
    </dgm:pt>
    <dgm:pt modelId="{4C6397FA-EAAB-47A7-A992-E0EE02550D93}">
      <dgm:prSet custT="1"/>
      <dgm:spPr/>
      <dgm:t>
        <a:bodyPr/>
        <a:lstStyle/>
        <a:p>
          <a:r>
            <a:rPr lang="en-US" sz="2000" dirty="0">
              <a:latin typeface="Calibri" pitchFamily="34" charset="0"/>
            </a:rPr>
            <a:t>Java Virtual Machine (JVM) which is a runtime environment for executing Java programs applies its own security features to Java language. </a:t>
          </a:r>
        </a:p>
      </dgm:t>
    </dgm:pt>
    <dgm:pt modelId="{6722BEFD-242B-4599-88F7-096FAB54A71E}" type="parTrans" cxnId="{347B1CE3-5EA8-422F-9CE6-F7164F185117}">
      <dgm:prSet/>
      <dgm:spPr/>
      <dgm:t>
        <a:bodyPr/>
        <a:lstStyle/>
        <a:p>
          <a:endParaRPr lang="en-US"/>
        </a:p>
      </dgm:t>
    </dgm:pt>
    <dgm:pt modelId="{5F7BB0C7-4B85-470E-A112-96E42FC7B6E6}" type="sibTrans" cxnId="{347B1CE3-5EA8-422F-9CE6-F7164F185117}">
      <dgm:prSet/>
      <dgm:spPr/>
      <dgm:t>
        <a:bodyPr/>
        <a:lstStyle/>
        <a:p>
          <a:endParaRPr lang="en-US"/>
        </a:p>
      </dgm:t>
    </dgm:pt>
    <dgm:pt modelId="{F75F88A4-89E5-4DB3-9148-A8CEA08C0B3F}">
      <dgm:prSet custT="1"/>
      <dgm:spPr/>
      <dgm:t>
        <a:bodyPr/>
        <a:lstStyle/>
        <a:p>
          <a:r>
            <a:rPr lang="en-US" sz="2000" dirty="0">
              <a:latin typeface="Calibri" pitchFamily="34" charset="0"/>
            </a:rPr>
            <a:t>JVM ensures that the code loaded for execution is well-formed and conforms to Java standards.</a:t>
          </a:r>
        </a:p>
      </dgm:t>
    </dgm:pt>
    <dgm:pt modelId="{EC70C137-C450-4886-9E45-06364A79BAE0}" type="parTrans" cxnId="{A073F0EA-4BFF-4785-8808-4CEBB22E1E52}">
      <dgm:prSet/>
      <dgm:spPr/>
      <dgm:t>
        <a:bodyPr/>
        <a:lstStyle/>
        <a:p>
          <a:endParaRPr lang="en-US"/>
        </a:p>
      </dgm:t>
    </dgm:pt>
    <dgm:pt modelId="{AEF59341-3E68-4CA0-A381-195B4C51E850}" type="sibTrans" cxnId="{A073F0EA-4BFF-4785-8808-4CEBB22E1E52}">
      <dgm:prSet/>
      <dgm:spPr/>
      <dgm:t>
        <a:bodyPr/>
        <a:lstStyle/>
        <a:p>
          <a:endParaRPr lang="en-US"/>
        </a:p>
      </dgm:t>
    </dgm:pt>
    <dgm:pt modelId="{49AB3253-982E-4BF2-9729-60311CBF46E6}">
      <dgm:prSet custT="1"/>
      <dgm:spPr/>
      <dgm:t>
        <a:bodyPr/>
        <a:lstStyle/>
        <a:p>
          <a:r>
            <a:rPr lang="en-US" sz="2000" dirty="0">
              <a:latin typeface="Calibri" pitchFamily="34" charset="0"/>
            </a:rPr>
            <a:t>Java applies security to applets by placing them in a sandbox that ensures it should not have direct access to files or resources available on the local system.</a:t>
          </a:r>
        </a:p>
      </dgm:t>
    </dgm:pt>
    <dgm:pt modelId="{C12F6979-A2A5-457B-95EC-B584777C4A85}" type="parTrans" cxnId="{2EDF63CD-0A1B-4AEB-B74B-6F3222356397}">
      <dgm:prSet/>
      <dgm:spPr/>
      <dgm:t>
        <a:bodyPr/>
        <a:lstStyle/>
        <a:p>
          <a:endParaRPr lang="en-US"/>
        </a:p>
      </dgm:t>
    </dgm:pt>
    <dgm:pt modelId="{602CF91D-0111-4114-94A2-078BA53F0CED}" type="sibTrans" cxnId="{2EDF63CD-0A1B-4AEB-B74B-6F3222356397}">
      <dgm:prSet/>
      <dgm:spPr/>
      <dgm:t>
        <a:bodyPr/>
        <a:lstStyle/>
        <a:p>
          <a:endParaRPr lang="en-US"/>
        </a:p>
      </dgm:t>
    </dgm:pt>
    <dgm:pt modelId="{D0C05860-ABA0-4A0C-8561-063EECF1ABD2}" type="pres">
      <dgm:prSet presAssocID="{2A455F29-9CAA-43F1-9934-26DDEDADF8BC}" presName="linear" presStyleCnt="0">
        <dgm:presLayoutVars>
          <dgm:dir/>
          <dgm:animLvl val="lvl"/>
          <dgm:resizeHandles val="exact"/>
        </dgm:presLayoutVars>
      </dgm:prSet>
      <dgm:spPr/>
    </dgm:pt>
    <dgm:pt modelId="{A02BDE5F-C11F-4461-8542-562460C05FF7}" type="pres">
      <dgm:prSet presAssocID="{2C9B903F-83CA-4582-89EF-46226FDCC874}" presName="parentLin" presStyleCnt="0"/>
      <dgm:spPr/>
    </dgm:pt>
    <dgm:pt modelId="{69D4CAAB-04AF-48B6-960F-376CA839614B}" type="pres">
      <dgm:prSet presAssocID="{2C9B903F-83CA-4582-89EF-46226FDCC874}" presName="parentLeftMargin" presStyleLbl="node1" presStyleIdx="0" presStyleCnt="1"/>
      <dgm:spPr/>
    </dgm:pt>
    <dgm:pt modelId="{99200F5B-4793-4EF6-B4C1-8F59188CA52E}" type="pres">
      <dgm:prSet presAssocID="{2C9B903F-83CA-4582-89EF-46226FDCC874}" presName="parentText" presStyleLbl="node1" presStyleIdx="0" presStyleCnt="1" custScaleY="48892">
        <dgm:presLayoutVars>
          <dgm:chMax val="0"/>
          <dgm:bulletEnabled val="1"/>
        </dgm:presLayoutVars>
      </dgm:prSet>
      <dgm:spPr/>
    </dgm:pt>
    <dgm:pt modelId="{81F0E516-83C1-4FF8-95FE-1BF524738BC2}" type="pres">
      <dgm:prSet presAssocID="{2C9B903F-83CA-4582-89EF-46226FDCC874}" presName="negativeSpace" presStyleCnt="0"/>
      <dgm:spPr/>
    </dgm:pt>
    <dgm:pt modelId="{CEA6A692-3A0A-490D-AE03-22E2C3D731CD}" type="pres">
      <dgm:prSet presAssocID="{2C9B903F-83CA-4582-89EF-46226FDCC874}" presName="childText" presStyleLbl="conFgAcc1" presStyleIdx="0" presStyleCnt="1" custLinFactNeighborX="-1280" custLinFactNeighborY="-13250">
        <dgm:presLayoutVars>
          <dgm:bulletEnabled val="1"/>
        </dgm:presLayoutVars>
      </dgm:prSet>
      <dgm:spPr/>
    </dgm:pt>
  </dgm:ptLst>
  <dgm:cxnLst>
    <dgm:cxn modelId="{F167A91B-72A7-4582-801C-5F4CC0B05BF4}" srcId="{2C9B903F-83CA-4582-89EF-46226FDCC874}" destId="{2AC6EFF5-8156-4FF1-BE48-9FB21F8E0F13}" srcOrd="1" destOrd="0" parTransId="{09412A03-C45B-4601-98E8-BFCCEFD97702}" sibTransId="{3C409108-3354-4799-B315-4463B83559F4}"/>
    <dgm:cxn modelId="{ACB3AC3B-2D45-4E3D-AA24-092AA0DDB794}" type="presOf" srcId="{2AC6EFF5-8156-4FF1-BE48-9FB21F8E0F13}" destId="{CEA6A692-3A0A-490D-AE03-22E2C3D731CD}" srcOrd="0" destOrd="1" presId="urn:microsoft.com/office/officeart/2005/8/layout/list1"/>
    <dgm:cxn modelId="{42E1815C-E5A4-4D48-9051-524A0C124F83}" srcId="{2A455F29-9CAA-43F1-9934-26DDEDADF8BC}" destId="{2C9B903F-83CA-4582-89EF-46226FDCC874}" srcOrd="0" destOrd="0" parTransId="{A04ABBF7-6F55-41FF-9B0B-04BF5BDCA0FC}" sibTransId="{D26D4A4E-B8EB-47EA-8143-70C7649FE4D3}"/>
    <dgm:cxn modelId="{67D15643-5D5A-427F-9066-5AFA2B191193}" type="presOf" srcId="{F9936EB8-FF20-4E9F-A907-CF9AD1D8F036}" destId="{CEA6A692-3A0A-490D-AE03-22E2C3D731CD}" srcOrd="0" destOrd="0" presId="urn:microsoft.com/office/officeart/2005/8/layout/list1"/>
    <dgm:cxn modelId="{A88A4B69-2F6F-4140-9B40-FB6FC5FF57CD}" type="presOf" srcId="{2C9B903F-83CA-4582-89EF-46226FDCC874}" destId="{99200F5B-4793-4EF6-B4C1-8F59188CA52E}" srcOrd="1" destOrd="0" presId="urn:microsoft.com/office/officeart/2005/8/layout/list1"/>
    <dgm:cxn modelId="{C218FA52-676D-4A87-A5ED-C3BFD7BA2564}" type="presOf" srcId="{98775D12-3E90-4840-B913-D6B16C4CDE07}" destId="{CEA6A692-3A0A-490D-AE03-22E2C3D731CD}" srcOrd="0" destOrd="2" presId="urn:microsoft.com/office/officeart/2005/8/layout/list1"/>
    <dgm:cxn modelId="{C6E0E478-8E06-49C7-AD67-37D51601D923}" type="presOf" srcId="{F75F88A4-89E5-4DB3-9148-A8CEA08C0B3F}" destId="{CEA6A692-3A0A-490D-AE03-22E2C3D731CD}" srcOrd="0" destOrd="5" presId="urn:microsoft.com/office/officeart/2005/8/layout/list1"/>
    <dgm:cxn modelId="{12A7E581-4AC6-4237-A51A-B58F571976E9}" srcId="{2C9B903F-83CA-4582-89EF-46226FDCC874}" destId="{98775D12-3E90-4840-B913-D6B16C4CDE07}" srcOrd="2" destOrd="0" parTransId="{B3109307-BB9A-4A2F-B9DD-8E12EEFF0345}" sibTransId="{2E12018C-E5AA-42DC-9BA6-B05CD88E6625}"/>
    <dgm:cxn modelId="{21FA6CAB-9C4D-486D-A1BB-A5513A5242FF}" type="presOf" srcId="{4C6397FA-EAAB-47A7-A992-E0EE02550D93}" destId="{CEA6A692-3A0A-490D-AE03-22E2C3D731CD}" srcOrd="0" destOrd="4" presId="urn:microsoft.com/office/officeart/2005/8/layout/list1"/>
    <dgm:cxn modelId="{22C359BC-B6CD-4913-87C6-32BD765A2F96}" type="presOf" srcId="{49AB3253-982E-4BF2-9729-60311CBF46E6}" destId="{CEA6A692-3A0A-490D-AE03-22E2C3D731CD}" srcOrd="0" destOrd="3" presId="urn:microsoft.com/office/officeart/2005/8/layout/list1"/>
    <dgm:cxn modelId="{2EDF63CD-0A1B-4AEB-B74B-6F3222356397}" srcId="{2C9B903F-83CA-4582-89EF-46226FDCC874}" destId="{49AB3253-982E-4BF2-9729-60311CBF46E6}" srcOrd="3" destOrd="0" parTransId="{C12F6979-A2A5-457B-95EC-B584777C4A85}" sibTransId="{602CF91D-0111-4114-94A2-078BA53F0CED}"/>
    <dgm:cxn modelId="{347B1CE3-5EA8-422F-9CE6-F7164F185117}" srcId="{2C9B903F-83CA-4582-89EF-46226FDCC874}" destId="{4C6397FA-EAAB-47A7-A992-E0EE02550D93}" srcOrd="4" destOrd="0" parTransId="{6722BEFD-242B-4599-88F7-096FAB54A71E}" sibTransId="{5F7BB0C7-4B85-470E-A112-96E42FC7B6E6}"/>
    <dgm:cxn modelId="{21FEFBE3-FB6F-40A3-AD13-8F8BB2D1547C}" type="presOf" srcId="{2C9B903F-83CA-4582-89EF-46226FDCC874}" destId="{69D4CAAB-04AF-48B6-960F-376CA839614B}" srcOrd="0" destOrd="0" presId="urn:microsoft.com/office/officeart/2005/8/layout/list1"/>
    <dgm:cxn modelId="{36ED2BE7-09EE-4EC2-9F89-D2E34659023E}" srcId="{2C9B903F-83CA-4582-89EF-46226FDCC874}" destId="{F9936EB8-FF20-4E9F-A907-CF9AD1D8F036}" srcOrd="0" destOrd="0" parTransId="{A25790AA-1E5F-4E8F-850A-4254741F6B9E}" sibTransId="{18F85A67-6DC2-477B-A53F-7A67AA5E0A7F}"/>
    <dgm:cxn modelId="{A073F0EA-4BFF-4785-8808-4CEBB22E1E52}" srcId="{2C9B903F-83CA-4582-89EF-46226FDCC874}" destId="{F75F88A4-89E5-4DB3-9148-A8CEA08C0B3F}" srcOrd="5" destOrd="0" parTransId="{EC70C137-C450-4886-9E45-06364A79BAE0}" sibTransId="{AEF59341-3E68-4CA0-A381-195B4C51E850}"/>
    <dgm:cxn modelId="{3B051CEB-89CC-4F1E-A879-F77A9F808212}" type="presOf" srcId="{2A455F29-9CAA-43F1-9934-26DDEDADF8BC}" destId="{D0C05860-ABA0-4A0C-8561-063EECF1ABD2}" srcOrd="0" destOrd="0" presId="urn:microsoft.com/office/officeart/2005/8/layout/list1"/>
    <dgm:cxn modelId="{A8DD417E-D568-43CF-A72B-AE2BDC2C0793}" type="presParOf" srcId="{D0C05860-ABA0-4A0C-8561-063EECF1ABD2}" destId="{A02BDE5F-C11F-4461-8542-562460C05FF7}" srcOrd="0" destOrd="0" presId="urn:microsoft.com/office/officeart/2005/8/layout/list1"/>
    <dgm:cxn modelId="{520EEA2A-419D-40AB-96FC-6B7EAEC527BC}" type="presParOf" srcId="{A02BDE5F-C11F-4461-8542-562460C05FF7}" destId="{69D4CAAB-04AF-48B6-960F-376CA839614B}" srcOrd="0" destOrd="0" presId="urn:microsoft.com/office/officeart/2005/8/layout/list1"/>
    <dgm:cxn modelId="{9AE946A3-F0E1-4DFB-908D-1464FE3CB428}" type="presParOf" srcId="{A02BDE5F-C11F-4461-8542-562460C05FF7}" destId="{99200F5B-4793-4EF6-B4C1-8F59188CA52E}" srcOrd="1" destOrd="0" presId="urn:microsoft.com/office/officeart/2005/8/layout/list1"/>
    <dgm:cxn modelId="{C0E6D09D-D889-4199-ABF5-4E6BE13B837D}" type="presParOf" srcId="{D0C05860-ABA0-4A0C-8561-063EECF1ABD2}" destId="{81F0E516-83C1-4FF8-95FE-1BF524738BC2}" srcOrd="1" destOrd="0" presId="urn:microsoft.com/office/officeart/2005/8/layout/list1"/>
    <dgm:cxn modelId="{7ABF3ACC-940C-49CD-8107-2C9E97C1DB89}" type="presParOf" srcId="{D0C05860-ABA0-4A0C-8561-063EECF1ABD2}" destId="{CEA6A692-3A0A-490D-AE03-22E2C3D731C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FA50C-DD91-4DD9-BB98-00F1C1D7E7A3}">
      <dsp:nvSpPr>
        <dsp:cNvPr id="0" name=""/>
        <dsp:cNvSpPr/>
      </dsp:nvSpPr>
      <dsp:spPr>
        <a:xfrm>
          <a:off x="1069252" y="0"/>
          <a:ext cx="3170381" cy="1902229"/>
        </a:xfrm>
        <a:prstGeom prst="rect">
          <a:avLst/>
        </a:prstGeom>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hemeClr val="accent2"/>
        </a:lnRef>
        <a:fillRef idx="3">
          <a:schemeClr val="accent2"/>
        </a:fillRef>
        <a:effectRef idx="3">
          <a:schemeClr val="accent2"/>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Structured Programming Paradigm</a:t>
          </a:r>
        </a:p>
      </dsp:txBody>
      <dsp:txXfrm>
        <a:off x="1069252" y="0"/>
        <a:ext cx="3170381" cy="1902229"/>
      </dsp:txXfrm>
    </dsp:sp>
    <dsp:sp modelId="{630367FA-D675-443B-BD9D-D1775D89209F}">
      <dsp:nvSpPr>
        <dsp:cNvPr id="0" name=""/>
        <dsp:cNvSpPr/>
      </dsp:nvSpPr>
      <dsp:spPr>
        <a:xfrm>
          <a:off x="5637486" y="795"/>
          <a:ext cx="3170381" cy="1902229"/>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Object-oriented Programming Paradigm</a:t>
          </a:r>
        </a:p>
      </dsp:txBody>
      <dsp:txXfrm>
        <a:off x="5637486" y="795"/>
        <a:ext cx="3170381" cy="19022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0C153-60BC-4A4C-959D-644D819CDF59}">
      <dsp:nvSpPr>
        <dsp:cNvPr id="0" name=""/>
        <dsp:cNvSpPr/>
      </dsp:nvSpPr>
      <dsp:spPr>
        <a:xfrm>
          <a:off x="0" y="436774"/>
          <a:ext cx="10058399" cy="297674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37388" rIns="7806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Supports portability by converting application into architecture neutral </a:t>
          </a:r>
          <a:r>
            <a:rPr lang="en-US" sz="2000" kern="1200" dirty="0" err="1">
              <a:latin typeface="Calibri" pitchFamily="34" charset="0"/>
            </a:rPr>
            <a:t>bytecode</a:t>
          </a:r>
          <a:r>
            <a:rPr lang="en-US" sz="2000" kern="1200" dirty="0">
              <a:latin typeface="Calibri" pitchFamily="34" charset="0"/>
            </a:rPr>
            <a:t> during compilation.</a:t>
          </a:r>
        </a:p>
        <a:p>
          <a:pPr marL="228600" lvl="1" indent="-228600" algn="l" defTabSz="889000">
            <a:lnSpc>
              <a:spcPct val="90000"/>
            </a:lnSpc>
            <a:spcBef>
              <a:spcPct val="0"/>
            </a:spcBef>
            <a:spcAft>
              <a:spcPct val="15000"/>
            </a:spcAft>
            <a:buChar char="•"/>
          </a:pPr>
          <a:r>
            <a:rPr lang="en-US" sz="2000" kern="1200" dirty="0">
              <a:latin typeface="Calibri" pitchFamily="34" charset="0"/>
            </a:rPr>
            <a:t>Java has defined language specifications, such as size of primitive data types and operators that are independent of the hardware platform. </a:t>
          </a:r>
        </a:p>
        <a:p>
          <a:pPr marL="228600" lvl="1" indent="-228600" algn="l" defTabSz="889000">
            <a:lnSpc>
              <a:spcPct val="90000"/>
            </a:lnSpc>
            <a:spcBef>
              <a:spcPct val="0"/>
            </a:spcBef>
            <a:spcAft>
              <a:spcPct val="15000"/>
            </a:spcAft>
            <a:buChar char="•"/>
          </a:pPr>
          <a:r>
            <a:rPr lang="en-US" sz="2000" kern="1200" dirty="0">
              <a:latin typeface="Calibri" pitchFamily="34" charset="0"/>
            </a:rPr>
            <a:t>For example, an integer variable in Java always occupies 32 bits on whichever machine the code is executed.</a:t>
          </a:r>
        </a:p>
        <a:p>
          <a:pPr marL="228600" lvl="1" indent="-228600" algn="l" defTabSz="889000">
            <a:lnSpc>
              <a:spcPct val="90000"/>
            </a:lnSpc>
            <a:spcBef>
              <a:spcPct val="0"/>
            </a:spcBef>
            <a:spcAft>
              <a:spcPct val="15000"/>
            </a:spcAft>
            <a:buChar char="•"/>
          </a:pPr>
          <a:r>
            <a:rPr lang="en-US" sz="2000" kern="1200" dirty="0">
              <a:latin typeface="Calibri" pitchFamily="34" charset="0"/>
            </a:rPr>
            <a:t>These features satisfies the major goal of Java language which is ‘</a:t>
          </a:r>
          <a:r>
            <a:rPr lang="en-US" sz="2000" b="1" u="sng" kern="1200" dirty="0">
              <a:latin typeface="Calibri" pitchFamily="34" charset="0"/>
            </a:rPr>
            <a:t>Write once, run anywhere</a:t>
          </a:r>
          <a:r>
            <a:rPr lang="en-US" sz="2000" kern="1200" dirty="0">
              <a:latin typeface="Calibri" pitchFamily="34" charset="0"/>
            </a:rPr>
            <a:t>’. 		</a:t>
          </a:r>
        </a:p>
      </dsp:txBody>
      <dsp:txXfrm>
        <a:off x="0" y="436774"/>
        <a:ext cx="10058399" cy="2976749"/>
      </dsp:txXfrm>
    </dsp:sp>
    <dsp:sp modelId="{8C596DD4-472E-41E6-82B5-24ECE7D66F47}">
      <dsp:nvSpPr>
        <dsp:cNvPr id="0" name=""/>
        <dsp:cNvSpPr/>
      </dsp:nvSpPr>
      <dsp:spPr>
        <a:xfrm>
          <a:off x="502920" y="116728"/>
          <a:ext cx="7040880" cy="619920"/>
        </a:xfrm>
        <a:prstGeom prst="roundRect">
          <a:avLst/>
        </a:prstGeom>
        <a:gradFill rotWithShape="1">
          <a:gsLst>
            <a:gs pos="0">
              <a:schemeClr val="accent2">
                <a:tint val="60000"/>
                <a:satMod val="105000"/>
                <a:lumMod val="105000"/>
              </a:schemeClr>
            </a:gs>
            <a:gs pos="100000">
              <a:schemeClr val="accent2">
                <a:tint val="65000"/>
                <a:satMod val="100000"/>
                <a:lumMod val="100000"/>
              </a:schemeClr>
            </a:gs>
            <a:gs pos="100000">
              <a:schemeClr val="accent2">
                <a:tint val="70000"/>
                <a:satMod val="100000"/>
                <a:lumMod val="100000"/>
              </a:schemeClr>
            </a:gs>
          </a:gsLst>
          <a:lin ang="5400000" scaled="0"/>
        </a:gradFill>
        <a:ln w="635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266129" tIns="0" rIns="266129" bIns="0" numCol="1" spcCol="1270" anchor="ctr" anchorCtr="0">
          <a:noAutofit/>
        </a:bodyPr>
        <a:lstStyle/>
        <a:p>
          <a:pPr marL="0" lvl="0" indent="0" algn="l" defTabSz="933450">
            <a:lnSpc>
              <a:spcPct val="90000"/>
            </a:lnSpc>
            <a:spcBef>
              <a:spcPct val="0"/>
            </a:spcBef>
            <a:spcAft>
              <a:spcPct val="35000"/>
            </a:spcAft>
            <a:buNone/>
          </a:pPr>
          <a:r>
            <a:rPr lang="en-US" sz="2100" b="1" kern="1200"/>
            <a:t>Architecture Neutral and Portable</a:t>
          </a:r>
          <a:endParaRPr lang="en-US" sz="2100" kern="1200" dirty="0"/>
        </a:p>
      </dsp:txBody>
      <dsp:txXfrm>
        <a:off x="533182" y="146990"/>
        <a:ext cx="6980356" cy="559396"/>
      </dsp:txXfrm>
    </dsp:sp>
    <dsp:sp modelId="{5881AFCA-D9BF-4BDB-9E98-80EC95598101}">
      <dsp:nvSpPr>
        <dsp:cNvPr id="0" name=""/>
        <dsp:cNvSpPr/>
      </dsp:nvSpPr>
      <dsp:spPr>
        <a:xfrm>
          <a:off x="0" y="3749975"/>
          <a:ext cx="10058399" cy="11576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37388" rIns="7806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95000"/>
                  <a:lumOff val="5000"/>
                </a:schemeClr>
              </a:solidFill>
              <a:latin typeface="Calibri" pitchFamily="34" charset="0"/>
            </a:rPr>
            <a:t>Allows a single program to perform multiple tasks simultaneously with different  threads.</a:t>
          </a:r>
          <a:endParaRPr lang="en-US" sz="2000" kern="1200" dirty="0">
            <a:latin typeface="Calibri" pitchFamily="34" charset="0"/>
          </a:endParaRPr>
        </a:p>
      </dsp:txBody>
      <dsp:txXfrm>
        <a:off x="0" y="3749975"/>
        <a:ext cx="10058399" cy="1157625"/>
      </dsp:txXfrm>
    </dsp:sp>
    <dsp:sp modelId="{97E05F83-74DF-43EB-A45E-E6029784BE29}">
      <dsp:nvSpPr>
        <dsp:cNvPr id="0" name=""/>
        <dsp:cNvSpPr/>
      </dsp:nvSpPr>
      <dsp:spPr>
        <a:xfrm>
          <a:off x="502920" y="3533235"/>
          <a:ext cx="7040880" cy="619920"/>
        </a:xfrm>
        <a:prstGeom prst="roundRect">
          <a:avLst/>
        </a:prstGeom>
        <a:gradFill rotWithShape="1">
          <a:gsLst>
            <a:gs pos="0">
              <a:schemeClr val="accent3">
                <a:tint val="60000"/>
                <a:satMod val="105000"/>
                <a:lumMod val="105000"/>
              </a:schemeClr>
            </a:gs>
            <a:gs pos="100000">
              <a:schemeClr val="accent3">
                <a:tint val="65000"/>
                <a:satMod val="100000"/>
                <a:lumMod val="100000"/>
              </a:schemeClr>
            </a:gs>
            <a:gs pos="100000">
              <a:schemeClr val="accent3">
                <a:tint val="70000"/>
                <a:satMod val="100000"/>
                <a:lumMod val="100000"/>
              </a:schemeClr>
            </a:gs>
          </a:gsLst>
          <a:lin ang="5400000" scaled="0"/>
        </a:gradFill>
        <a:ln w="635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lumMod val="95000"/>
                  <a:lumOff val="5000"/>
                </a:schemeClr>
              </a:solidFill>
            </a:rPr>
            <a:t>Multithreaded</a:t>
          </a:r>
          <a:endParaRPr lang="en-US" sz="2000" kern="1200" dirty="0">
            <a:solidFill>
              <a:schemeClr val="tx1">
                <a:lumMod val="95000"/>
                <a:lumOff val="5000"/>
              </a:schemeClr>
            </a:solidFill>
          </a:endParaRPr>
        </a:p>
      </dsp:txBody>
      <dsp:txXfrm>
        <a:off x="533182" y="3563497"/>
        <a:ext cx="6980356" cy="5593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01307-33A9-478B-B472-6458DB9B69ED}">
      <dsp:nvSpPr>
        <dsp:cNvPr id="0" name=""/>
        <dsp:cNvSpPr/>
      </dsp:nvSpPr>
      <dsp:spPr>
        <a:xfrm>
          <a:off x="0" y="536855"/>
          <a:ext cx="10058399" cy="1474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749808" rIns="7806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Supports distributed programming in which resources can be accessed across the network.</a:t>
          </a:r>
        </a:p>
      </dsp:txBody>
      <dsp:txXfrm>
        <a:off x="0" y="536855"/>
        <a:ext cx="10058399" cy="1474200"/>
      </dsp:txXfrm>
    </dsp:sp>
    <dsp:sp modelId="{C90BF725-8929-4B65-8B32-9B36344F2CF5}">
      <dsp:nvSpPr>
        <dsp:cNvPr id="0" name=""/>
        <dsp:cNvSpPr/>
      </dsp:nvSpPr>
      <dsp:spPr>
        <a:xfrm>
          <a:off x="298764" y="0"/>
          <a:ext cx="7040880" cy="1062720"/>
        </a:xfrm>
        <a:prstGeom prst="roundRect">
          <a:avLst/>
        </a:prstGeom>
        <a:gradFill rotWithShape="1">
          <a:gsLst>
            <a:gs pos="0">
              <a:schemeClr val="accent4">
                <a:tint val="60000"/>
                <a:satMod val="105000"/>
                <a:lumMod val="105000"/>
              </a:schemeClr>
            </a:gs>
            <a:gs pos="100000">
              <a:schemeClr val="accent4">
                <a:tint val="65000"/>
                <a:satMod val="100000"/>
                <a:lumMod val="100000"/>
              </a:schemeClr>
            </a:gs>
            <a:gs pos="100000">
              <a:schemeClr val="accent4">
                <a:tint val="70000"/>
                <a:satMod val="100000"/>
                <a:lumMod val="100000"/>
              </a:schemeClr>
            </a:gs>
          </a:gsLst>
          <a:lin ang="5400000" scaled="0"/>
        </a:gradFill>
        <a:ln w="6350"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t>Distributed</a:t>
          </a:r>
          <a:endParaRPr lang="en-US" sz="2000" kern="1200" dirty="0"/>
        </a:p>
      </dsp:txBody>
      <dsp:txXfrm>
        <a:off x="350642" y="51878"/>
        <a:ext cx="6937124" cy="958964"/>
      </dsp:txXfrm>
    </dsp:sp>
    <dsp:sp modelId="{33247656-B060-4DA2-A30C-572FD063D001}">
      <dsp:nvSpPr>
        <dsp:cNvPr id="0" name=""/>
        <dsp:cNvSpPr/>
      </dsp:nvSpPr>
      <dsp:spPr>
        <a:xfrm>
          <a:off x="0" y="2736816"/>
          <a:ext cx="10058399" cy="1786050"/>
        </a:xfrm>
        <a:prstGeom prst="rect">
          <a:avLst/>
        </a:prstGeom>
        <a:solidFill>
          <a:schemeClr val="lt1">
            <a:alpha val="90000"/>
            <a:hueOff val="0"/>
            <a:satOff val="0"/>
            <a:lumOff val="0"/>
            <a:alphaOff val="0"/>
          </a:schemeClr>
        </a:solidFill>
        <a:ln w="12700" cap="flat" cmpd="sng" algn="ctr">
          <a:solidFill>
            <a:schemeClr val="accent4">
              <a:hueOff val="8352737"/>
              <a:satOff val="-33685"/>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749808" rIns="7806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At runtime an application can dynamically decide which classes it requires and loads them accordingly. </a:t>
          </a:r>
        </a:p>
        <a:p>
          <a:pPr marL="228600" lvl="1" indent="-228600" algn="l" defTabSz="889000">
            <a:lnSpc>
              <a:spcPct val="90000"/>
            </a:lnSpc>
            <a:spcBef>
              <a:spcPct val="0"/>
            </a:spcBef>
            <a:spcAft>
              <a:spcPct val="15000"/>
            </a:spcAft>
            <a:buChar char="•"/>
          </a:pPr>
          <a:r>
            <a:rPr lang="en-US" sz="2000" kern="1200" dirty="0">
              <a:latin typeface="Calibri" pitchFamily="34" charset="0"/>
            </a:rPr>
            <a:t>This gives new perspective to Java for designing and developing applications.  </a:t>
          </a:r>
        </a:p>
      </dsp:txBody>
      <dsp:txXfrm>
        <a:off x="0" y="2736816"/>
        <a:ext cx="10058399" cy="1786050"/>
      </dsp:txXfrm>
    </dsp:sp>
    <dsp:sp modelId="{E55A1FC1-96B6-4189-A23C-537ECF1E6BAF}">
      <dsp:nvSpPr>
        <dsp:cNvPr id="0" name=""/>
        <dsp:cNvSpPr/>
      </dsp:nvSpPr>
      <dsp:spPr>
        <a:xfrm>
          <a:off x="502920" y="2205455"/>
          <a:ext cx="7040880" cy="1062720"/>
        </a:xfrm>
        <a:prstGeom prst="roundRect">
          <a:avLst/>
        </a:prstGeom>
        <a:gradFill rotWithShape="1">
          <a:gsLst>
            <a:gs pos="0">
              <a:schemeClr val="accent5">
                <a:tint val="60000"/>
                <a:satMod val="105000"/>
                <a:lumMod val="105000"/>
              </a:schemeClr>
            </a:gs>
            <a:gs pos="100000">
              <a:schemeClr val="accent5">
                <a:tint val="65000"/>
                <a:satMod val="100000"/>
                <a:lumMod val="100000"/>
              </a:schemeClr>
            </a:gs>
            <a:gs pos="100000">
              <a:schemeClr val="accent5">
                <a:tint val="70000"/>
                <a:satMod val="100000"/>
                <a:lumMod val="100000"/>
              </a:schemeClr>
            </a:gs>
          </a:gsLst>
          <a:lin ang="5400000" scaled="0"/>
        </a:gradFill>
        <a:ln w="635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t>Dynamic</a:t>
          </a:r>
          <a:endParaRPr lang="en-US" sz="2000" kern="1200" dirty="0"/>
        </a:p>
      </dsp:txBody>
      <dsp:txXfrm>
        <a:off x="554798" y="2257333"/>
        <a:ext cx="6937124"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33D78-524D-4CEE-838E-7D56026A705A}">
      <dsp:nvSpPr>
        <dsp:cNvPr id="0" name=""/>
        <dsp:cNvSpPr/>
      </dsp:nvSpPr>
      <dsp:spPr>
        <a:xfrm>
          <a:off x="0" y="0"/>
          <a:ext cx="8549640" cy="1145835"/>
        </a:xfrm>
        <a:prstGeom prst="roundRect">
          <a:avLst>
            <a:gd name="adj" fmla="val 10000"/>
          </a:avLst>
        </a:prstGeom>
        <a:solidFill>
          <a:schemeClr val="lt1"/>
        </a:solidFill>
        <a:ln w="127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itchFamily="34" charset="0"/>
            </a:rPr>
            <a:t>Object-oriented Analysis </a:t>
          </a:r>
          <a:r>
            <a:rPr lang="en-US" sz="2000" kern="1200" dirty="0">
              <a:latin typeface="Calibri" pitchFamily="34" charset="0"/>
            </a:rPr>
            <a:t>(OOA) phase determines the functionality of the system.</a:t>
          </a:r>
        </a:p>
      </dsp:txBody>
      <dsp:txXfrm>
        <a:off x="33560" y="33560"/>
        <a:ext cx="7092567" cy="1078715"/>
      </dsp:txXfrm>
    </dsp:sp>
    <dsp:sp modelId="{B51BAA95-D891-4D8A-9044-1C1F5B74C693}">
      <dsp:nvSpPr>
        <dsp:cNvPr id="0" name=""/>
        <dsp:cNvSpPr/>
      </dsp:nvSpPr>
      <dsp:spPr>
        <a:xfrm>
          <a:off x="729671" y="1247574"/>
          <a:ext cx="8549640" cy="1727654"/>
        </a:xfrm>
        <a:prstGeom prst="roundRect">
          <a:avLst>
            <a:gd name="adj" fmla="val 10000"/>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itchFamily="34" charset="0"/>
            </a:rPr>
            <a:t>Object-oriented Design </a:t>
          </a:r>
          <a:r>
            <a:rPr lang="en-US" sz="2000" kern="1200" dirty="0">
              <a:latin typeface="Calibri" pitchFamily="34" charset="0"/>
            </a:rPr>
            <a:t>(OOD) phases determines the process of planning a system in which objects interact with each other to solve a software problem. </a:t>
          </a:r>
        </a:p>
      </dsp:txBody>
      <dsp:txXfrm>
        <a:off x="780272" y="1298175"/>
        <a:ext cx="6808738" cy="1626452"/>
      </dsp:txXfrm>
    </dsp:sp>
    <dsp:sp modelId="{76D0B31C-0B42-4D24-9A6B-243E21708B2C}">
      <dsp:nvSpPr>
        <dsp:cNvPr id="0" name=""/>
        <dsp:cNvSpPr/>
      </dsp:nvSpPr>
      <dsp:spPr>
        <a:xfrm>
          <a:off x="1066145" y="3134527"/>
          <a:ext cx="8549640" cy="1362030"/>
        </a:xfrm>
        <a:prstGeom prst="roundRect">
          <a:avLst>
            <a:gd name="adj" fmla="val 10000"/>
          </a:avLst>
        </a:prstGeom>
        <a:solidFill>
          <a:schemeClr val="lt1"/>
        </a:solidFill>
        <a:ln w="127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itchFamily="34" charset="0"/>
            </a:rPr>
            <a:t>Object-oriented Programming </a:t>
          </a:r>
          <a:r>
            <a:rPr lang="en-US" sz="2000" kern="1200" dirty="0">
              <a:latin typeface="Calibri" pitchFamily="34" charset="0"/>
            </a:rPr>
            <a:t>(OOP) deals with the actual implementation of the application.</a:t>
          </a:r>
        </a:p>
      </dsp:txBody>
      <dsp:txXfrm>
        <a:off x="1106037" y="3174419"/>
        <a:ext cx="6830156" cy="1282246"/>
      </dsp:txXfrm>
    </dsp:sp>
    <dsp:sp modelId="{245F1966-B9F8-4250-8232-A57BD6F0C4F8}">
      <dsp:nvSpPr>
        <dsp:cNvPr id="0" name=""/>
        <dsp:cNvSpPr/>
      </dsp:nvSpPr>
      <dsp:spPr>
        <a:xfrm>
          <a:off x="7625401" y="756679"/>
          <a:ext cx="885319" cy="88531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824598" y="756679"/>
        <a:ext cx="486925" cy="666203"/>
      </dsp:txXfrm>
    </dsp:sp>
    <dsp:sp modelId="{94EBCDB4-EF51-4AD6-BBDC-0203950C9BEC}">
      <dsp:nvSpPr>
        <dsp:cNvPr id="0" name=""/>
        <dsp:cNvSpPr/>
      </dsp:nvSpPr>
      <dsp:spPr>
        <a:xfrm>
          <a:off x="8409510" y="2918635"/>
          <a:ext cx="885319" cy="88531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08707" y="2918635"/>
        <a:ext cx="486925" cy="6662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0B0E1-53AA-40F4-9959-6420AECF626A}">
      <dsp:nvSpPr>
        <dsp:cNvPr id="0" name=""/>
        <dsp:cNvSpPr/>
      </dsp:nvSpPr>
      <dsp:spPr>
        <a:xfrm rot="5400000">
          <a:off x="-408468" y="796654"/>
          <a:ext cx="2723125" cy="1906187"/>
        </a:xfrm>
        <a:prstGeom prst="chevron">
          <a:avLst/>
        </a:prstGeom>
        <a:gradFill rotWithShape="1">
          <a:gsLst>
            <a:gs pos="0">
              <a:schemeClr val="accent1">
                <a:tint val="60000"/>
                <a:satMod val="105000"/>
                <a:lumMod val="105000"/>
              </a:schemeClr>
            </a:gs>
            <a:gs pos="100000">
              <a:schemeClr val="accent1">
                <a:tint val="65000"/>
                <a:satMod val="100000"/>
                <a:lumMod val="100000"/>
              </a:schemeClr>
            </a:gs>
            <a:gs pos="100000">
              <a:schemeClr val="accent1">
                <a:tint val="70000"/>
                <a:satMod val="100000"/>
                <a:lumMod val="100000"/>
              </a:schemeClr>
            </a:gs>
          </a:gsLst>
          <a:lin ang="5400000" scaled="0"/>
        </a:gradFill>
        <a:ln w="635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1991</a:t>
          </a:r>
          <a:endParaRPr lang="en-US" sz="2800" kern="1200" dirty="0"/>
        </a:p>
      </dsp:txBody>
      <dsp:txXfrm rot="-5400000">
        <a:off x="2" y="1341279"/>
        <a:ext cx="1906187" cy="816938"/>
      </dsp:txXfrm>
    </dsp:sp>
    <dsp:sp modelId="{68837F3B-C692-4FAD-9A89-A1749EF0ADE7}">
      <dsp:nvSpPr>
        <dsp:cNvPr id="0" name=""/>
        <dsp:cNvSpPr/>
      </dsp:nvSpPr>
      <dsp:spPr>
        <a:xfrm rot="5400000">
          <a:off x="3559756" y="-1650292"/>
          <a:ext cx="3168674" cy="64758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Team of engineers from Sun Microsystems wanted to design a language for consumer devices.</a:t>
          </a:r>
        </a:p>
        <a:p>
          <a:pPr marL="228600" lvl="1" indent="-228600" algn="l" defTabSz="889000">
            <a:lnSpc>
              <a:spcPct val="90000"/>
            </a:lnSpc>
            <a:spcBef>
              <a:spcPct val="0"/>
            </a:spcBef>
            <a:spcAft>
              <a:spcPct val="15000"/>
            </a:spcAft>
            <a:buChar char="•"/>
          </a:pPr>
          <a:r>
            <a:rPr lang="en-US" sz="2000" kern="1200" dirty="0">
              <a:latin typeface="Calibri" pitchFamily="34" charset="0"/>
            </a:rPr>
            <a:t>Project was named as ‘</a:t>
          </a:r>
          <a:r>
            <a:rPr lang="en-US" sz="2000" b="1" u="sng" kern="1200" dirty="0">
              <a:latin typeface="Calibri" pitchFamily="34" charset="0"/>
            </a:rPr>
            <a:t>Green Project</a:t>
          </a:r>
          <a:r>
            <a:rPr lang="en-US" sz="2000" kern="1200" dirty="0">
              <a:latin typeface="Calibri" pitchFamily="34" charset="0"/>
            </a:rPr>
            <a:t>’.</a:t>
          </a:r>
        </a:p>
        <a:p>
          <a:pPr marL="228600" lvl="1" indent="-228600" algn="l" defTabSz="889000">
            <a:lnSpc>
              <a:spcPct val="90000"/>
            </a:lnSpc>
            <a:spcBef>
              <a:spcPct val="0"/>
            </a:spcBef>
            <a:spcAft>
              <a:spcPct val="15000"/>
            </a:spcAft>
            <a:buChar char="•"/>
          </a:pPr>
          <a:r>
            <a:rPr lang="en-US" sz="2000" kern="1200" dirty="0">
              <a:latin typeface="Calibri" pitchFamily="34" charset="0"/>
            </a:rPr>
            <a:t>Team included: James Gosling, Mike Sheridan, and Patrick </a:t>
          </a:r>
          <a:r>
            <a:rPr lang="en-US" sz="2000" kern="1200" dirty="0" err="1">
              <a:latin typeface="Calibri" pitchFamily="34" charset="0"/>
            </a:rPr>
            <a:t>Naughton</a:t>
          </a:r>
          <a:r>
            <a:rPr lang="en-US" sz="2000" kern="1200" dirty="0">
              <a:latin typeface="Calibri" pitchFamily="34" charset="0"/>
            </a:rPr>
            <a:t>.</a:t>
          </a:r>
        </a:p>
        <a:p>
          <a:pPr marL="228600" lvl="1" indent="-228600" algn="l" defTabSz="889000">
            <a:lnSpc>
              <a:spcPct val="90000"/>
            </a:lnSpc>
            <a:spcBef>
              <a:spcPct val="0"/>
            </a:spcBef>
            <a:spcAft>
              <a:spcPct val="15000"/>
            </a:spcAft>
            <a:buChar char="•"/>
          </a:pPr>
          <a:r>
            <a:rPr lang="en-US" sz="2000" kern="1200" dirty="0">
              <a:latin typeface="Calibri" pitchFamily="34" charset="0"/>
            </a:rPr>
            <a:t>Efforts were taken to produce portable and a platform independent language that can run on any machine.</a:t>
          </a:r>
        </a:p>
        <a:p>
          <a:pPr marL="228600" lvl="1" indent="-228600" algn="l" defTabSz="889000">
            <a:lnSpc>
              <a:spcPct val="90000"/>
            </a:lnSpc>
            <a:spcBef>
              <a:spcPct val="0"/>
            </a:spcBef>
            <a:spcAft>
              <a:spcPct val="15000"/>
            </a:spcAft>
            <a:buChar char="•"/>
          </a:pPr>
          <a:r>
            <a:rPr lang="en-US" sz="2000" kern="1200" dirty="0">
              <a:latin typeface="Calibri" pitchFamily="34" charset="0"/>
            </a:rPr>
            <a:t>Result was evolution of Java.</a:t>
          </a:r>
        </a:p>
        <a:p>
          <a:pPr marL="228600" lvl="1" indent="-228600" algn="l" defTabSz="889000">
            <a:lnSpc>
              <a:spcPct val="90000"/>
            </a:lnSpc>
            <a:spcBef>
              <a:spcPct val="0"/>
            </a:spcBef>
            <a:spcAft>
              <a:spcPct val="15000"/>
            </a:spcAft>
            <a:buChar char="•"/>
          </a:pPr>
          <a:r>
            <a:rPr lang="en-US" sz="2000" kern="1200" dirty="0">
              <a:latin typeface="Calibri" pitchFamily="34" charset="0"/>
            </a:rPr>
            <a:t>Initially called ‘</a:t>
          </a:r>
          <a:r>
            <a:rPr lang="en-US" sz="2000" b="1" u="sng" kern="1200" dirty="0">
              <a:latin typeface="Calibri" pitchFamily="34" charset="0"/>
            </a:rPr>
            <a:t>OAK</a:t>
          </a:r>
          <a:r>
            <a:rPr lang="en-US" sz="2000" kern="1200" dirty="0">
              <a:latin typeface="Calibri" pitchFamily="34" charset="0"/>
            </a:rPr>
            <a:t>’ and later renamed to </a:t>
          </a:r>
          <a:r>
            <a:rPr lang="en-US" sz="2000" b="1" u="sng" kern="1200" dirty="0">
              <a:latin typeface="Calibri" pitchFamily="34" charset="0"/>
            </a:rPr>
            <a:t>Java</a:t>
          </a:r>
          <a:r>
            <a:rPr lang="en-US" sz="2000" kern="1200" dirty="0">
              <a:latin typeface="Calibri" pitchFamily="34" charset="0"/>
            </a:rPr>
            <a:t> .</a:t>
          </a:r>
        </a:p>
      </dsp:txBody>
      <dsp:txXfrm rot="-5400000">
        <a:off x="1906187" y="157959"/>
        <a:ext cx="6321130" cy="285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C42A7-2073-4C79-B5BE-81CFB3827BBB}">
      <dsp:nvSpPr>
        <dsp:cNvPr id="0" name=""/>
        <dsp:cNvSpPr/>
      </dsp:nvSpPr>
      <dsp:spPr>
        <a:xfrm rot="5400000">
          <a:off x="-360071" y="1096139"/>
          <a:ext cx="2400473" cy="1680331"/>
        </a:xfrm>
        <a:prstGeom prst="chevron">
          <a:avLst/>
        </a:prstGeom>
        <a:gradFill rotWithShape="1">
          <a:gsLst>
            <a:gs pos="0">
              <a:schemeClr val="accent3">
                <a:tint val="60000"/>
                <a:satMod val="105000"/>
                <a:lumMod val="105000"/>
              </a:schemeClr>
            </a:gs>
            <a:gs pos="100000">
              <a:schemeClr val="accent3">
                <a:tint val="65000"/>
                <a:satMod val="100000"/>
                <a:lumMod val="100000"/>
              </a:schemeClr>
            </a:gs>
            <a:gs pos="100000">
              <a:schemeClr val="accent3">
                <a:tint val="70000"/>
                <a:satMod val="100000"/>
                <a:lumMod val="100000"/>
              </a:schemeClr>
            </a:gs>
          </a:gsLst>
          <a:lin ang="5400000" scaled="0"/>
        </a:gradFill>
        <a:ln w="635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1995</a:t>
          </a:r>
          <a:endParaRPr lang="en-US" sz="2400" kern="1200" dirty="0"/>
        </a:p>
      </dsp:txBody>
      <dsp:txXfrm rot="-5400000">
        <a:off x="1" y="1576234"/>
        <a:ext cx="1680331" cy="720142"/>
      </dsp:txXfrm>
    </dsp:sp>
    <dsp:sp modelId="{9038BC0A-6C18-4BE3-AD95-68AEEC1E5E4E}">
      <dsp:nvSpPr>
        <dsp:cNvPr id="0" name=""/>
        <dsp:cNvSpPr/>
      </dsp:nvSpPr>
      <dsp:spPr>
        <a:xfrm rot="5400000">
          <a:off x="3059577" y="-1377411"/>
          <a:ext cx="3028775" cy="578726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latin typeface="Calibri" pitchFamily="34" charset="0"/>
          </a:endParaRPr>
        </a:p>
        <a:p>
          <a:pPr marL="228600" lvl="1" indent="-228600" algn="l" defTabSz="889000">
            <a:lnSpc>
              <a:spcPct val="90000"/>
            </a:lnSpc>
            <a:spcBef>
              <a:spcPct val="0"/>
            </a:spcBef>
            <a:spcAft>
              <a:spcPct val="15000"/>
            </a:spcAft>
            <a:buChar char="•"/>
          </a:pPr>
          <a:r>
            <a:rPr lang="en-US" sz="2000" kern="1200" dirty="0">
              <a:latin typeface="Calibri" pitchFamily="34" charset="0"/>
            </a:rPr>
            <a:t>Internet and Web started emerging and was used worldwide.</a:t>
          </a:r>
        </a:p>
        <a:p>
          <a:pPr marL="228600" lvl="1" indent="-228600" algn="l" defTabSz="889000">
            <a:lnSpc>
              <a:spcPct val="90000"/>
            </a:lnSpc>
            <a:spcBef>
              <a:spcPct val="0"/>
            </a:spcBef>
            <a:spcAft>
              <a:spcPct val="15000"/>
            </a:spcAft>
            <a:buChar char="•"/>
          </a:pPr>
          <a:r>
            <a:rPr lang="en-US" sz="2000" kern="1200" dirty="0">
              <a:latin typeface="Calibri" pitchFamily="34" charset="0"/>
            </a:rPr>
            <a:t>Sun Microsystems </a:t>
          </a:r>
          <a:r>
            <a:rPr lang="en-US" sz="2000" b="0" kern="1200" dirty="0">
              <a:latin typeface="Calibri" pitchFamily="34" charset="0"/>
            </a:rPr>
            <a:t>turned Java into </a:t>
          </a:r>
          <a:r>
            <a:rPr lang="en-US" sz="2000" kern="1200" dirty="0">
              <a:latin typeface="Calibri" pitchFamily="34" charset="0"/>
            </a:rPr>
            <a:t>an Internet programming language.</a:t>
          </a:r>
        </a:p>
        <a:p>
          <a:pPr marL="228600" lvl="1" indent="-228600" algn="l" defTabSz="889000">
            <a:lnSpc>
              <a:spcPct val="90000"/>
            </a:lnSpc>
            <a:spcBef>
              <a:spcPct val="0"/>
            </a:spcBef>
            <a:spcAft>
              <a:spcPct val="15000"/>
            </a:spcAft>
            <a:buChar char="•"/>
          </a:pPr>
          <a:r>
            <a:rPr lang="en-US" sz="2000" kern="1200" dirty="0">
              <a:latin typeface="Calibri" pitchFamily="34" charset="0"/>
            </a:rPr>
            <a:t>It emerged as a Web technology that added dynamic capabilities to the Web pages.</a:t>
          </a:r>
        </a:p>
        <a:p>
          <a:pPr marL="228600" lvl="1" indent="-228600" algn="l" defTabSz="889000">
            <a:lnSpc>
              <a:spcPct val="90000"/>
            </a:lnSpc>
            <a:spcBef>
              <a:spcPct val="0"/>
            </a:spcBef>
            <a:spcAft>
              <a:spcPct val="15000"/>
            </a:spcAft>
            <a:buChar char="•"/>
          </a:pPr>
          <a:endParaRPr lang="en-US" sz="2000" kern="1200" dirty="0">
            <a:latin typeface="Calibri" pitchFamily="34" charset="0"/>
          </a:endParaRPr>
        </a:p>
      </dsp:txBody>
      <dsp:txXfrm rot="-5400000">
        <a:off x="1680331" y="149688"/>
        <a:ext cx="5639415" cy="27330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A1E41-C869-401D-A33E-255BB095FBB6}">
      <dsp:nvSpPr>
        <dsp:cNvPr id="0" name=""/>
        <dsp:cNvSpPr/>
      </dsp:nvSpPr>
      <dsp:spPr>
        <a:xfrm rot="5400000">
          <a:off x="-198870" y="207485"/>
          <a:ext cx="1325804" cy="928063"/>
        </a:xfrm>
        <a:prstGeom prst="chevron">
          <a:avLst/>
        </a:prstGeom>
        <a:gradFill rotWithShape="1">
          <a:gsLst>
            <a:gs pos="0">
              <a:schemeClr val="accent2">
                <a:tint val="60000"/>
                <a:satMod val="105000"/>
                <a:lumMod val="105000"/>
              </a:schemeClr>
            </a:gs>
            <a:gs pos="100000">
              <a:schemeClr val="accent2">
                <a:tint val="65000"/>
                <a:satMod val="100000"/>
                <a:lumMod val="100000"/>
              </a:schemeClr>
            </a:gs>
            <a:gs pos="100000">
              <a:schemeClr val="accent2">
                <a:tint val="70000"/>
                <a:satMod val="100000"/>
                <a:lumMod val="100000"/>
              </a:schemeClr>
            </a:gs>
          </a:gsLst>
          <a:lin ang="5400000" scaled="0"/>
        </a:gradFill>
        <a:ln w="635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1997</a:t>
          </a:r>
          <a:endParaRPr lang="en-US" sz="2400" kern="1200" dirty="0"/>
        </a:p>
      </dsp:txBody>
      <dsp:txXfrm rot="-5400000">
        <a:off x="1" y="472647"/>
        <a:ext cx="928063" cy="397741"/>
      </dsp:txXfrm>
    </dsp:sp>
    <dsp:sp modelId="{13484878-C6BF-44D5-9B59-C591EFE0E191}">
      <dsp:nvSpPr>
        <dsp:cNvPr id="0" name=""/>
        <dsp:cNvSpPr/>
      </dsp:nvSpPr>
      <dsp:spPr>
        <a:xfrm rot="5400000">
          <a:off x="3728845" y="-2792166"/>
          <a:ext cx="861772" cy="646333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Sun Microsystems defined </a:t>
          </a:r>
          <a:r>
            <a:rPr lang="en-US" sz="2000" kern="1200" dirty="0" err="1">
              <a:latin typeface="Calibri" pitchFamily="34" charset="0"/>
            </a:rPr>
            <a:t>Servlets</a:t>
          </a:r>
          <a:r>
            <a:rPr lang="en-US" sz="2000" kern="1200" dirty="0">
              <a:latin typeface="Calibri" pitchFamily="34" charset="0"/>
            </a:rPr>
            <a:t> API to generate dynamic HTML for Web pages and Enterprise JavaBeans for developing business logics.</a:t>
          </a:r>
        </a:p>
      </dsp:txBody>
      <dsp:txXfrm rot="-5400000">
        <a:off x="928063" y="50684"/>
        <a:ext cx="6421268" cy="777636"/>
      </dsp:txXfrm>
    </dsp:sp>
    <dsp:sp modelId="{D480CBB2-7F77-4720-B502-28061540ADAD}">
      <dsp:nvSpPr>
        <dsp:cNvPr id="0" name=""/>
        <dsp:cNvSpPr/>
      </dsp:nvSpPr>
      <dsp:spPr>
        <a:xfrm rot="5400000">
          <a:off x="-198870" y="1683851"/>
          <a:ext cx="1325804" cy="928063"/>
        </a:xfrm>
        <a:prstGeom prst="chevron">
          <a:avLst/>
        </a:prstGeom>
        <a:gradFill rotWithShape="1">
          <a:gsLst>
            <a:gs pos="0">
              <a:schemeClr val="accent3">
                <a:tint val="60000"/>
                <a:satMod val="105000"/>
                <a:lumMod val="105000"/>
              </a:schemeClr>
            </a:gs>
            <a:gs pos="100000">
              <a:schemeClr val="accent3">
                <a:tint val="65000"/>
                <a:satMod val="100000"/>
                <a:lumMod val="100000"/>
              </a:schemeClr>
            </a:gs>
            <a:gs pos="100000">
              <a:schemeClr val="accent3">
                <a:tint val="70000"/>
                <a:satMod val="100000"/>
                <a:lumMod val="100000"/>
              </a:schemeClr>
            </a:gs>
          </a:gsLst>
          <a:lin ang="5400000" scaled="0"/>
        </a:gradFill>
        <a:ln w="635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2006</a:t>
          </a:r>
        </a:p>
      </dsp:txBody>
      <dsp:txXfrm rot="-5400000">
        <a:off x="1" y="1949013"/>
        <a:ext cx="928063" cy="397741"/>
      </dsp:txXfrm>
    </dsp:sp>
    <dsp:sp modelId="{19FAE3CF-F0BA-4918-B73A-15B4F11DB6E8}">
      <dsp:nvSpPr>
        <dsp:cNvPr id="0" name=""/>
        <dsp:cNvSpPr/>
      </dsp:nvSpPr>
      <dsp:spPr>
        <a:xfrm rot="5400000">
          <a:off x="3326384" y="-1315801"/>
          <a:ext cx="1666694" cy="646333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latin typeface="Calibri" pitchFamily="34" charset="0"/>
          </a:endParaRPr>
        </a:p>
        <a:p>
          <a:pPr marL="228600" lvl="1" indent="-228600" algn="l" defTabSz="889000">
            <a:lnSpc>
              <a:spcPct val="90000"/>
            </a:lnSpc>
            <a:spcBef>
              <a:spcPct val="0"/>
            </a:spcBef>
            <a:spcAft>
              <a:spcPct val="15000"/>
            </a:spcAft>
            <a:buChar char="•"/>
          </a:pPr>
          <a:r>
            <a:rPr lang="en-US" sz="2000" kern="1200" dirty="0">
              <a:latin typeface="Calibri" pitchFamily="34" charset="0"/>
            </a:rPr>
            <a:t>Sun Microsystems released three versions for free under General Public License (GPL)</a:t>
          </a:r>
        </a:p>
        <a:p>
          <a:pPr marL="228600" lvl="1" indent="-228600" algn="l" defTabSz="889000">
            <a:lnSpc>
              <a:spcPct val="90000"/>
            </a:lnSpc>
            <a:spcBef>
              <a:spcPct val="0"/>
            </a:spcBef>
            <a:spcAft>
              <a:spcPct val="15000"/>
            </a:spcAft>
            <a:buChar char="•"/>
          </a:pPr>
          <a:r>
            <a:rPr lang="en-US" sz="2000" kern="1200" dirty="0">
              <a:latin typeface="Calibri" pitchFamily="34" charset="0"/>
            </a:rPr>
            <a:t>These  are:  Java Platform, Standard Edition (Java SE), Java Platform, Enterprise Edition (Java EE), and Java Platform Micro Edition (Java ME)</a:t>
          </a:r>
        </a:p>
      </dsp:txBody>
      <dsp:txXfrm rot="-5400000">
        <a:off x="928064" y="1163880"/>
        <a:ext cx="6381975" cy="15039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408AE-A1DB-4D8D-AA70-FDC3B023EA8F}">
      <dsp:nvSpPr>
        <dsp:cNvPr id="0" name=""/>
        <dsp:cNvSpPr/>
      </dsp:nvSpPr>
      <dsp:spPr>
        <a:xfrm rot="5400000">
          <a:off x="-276728" y="511091"/>
          <a:ext cx="1844855" cy="1291399"/>
        </a:xfrm>
        <a:prstGeom prst="chevron">
          <a:avLst/>
        </a:prstGeom>
        <a:gradFill rotWithShape="1">
          <a:gsLst>
            <a:gs pos="0">
              <a:schemeClr val="accent3">
                <a:tint val="60000"/>
                <a:satMod val="105000"/>
                <a:lumMod val="105000"/>
              </a:schemeClr>
            </a:gs>
            <a:gs pos="100000">
              <a:schemeClr val="accent3">
                <a:tint val="65000"/>
                <a:satMod val="100000"/>
                <a:lumMod val="100000"/>
              </a:schemeClr>
            </a:gs>
            <a:gs pos="100000">
              <a:schemeClr val="accent3">
                <a:tint val="70000"/>
                <a:satMod val="100000"/>
                <a:lumMod val="100000"/>
              </a:schemeClr>
            </a:gs>
          </a:gsLst>
          <a:lin ang="5400000" scaled="0"/>
        </a:gradFill>
        <a:ln w="635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itchFamily="34" charset="0"/>
            </a:rPr>
            <a:t>2009</a:t>
          </a:r>
          <a:endParaRPr lang="en-US" sz="2400" kern="1200" dirty="0">
            <a:latin typeface="Calibri" pitchFamily="34" charset="0"/>
          </a:endParaRPr>
        </a:p>
      </dsp:txBody>
      <dsp:txXfrm rot="-5400000">
        <a:off x="1" y="880063"/>
        <a:ext cx="1291399" cy="553456"/>
      </dsp:txXfrm>
    </dsp:sp>
    <dsp:sp modelId="{1A2B8E37-CD68-4BAA-8EDF-3214648A46A0}">
      <dsp:nvSpPr>
        <dsp:cNvPr id="0" name=""/>
        <dsp:cNvSpPr/>
      </dsp:nvSpPr>
      <dsp:spPr>
        <a:xfrm rot="5400000">
          <a:off x="3587375" y="-2292259"/>
          <a:ext cx="1660447" cy="625240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Sun Microsystems was acquired by Oracle Corporation.</a:t>
          </a:r>
        </a:p>
        <a:p>
          <a:pPr marL="228600" lvl="1" indent="-228600" algn="l" defTabSz="889000">
            <a:lnSpc>
              <a:spcPct val="90000"/>
            </a:lnSpc>
            <a:spcBef>
              <a:spcPct val="0"/>
            </a:spcBef>
            <a:spcAft>
              <a:spcPct val="15000"/>
            </a:spcAft>
            <a:buChar char="•"/>
          </a:pPr>
          <a:r>
            <a:rPr lang="en-US" sz="2000" kern="1200" dirty="0">
              <a:latin typeface="Calibri" pitchFamily="34" charset="0"/>
            </a:rPr>
            <a:t>The </a:t>
          </a:r>
          <a:r>
            <a:rPr lang="en-US" sz="2000" b="0" kern="1200" dirty="0">
              <a:latin typeface="Calibri" pitchFamily="34" charset="0"/>
            </a:rPr>
            <a:t>project </a:t>
          </a:r>
          <a:r>
            <a:rPr lang="en-US" sz="2000" b="1" kern="1200" dirty="0">
              <a:latin typeface="Calibri" pitchFamily="34" charset="0"/>
            </a:rPr>
            <a:t>Coin</a:t>
          </a:r>
          <a:r>
            <a:rPr lang="en-US" sz="2000" b="0" kern="1200" dirty="0">
              <a:latin typeface="Calibri" pitchFamily="34" charset="0"/>
            </a:rPr>
            <a:t> was </a:t>
          </a:r>
          <a:r>
            <a:rPr lang="en-US" sz="2000" kern="1200" dirty="0">
              <a:latin typeface="Calibri" pitchFamily="34" charset="0"/>
            </a:rPr>
            <a:t>launched to enhance Java programming language.</a:t>
          </a:r>
        </a:p>
        <a:p>
          <a:pPr marL="228600" lvl="1" indent="-228600" algn="l" defTabSz="889000">
            <a:lnSpc>
              <a:spcPct val="90000"/>
            </a:lnSpc>
            <a:spcBef>
              <a:spcPct val="0"/>
            </a:spcBef>
            <a:spcAft>
              <a:spcPct val="15000"/>
            </a:spcAft>
            <a:buChar char="•"/>
          </a:pPr>
          <a:r>
            <a:rPr lang="en-US" sz="2000" kern="1200" dirty="0">
              <a:latin typeface="Calibri" pitchFamily="34" charset="0"/>
            </a:rPr>
            <a:t>Java EE 6 was released with simplified development and deployment model.</a:t>
          </a:r>
        </a:p>
      </dsp:txBody>
      <dsp:txXfrm rot="-5400000">
        <a:off x="1291399" y="84773"/>
        <a:ext cx="6171344" cy="1498335"/>
      </dsp:txXfrm>
    </dsp:sp>
    <dsp:sp modelId="{658FB741-0945-4A72-AB02-2318EC7611A4}">
      <dsp:nvSpPr>
        <dsp:cNvPr id="0" name=""/>
        <dsp:cNvSpPr/>
      </dsp:nvSpPr>
      <dsp:spPr>
        <a:xfrm rot="5400000">
          <a:off x="-276728" y="2085755"/>
          <a:ext cx="1844855" cy="1291399"/>
        </a:xfrm>
        <a:prstGeom prst="chevron">
          <a:avLst/>
        </a:prstGeom>
        <a:gradFill rotWithShape="1">
          <a:gsLst>
            <a:gs pos="0">
              <a:schemeClr val="accent4">
                <a:tint val="60000"/>
                <a:satMod val="105000"/>
                <a:lumMod val="105000"/>
              </a:schemeClr>
            </a:gs>
            <a:gs pos="100000">
              <a:schemeClr val="accent4">
                <a:tint val="65000"/>
                <a:satMod val="100000"/>
                <a:lumMod val="100000"/>
              </a:schemeClr>
            </a:gs>
            <a:gs pos="100000">
              <a:schemeClr val="accent4">
                <a:tint val="70000"/>
                <a:satMod val="100000"/>
                <a:lumMod val="100000"/>
              </a:schemeClr>
            </a:gs>
          </a:gsLst>
          <a:lin ang="5400000" scaled="0"/>
        </a:gradFill>
        <a:ln w="6350"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itchFamily="34" charset="0"/>
            </a:rPr>
            <a:t>2010</a:t>
          </a:r>
        </a:p>
      </dsp:txBody>
      <dsp:txXfrm rot="-5400000">
        <a:off x="1" y="2454727"/>
        <a:ext cx="1291399" cy="553456"/>
      </dsp:txXfrm>
    </dsp:sp>
    <dsp:sp modelId="{B1DD0453-4410-4508-8477-4E6DEC0E893D}">
      <dsp:nvSpPr>
        <dsp:cNvPr id="0" name=""/>
        <dsp:cNvSpPr/>
      </dsp:nvSpPr>
      <dsp:spPr>
        <a:xfrm rot="5400000">
          <a:off x="3818021" y="-717595"/>
          <a:ext cx="1199156" cy="6252400"/>
        </a:xfrm>
        <a:prstGeom prst="round2SameRect">
          <a:avLst/>
        </a:prstGeom>
        <a:solidFill>
          <a:schemeClr val="lt1">
            <a:alpha val="90000"/>
            <a:hueOff val="0"/>
            <a:satOff val="0"/>
            <a:lumOff val="0"/>
            <a:alphaOff val="0"/>
          </a:schemeClr>
        </a:solidFill>
        <a:ln w="12700" cap="flat" cmpd="sng" algn="ctr">
          <a:solidFill>
            <a:schemeClr val="accent3">
              <a:hueOff val="-8680613"/>
              <a:satOff val="42546"/>
              <a:lumOff val="16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The specification for Java 7 was approved by the Java Community Process (JCP). </a:t>
          </a:r>
        </a:p>
      </dsp:txBody>
      <dsp:txXfrm rot="-5400000">
        <a:off x="1291399" y="1867565"/>
        <a:ext cx="6193862" cy="10820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09471-5756-42C5-A829-77629D0B13BB}">
      <dsp:nvSpPr>
        <dsp:cNvPr id="0" name=""/>
        <dsp:cNvSpPr/>
      </dsp:nvSpPr>
      <dsp:spPr>
        <a:xfrm>
          <a:off x="0" y="287399"/>
          <a:ext cx="7848600" cy="2608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139" tIns="374904" rIns="60913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Inherits its syntax from predecessor programming languages, such as C/C++.</a:t>
          </a:r>
        </a:p>
        <a:p>
          <a:pPr marL="228600" lvl="1" indent="-228600" algn="l" defTabSz="889000">
            <a:lnSpc>
              <a:spcPct val="90000"/>
            </a:lnSpc>
            <a:spcBef>
              <a:spcPct val="0"/>
            </a:spcBef>
            <a:spcAft>
              <a:spcPct val="15000"/>
            </a:spcAft>
            <a:buChar char="•"/>
          </a:pPr>
          <a:r>
            <a:rPr lang="en-US" sz="2000" kern="1200" dirty="0">
              <a:latin typeface="Calibri" pitchFamily="34" charset="0"/>
            </a:rPr>
            <a:t>Helps programmers to adapt to Java language without any extra skills and extensive trainings.</a:t>
          </a:r>
        </a:p>
        <a:p>
          <a:pPr marL="228600" lvl="1" indent="-228600" algn="l" defTabSz="889000">
            <a:lnSpc>
              <a:spcPct val="90000"/>
            </a:lnSpc>
            <a:spcBef>
              <a:spcPct val="0"/>
            </a:spcBef>
            <a:spcAft>
              <a:spcPct val="15000"/>
            </a:spcAft>
            <a:buChar char="•"/>
          </a:pPr>
          <a:r>
            <a:rPr lang="en-US" sz="2000" kern="1200" dirty="0">
              <a:latin typeface="Calibri" pitchFamily="34" charset="0"/>
            </a:rPr>
            <a:t>Eliminates the use of pointers, operator overloading, and multiple inheritance features supported by predecessor languages.</a:t>
          </a:r>
        </a:p>
      </dsp:txBody>
      <dsp:txXfrm>
        <a:off x="0" y="287399"/>
        <a:ext cx="7848600" cy="2608200"/>
      </dsp:txXfrm>
    </dsp:sp>
    <dsp:sp modelId="{F585393A-5844-4ACB-AE22-50B86B837BF9}">
      <dsp:nvSpPr>
        <dsp:cNvPr id="0" name=""/>
        <dsp:cNvSpPr/>
      </dsp:nvSpPr>
      <dsp:spPr>
        <a:xfrm>
          <a:off x="392430" y="10859"/>
          <a:ext cx="5494020" cy="531360"/>
        </a:xfrm>
        <a:prstGeom prst="roundRect">
          <a:avLst/>
        </a:prstGeom>
        <a:gradFill rotWithShape="1">
          <a:gsLst>
            <a:gs pos="0">
              <a:schemeClr val="accent2">
                <a:tint val="60000"/>
                <a:satMod val="105000"/>
                <a:lumMod val="105000"/>
              </a:schemeClr>
            </a:gs>
            <a:gs pos="100000">
              <a:schemeClr val="accent2">
                <a:tint val="65000"/>
                <a:satMod val="100000"/>
                <a:lumMod val="100000"/>
              </a:schemeClr>
            </a:gs>
            <a:gs pos="100000">
              <a:schemeClr val="accent2">
                <a:tint val="70000"/>
                <a:satMod val="100000"/>
                <a:lumMod val="100000"/>
              </a:schemeClr>
            </a:gs>
          </a:gsLst>
          <a:lin ang="5400000" scaled="0"/>
        </a:gradFill>
        <a:ln w="635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207661" tIns="0" rIns="207661"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mn-lt"/>
            </a:rPr>
            <a:t>Simple</a:t>
          </a:r>
        </a:p>
      </dsp:txBody>
      <dsp:txXfrm>
        <a:off x="418369" y="36798"/>
        <a:ext cx="544214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6A692-3A0A-490D-AE03-22E2C3D731CD}">
      <dsp:nvSpPr>
        <dsp:cNvPr id="0" name=""/>
        <dsp:cNvSpPr/>
      </dsp:nvSpPr>
      <dsp:spPr>
        <a:xfrm>
          <a:off x="0" y="347513"/>
          <a:ext cx="10058399" cy="1417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74904" rIns="7806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libri" pitchFamily="34" charset="0"/>
            </a:rPr>
            <a:t>Java is a pure OOP language that uses classes and objects that address to the real-world problem domains.</a:t>
          </a:r>
        </a:p>
        <a:p>
          <a:pPr marL="228600" lvl="1" indent="-228600" algn="l" defTabSz="889000">
            <a:lnSpc>
              <a:spcPct val="90000"/>
            </a:lnSpc>
            <a:spcBef>
              <a:spcPct val="0"/>
            </a:spcBef>
            <a:spcAft>
              <a:spcPct val="15000"/>
            </a:spcAft>
            <a:buChar char="•"/>
          </a:pPr>
          <a:r>
            <a:rPr lang="en-US" sz="2000" kern="1200" dirty="0">
              <a:latin typeface="Calibri" pitchFamily="34" charset="0"/>
            </a:rPr>
            <a:t>Even, the application development in Java starts with a class designing.</a:t>
          </a:r>
        </a:p>
      </dsp:txBody>
      <dsp:txXfrm>
        <a:off x="0" y="347513"/>
        <a:ext cx="10058399" cy="1417500"/>
      </dsp:txXfrm>
    </dsp:sp>
    <dsp:sp modelId="{99200F5B-4793-4EF6-B4C1-8F59188CA52E}">
      <dsp:nvSpPr>
        <dsp:cNvPr id="0" name=""/>
        <dsp:cNvSpPr/>
      </dsp:nvSpPr>
      <dsp:spPr>
        <a:xfrm>
          <a:off x="502920" y="7941"/>
          <a:ext cx="7040880" cy="531360"/>
        </a:xfrm>
        <a:prstGeom prst="roundRect">
          <a:avLst/>
        </a:prstGeom>
        <a:gradFill rotWithShape="1">
          <a:gsLst>
            <a:gs pos="0">
              <a:schemeClr val="accent4">
                <a:tint val="60000"/>
                <a:satMod val="105000"/>
                <a:lumMod val="105000"/>
              </a:schemeClr>
            </a:gs>
            <a:gs pos="100000">
              <a:schemeClr val="accent4">
                <a:tint val="65000"/>
                <a:satMod val="100000"/>
                <a:lumMod val="100000"/>
              </a:schemeClr>
            </a:gs>
            <a:gs pos="100000">
              <a:schemeClr val="accent4">
                <a:tint val="70000"/>
                <a:satMod val="100000"/>
                <a:lumMod val="100000"/>
              </a:schemeClr>
            </a:gs>
          </a:gsLst>
          <a:lin ang="5400000" scaled="0"/>
        </a:gradFill>
        <a:ln w="6350"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t>Object-oriented</a:t>
          </a:r>
        </a:p>
      </dsp:txBody>
      <dsp:txXfrm>
        <a:off x="528859" y="33880"/>
        <a:ext cx="6989002" cy="479482"/>
      </dsp:txXfrm>
    </dsp:sp>
    <dsp:sp modelId="{DF88DB71-6232-4C35-B66E-62DD13025B7C}">
      <dsp:nvSpPr>
        <dsp:cNvPr id="0" name=""/>
        <dsp:cNvSpPr/>
      </dsp:nvSpPr>
      <dsp:spPr>
        <a:xfrm>
          <a:off x="0" y="1976726"/>
          <a:ext cx="10058399" cy="2721600"/>
        </a:xfrm>
        <a:prstGeom prst="rect">
          <a:avLst/>
        </a:prstGeom>
        <a:solidFill>
          <a:schemeClr val="lt1">
            <a:alpha val="90000"/>
            <a:hueOff val="0"/>
            <a:satOff val="0"/>
            <a:lumOff val="0"/>
            <a:alphaOff val="0"/>
          </a:schemeClr>
        </a:solidFill>
        <a:ln w="12700" cap="flat" cmpd="sng" algn="ctr">
          <a:solidFill>
            <a:schemeClr val="accent4">
              <a:hueOff val="8352737"/>
              <a:satOff val="-33685"/>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74904" rIns="780644"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latin typeface="Calibri" pitchFamily="34" charset="0"/>
            </a:rPr>
            <a:t>C and C++ languages</a:t>
          </a:r>
          <a:r>
            <a:rPr lang="en-US" sz="2000" kern="1200" dirty="0">
              <a:latin typeface="Calibri" pitchFamily="34" charset="0"/>
            </a:rPr>
            <a:t> -  Dynamic memory allocation/</a:t>
          </a:r>
          <a:r>
            <a:rPr lang="en-US" sz="2000" kern="1200" dirty="0" err="1">
              <a:latin typeface="Calibri" pitchFamily="34" charset="0"/>
            </a:rPr>
            <a:t>deallocation</a:t>
          </a:r>
          <a:r>
            <a:rPr lang="en-US" sz="2000" kern="1200" dirty="0">
              <a:latin typeface="Calibri" pitchFamily="34" charset="0"/>
            </a:rPr>
            <a:t> is done manually through pointers that resulted in memory related errors. </a:t>
          </a:r>
        </a:p>
        <a:p>
          <a:pPr marL="228600" lvl="1" indent="-228600" algn="l" defTabSz="889000">
            <a:lnSpc>
              <a:spcPct val="90000"/>
            </a:lnSpc>
            <a:spcBef>
              <a:spcPct val="0"/>
            </a:spcBef>
            <a:spcAft>
              <a:spcPct val="15000"/>
            </a:spcAft>
            <a:buChar char="•"/>
          </a:pPr>
          <a:r>
            <a:rPr lang="en-US" sz="2000" kern="1200" dirty="0">
              <a:latin typeface="Calibri" pitchFamily="34" charset="0"/>
            </a:rPr>
            <a:t>Java  incorporates:</a:t>
          </a:r>
        </a:p>
        <a:p>
          <a:pPr marL="342900" lvl="2" indent="-171450" algn="l" defTabSz="711200">
            <a:lnSpc>
              <a:spcPct val="90000"/>
            </a:lnSpc>
            <a:spcBef>
              <a:spcPct val="0"/>
            </a:spcBef>
            <a:spcAft>
              <a:spcPct val="15000"/>
            </a:spcAft>
            <a:buChar char="•"/>
          </a:pPr>
          <a:r>
            <a:rPr lang="en-US" sz="1600" b="1" kern="1200" dirty="0">
              <a:latin typeface="Calibri" pitchFamily="34" charset="0"/>
            </a:rPr>
            <a:t>Strong memory management</a:t>
          </a:r>
          <a:r>
            <a:rPr lang="en-US" sz="1600" kern="1200" dirty="0">
              <a:latin typeface="Calibri" pitchFamily="34" charset="0"/>
            </a:rPr>
            <a:t> - Handles memory allocation and </a:t>
          </a:r>
          <a:r>
            <a:rPr lang="en-US" sz="1600" kern="1200" dirty="0" err="1">
              <a:latin typeface="Calibri" pitchFamily="34" charset="0"/>
            </a:rPr>
            <a:t>deallocation</a:t>
          </a:r>
          <a:r>
            <a:rPr lang="en-US" sz="1600" kern="1200" dirty="0">
              <a:latin typeface="Calibri" pitchFamily="34" charset="0"/>
            </a:rPr>
            <a:t> using </a:t>
          </a:r>
          <a:r>
            <a:rPr lang="en-US" sz="1600" b="1" u="sng" kern="1200" dirty="0">
              <a:latin typeface="Calibri" pitchFamily="34" charset="0"/>
            </a:rPr>
            <a:t>Garbage Collection Mechanism</a:t>
          </a:r>
          <a:r>
            <a:rPr lang="en-US" sz="1600" kern="1200" dirty="0">
              <a:latin typeface="Calibri" pitchFamily="34" charset="0"/>
            </a:rPr>
            <a:t> that destroys unused objects  in memory automatically.</a:t>
          </a:r>
        </a:p>
        <a:p>
          <a:pPr marL="342900" lvl="2" indent="-171450" algn="l" defTabSz="711200">
            <a:lnSpc>
              <a:spcPct val="90000"/>
            </a:lnSpc>
            <a:spcBef>
              <a:spcPct val="0"/>
            </a:spcBef>
            <a:spcAft>
              <a:spcPct val="15000"/>
            </a:spcAft>
            <a:buChar char="•"/>
          </a:pPr>
          <a:r>
            <a:rPr lang="en-US" sz="1600" b="1" kern="1200" dirty="0">
              <a:latin typeface="Calibri" pitchFamily="34" charset="0"/>
            </a:rPr>
            <a:t>Exception handling mechanism </a:t>
          </a:r>
          <a:r>
            <a:rPr lang="en-US" sz="1600" kern="1200" dirty="0">
              <a:latin typeface="Calibri" pitchFamily="34" charset="0"/>
            </a:rPr>
            <a:t> - Stops abnormal termination of code at runtime.</a:t>
          </a:r>
        </a:p>
        <a:p>
          <a:pPr marL="342900" lvl="2" indent="-171450" algn="l" defTabSz="711200">
            <a:lnSpc>
              <a:spcPct val="90000"/>
            </a:lnSpc>
            <a:spcBef>
              <a:spcPct val="0"/>
            </a:spcBef>
            <a:spcAft>
              <a:spcPct val="15000"/>
            </a:spcAft>
            <a:buChar char="•"/>
          </a:pPr>
          <a:r>
            <a:rPr lang="en-US" sz="1600" b="1" kern="1200" dirty="0">
              <a:latin typeface="Calibri" pitchFamily="34" charset="0"/>
            </a:rPr>
            <a:t>Compile-time checking</a:t>
          </a:r>
          <a:r>
            <a:rPr lang="en-US" sz="1600" kern="1200" dirty="0">
              <a:latin typeface="Calibri" pitchFamily="34" charset="0"/>
            </a:rPr>
            <a:t> – Ensures variables are declared which contain specific type of data.</a:t>
          </a:r>
        </a:p>
        <a:p>
          <a:pPr marL="342900" lvl="2" indent="-171450" algn="l" defTabSz="711200">
            <a:lnSpc>
              <a:spcPct val="90000"/>
            </a:lnSpc>
            <a:spcBef>
              <a:spcPct val="0"/>
            </a:spcBef>
            <a:spcAft>
              <a:spcPct val="15000"/>
            </a:spcAft>
            <a:buChar char="•"/>
          </a:pPr>
          <a:r>
            <a:rPr lang="en-US" sz="1600" b="1" kern="1200" dirty="0">
              <a:latin typeface="Calibri" pitchFamily="34" charset="0"/>
            </a:rPr>
            <a:t>Run-time checking</a:t>
          </a:r>
          <a:r>
            <a:rPr lang="en-US" sz="1600" kern="1200" dirty="0">
              <a:latin typeface="Calibri" pitchFamily="34" charset="0"/>
            </a:rPr>
            <a:t> – Ensures purity of Java code during execution.</a:t>
          </a:r>
        </a:p>
      </dsp:txBody>
      <dsp:txXfrm>
        <a:off x="0" y="1976726"/>
        <a:ext cx="10058399" cy="2721600"/>
      </dsp:txXfrm>
    </dsp:sp>
    <dsp:sp modelId="{DBC4829F-683D-4AB7-8345-5506D96C36B1}">
      <dsp:nvSpPr>
        <dsp:cNvPr id="0" name=""/>
        <dsp:cNvSpPr/>
      </dsp:nvSpPr>
      <dsp:spPr>
        <a:xfrm>
          <a:off x="502920" y="1788322"/>
          <a:ext cx="7040880" cy="531360"/>
        </a:xfrm>
        <a:prstGeom prst="roundRect">
          <a:avLst/>
        </a:prstGeom>
        <a:gradFill rotWithShape="1">
          <a:gsLst>
            <a:gs pos="0">
              <a:schemeClr val="accent5">
                <a:tint val="60000"/>
                <a:satMod val="105000"/>
                <a:lumMod val="105000"/>
              </a:schemeClr>
            </a:gs>
            <a:gs pos="100000">
              <a:schemeClr val="accent5">
                <a:tint val="65000"/>
                <a:satMod val="100000"/>
                <a:lumMod val="100000"/>
              </a:schemeClr>
            </a:gs>
            <a:gs pos="100000">
              <a:schemeClr val="accent5">
                <a:tint val="70000"/>
                <a:satMod val="100000"/>
                <a:lumMod val="100000"/>
              </a:schemeClr>
            </a:gs>
          </a:gsLst>
          <a:lin ang="5400000" scaled="0"/>
        </a:gradFill>
        <a:ln w="635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t>Robust</a:t>
          </a:r>
        </a:p>
      </dsp:txBody>
      <dsp:txXfrm>
        <a:off x="528859" y="1814261"/>
        <a:ext cx="6989002" cy="479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6A692-3A0A-490D-AE03-22E2C3D731CD}">
      <dsp:nvSpPr>
        <dsp:cNvPr id="0" name=""/>
        <dsp:cNvSpPr/>
      </dsp:nvSpPr>
      <dsp:spPr>
        <a:xfrm>
          <a:off x="0" y="74429"/>
          <a:ext cx="10058399" cy="4504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1353820" rIns="780644" bIns="14224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228600" lvl="1" indent="-228600" algn="l" defTabSz="889000">
            <a:lnSpc>
              <a:spcPct val="90000"/>
            </a:lnSpc>
            <a:spcBef>
              <a:spcPct val="0"/>
            </a:spcBef>
            <a:spcAft>
              <a:spcPct val="15000"/>
            </a:spcAft>
            <a:buChar char="•"/>
          </a:pPr>
          <a:r>
            <a:rPr lang="en-US" sz="2000" kern="1200" dirty="0">
              <a:latin typeface="Calibri" pitchFamily="34" charset="0"/>
            </a:rPr>
            <a:t>Security checks applied at different layers ensures that the Java programs are protected against malicious codes.</a:t>
          </a:r>
        </a:p>
        <a:p>
          <a:pPr marL="228600" lvl="1" indent="-228600" algn="l" defTabSz="889000">
            <a:lnSpc>
              <a:spcPct val="90000"/>
            </a:lnSpc>
            <a:spcBef>
              <a:spcPct val="0"/>
            </a:spcBef>
            <a:spcAft>
              <a:spcPct val="15000"/>
            </a:spcAft>
            <a:buChar char="•"/>
          </a:pPr>
          <a:r>
            <a:rPr lang="en-US" sz="2000" kern="1200" dirty="0">
              <a:latin typeface="Calibri" pitchFamily="34" charset="0"/>
            </a:rPr>
            <a:t>Java programs that are accessed on the network are known as applets. </a:t>
          </a:r>
        </a:p>
        <a:p>
          <a:pPr marL="228600" lvl="1" indent="-228600" algn="l" defTabSz="889000">
            <a:lnSpc>
              <a:spcPct val="90000"/>
            </a:lnSpc>
            <a:spcBef>
              <a:spcPct val="0"/>
            </a:spcBef>
            <a:spcAft>
              <a:spcPct val="15000"/>
            </a:spcAft>
            <a:buChar char="•"/>
          </a:pPr>
          <a:r>
            <a:rPr lang="en-US" sz="2000" kern="1200" dirty="0">
              <a:latin typeface="Calibri" pitchFamily="34" charset="0"/>
            </a:rPr>
            <a:t>Java applies security to applets by placing them in a sandbox that ensures it should not have direct access to files or resources available on the local system.</a:t>
          </a:r>
        </a:p>
        <a:p>
          <a:pPr marL="228600" lvl="1" indent="-228600" algn="l" defTabSz="889000">
            <a:lnSpc>
              <a:spcPct val="90000"/>
            </a:lnSpc>
            <a:spcBef>
              <a:spcPct val="0"/>
            </a:spcBef>
            <a:spcAft>
              <a:spcPct val="15000"/>
            </a:spcAft>
            <a:buChar char="•"/>
          </a:pPr>
          <a:r>
            <a:rPr lang="en-US" sz="2000" kern="1200" dirty="0">
              <a:latin typeface="Calibri" pitchFamily="34" charset="0"/>
            </a:rPr>
            <a:t>Java Virtual Machine (JVM) which is a runtime environment for executing Java programs applies its own security features to Java language. </a:t>
          </a:r>
        </a:p>
        <a:p>
          <a:pPr marL="228600" lvl="1" indent="-228600" algn="l" defTabSz="889000">
            <a:lnSpc>
              <a:spcPct val="90000"/>
            </a:lnSpc>
            <a:spcBef>
              <a:spcPct val="0"/>
            </a:spcBef>
            <a:spcAft>
              <a:spcPct val="15000"/>
            </a:spcAft>
            <a:buChar char="•"/>
          </a:pPr>
          <a:r>
            <a:rPr lang="en-US" sz="2000" kern="1200" dirty="0">
              <a:latin typeface="Calibri" pitchFamily="34" charset="0"/>
            </a:rPr>
            <a:t>JVM ensures that the code loaded for execution is well-formed and conforms to Java standards.</a:t>
          </a:r>
        </a:p>
      </dsp:txBody>
      <dsp:txXfrm>
        <a:off x="0" y="74429"/>
        <a:ext cx="10058399" cy="4504500"/>
      </dsp:txXfrm>
    </dsp:sp>
    <dsp:sp modelId="{99200F5B-4793-4EF6-B4C1-8F59188CA52E}">
      <dsp:nvSpPr>
        <dsp:cNvPr id="0" name=""/>
        <dsp:cNvSpPr/>
      </dsp:nvSpPr>
      <dsp:spPr>
        <a:xfrm>
          <a:off x="502920" y="222810"/>
          <a:ext cx="7040880" cy="938139"/>
        </a:xfrm>
        <a:prstGeom prst="roundRect">
          <a:avLst/>
        </a:prstGeom>
        <a:gradFill rotWithShape="1">
          <a:gsLst>
            <a:gs pos="0">
              <a:schemeClr val="accent3">
                <a:tint val="60000"/>
                <a:satMod val="105000"/>
                <a:lumMod val="105000"/>
              </a:schemeClr>
            </a:gs>
            <a:gs pos="100000">
              <a:schemeClr val="accent3">
                <a:tint val="65000"/>
                <a:satMod val="100000"/>
                <a:lumMod val="100000"/>
              </a:schemeClr>
            </a:gs>
            <a:gs pos="100000">
              <a:schemeClr val="accent3">
                <a:tint val="70000"/>
                <a:satMod val="100000"/>
                <a:lumMod val="100000"/>
              </a:schemeClr>
            </a:gs>
          </a:gsLst>
          <a:lin ang="5400000" scaled="0"/>
        </a:gradFill>
        <a:ln w="635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t>Secure</a:t>
          </a:r>
          <a:endParaRPr lang="en-US" sz="2000" kern="1200" dirty="0"/>
        </a:p>
      </dsp:txBody>
      <dsp:txXfrm>
        <a:off x="548716" y="268606"/>
        <a:ext cx="6949288" cy="8465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4/24/2023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4/24/2023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4/24/2023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4/24/2023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4/24/2023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527438"/>
          </a:xfrm>
        </p:spPr>
        <p:txBody>
          <a:bodyPr>
            <a:normAutofit/>
          </a:bodyPr>
          <a:lstStyle/>
          <a:p>
            <a:r>
              <a:rPr lang="en-US" sz="4400" dirty="0">
                <a:solidFill>
                  <a:schemeClr val="tx1"/>
                </a:solidFill>
              </a:rPr>
              <a:t>Introduction to </a:t>
            </a:r>
            <a:br>
              <a:rPr lang="en-US" sz="4400" dirty="0">
                <a:solidFill>
                  <a:schemeClr val="tx1"/>
                </a:solidFill>
              </a:rPr>
            </a:br>
            <a:r>
              <a:rPr lang="en-US" sz="4400" dirty="0">
                <a:solidFill>
                  <a:schemeClr val="tx1"/>
                </a:solidFill>
              </a:rPr>
              <a:t>java</a:t>
            </a:r>
            <a:br>
              <a:rPr lang="en-US" sz="4400" dirty="0">
                <a:solidFill>
                  <a:schemeClr val="tx1"/>
                </a:solidFill>
              </a:rPr>
            </a:br>
            <a:r>
              <a:rPr lang="en-US" sz="4400" dirty="0">
                <a:solidFill>
                  <a:schemeClr val="tx1"/>
                </a:solidFill>
              </a:rPr>
              <a:t>		LEC No 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8124-498F-4EE0-8975-2E24AB2505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5B78633-E5C2-4686-88DA-1EA79C09A392}"/>
              </a:ext>
            </a:extLst>
          </p:cNvPr>
          <p:cNvSpPr>
            <a:spLocks noGrp="1"/>
          </p:cNvSpPr>
          <p:nvPr>
            <p:ph idx="1"/>
          </p:nvPr>
        </p:nvSpPr>
        <p:spPr/>
        <p:txBody>
          <a:bodyPr>
            <a:normAutofit/>
          </a:bodyPr>
          <a:lstStyle/>
          <a:p>
            <a:r>
              <a:rPr lang="en-US" sz="2400" dirty="0"/>
              <a:t>Example of OOP</a:t>
            </a:r>
          </a:p>
          <a:p>
            <a:r>
              <a:rPr lang="en-US" sz="2400" dirty="0"/>
              <a:t>A car is having multiple parts.. like </a:t>
            </a:r>
            <a:r>
              <a:rPr lang="en-US" sz="2400" dirty="0" err="1"/>
              <a:t>steering,wheels</a:t>
            </a:r>
            <a:r>
              <a:rPr lang="en-US" sz="2400" dirty="0"/>
              <a:t>, engine etc. which binds together to form a single </a:t>
            </a:r>
            <a:r>
              <a:rPr lang="en-US" sz="2400" b="1" dirty="0"/>
              <a:t>object</a:t>
            </a:r>
            <a:r>
              <a:rPr lang="en-US" sz="2400" dirty="0"/>
              <a:t> that is car. So, Here multiple parts of cars encapsulates itself together to form a single </a:t>
            </a:r>
            <a:r>
              <a:rPr lang="en-US" sz="2400" b="1" dirty="0"/>
              <a:t>object</a:t>
            </a:r>
            <a:r>
              <a:rPr lang="en-US" sz="2400" dirty="0"/>
              <a:t> that is Car. </a:t>
            </a:r>
          </a:p>
        </p:txBody>
      </p:sp>
    </p:spTree>
    <p:extLst>
      <p:ext uri="{BB962C8B-B14F-4D97-AF65-F5344CB8AC3E}">
        <p14:creationId xmlns:p14="http://schemas.microsoft.com/office/powerpoint/2010/main" val="213278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1BF5-ADE0-4BBD-83C9-5BB2AEF3ACDE}"/>
              </a:ext>
            </a:extLst>
          </p:cNvPr>
          <p:cNvSpPr>
            <a:spLocks noGrp="1"/>
          </p:cNvSpPr>
          <p:nvPr>
            <p:ph type="title"/>
          </p:nvPr>
        </p:nvSpPr>
        <p:spPr/>
        <p:txBody>
          <a:bodyPr/>
          <a:lstStyle/>
          <a:p>
            <a:r>
              <a:rPr lang="en-US" b="1" i="1" dirty="0">
                <a:solidFill>
                  <a:schemeClr val="tx1">
                    <a:lumMod val="95000"/>
                    <a:lumOff val="5000"/>
                  </a:schemeClr>
                </a:solidFill>
              </a:rPr>
              <a:t>object-oriented programming paradigm</a:t>
            </a:r>
            <a:endParaRPr lang="en-US" dirty="0"/>
          </a:p>
        </p:txBody>
      </p:sp>
      <p:sp>
        <p:nvSpPr>
          <p:cNvPr id="3" name="Content Placeholder 2">
            <a:extLst>
              <a:ext uri="{FF2B5EF4-FFF2-40B4-BE49-F238E27FC236}">
                <a16:creationId xmlns:a16="http://schemas.microsoft.com/office/drawing/2014/main" id="{0A4CB11B-B1FC-425C-83E3-AB939748D497}"/>
              </a:ext>
            </a:extLst>
          </p:cNvPr>
          <p:cNvSpPr>
            <a:spLocks noGrp="1"/>
          </p:cNvSpPr>
          <p:nvPr>
            <p:ph idx="1"/>
          </p:nvPr>
        </p:nvSpPr>
        <p:spPr/>
        <p:txBody>
          <a:bodyPr>
            <a:normAutofit fontScale="77500" lnSpcReduction="20000"/>
          </a:bodyPr>
          <a:lstStyle/>
          <a:p>
            <a:r>
              <a:rPr lang="en-US" sz="2800" dirty="0"/>
              <a:t>Growing complexity of software required change in programming style.</a:t>
            </a:r>
          </a:p>
          <a:p>
            <a:endParaRPr lang="en-US" sz="2800" dirty="0"/>
          </a:p>
          <a:p>
            <a:r>
              <a:rPr lang="en-US" sz="2800" dirty="0"/>
              <a:t>Some of the features that were aimed are as follows:</a:t>
            </a:r>
          </a:p>
          <a:p>
            <a:pPr lvl="1"/>
            <a:r>
              <a:rPr lang="en-US" sz="2400" dirty="0"/>
              <a:t>Development of reliable software at reduced cost.</a:t>
            </a:r>
          </a:p>
          <a:p>
            <a:pPr lvl="1"/>
            <a:r>
              <a:rPr lang="en-US" sz="2400" dirty="0"/>
              <a:t>Reduction in the maintenance cost.</a:t>
            </a:r>
          </a:p>
          <a:p>
            <a:pPr lvl="1"/>
            <a:r>
              <a:rPr lang="en-US" sz="2400" dirty="0"/>
              <a:t>Development of reusable software components.</a:t>
            </a:r>
          </a:p>
          <a:p>
            <a:pPr lvl="1"/>
            <a:r>
              <a:rPr lang="en-US" sz="2400" dirty="0"/>
              <a:t>Completion of software development with the specified time interval.</a:t>
            </a:r>
          </a:p>
          <a:p>
            <a:pPr lvl="1"/>
            <a:endParaRPr lang="en-US" sz="2400" dirty="0"/>
          </a:p>
          <a:p>
            <a:r>
              <a:rPr lang="en-US" sz="2800" dirty="0"/>
              <a:t>These features resulted in the evolution of </a:t>
            </a:r>
            <a:r>
              <a:rPr lang="en-US" sz="2800" b="1" i="1" dirty="0">
                <a:solidFill>
                  <a:schemeClr val="tx1">
                    <a:lumMod val="95000"/>
                    <a:lumOff val="5000"/>
                  </a:schemeClr>
                </a:solidFill>
              </a:rPr>
              <a:t>object-oriented programming paradigm</a:t>
            </a:r>
            <a:r>
              <a:rPr lang="en-US" sz="2800" dirty="0">
                <a:solidFill>
                  <a:schemeClr val="tx1">
                    <a:lumMod val="95000"/>
                    <a:lumOff val="5000"/>
                  </a:schemeClr>
                </a:solidFill>
              </a:rPr>
              <a:t>.</a:t>
            </a:r>
          </a:p>
          <a:p>
            <a:endParaRPr lang="en-US" dirty="0"/>
          </a:p>
        </p:txBody>
      </p:sp>
    </p:spTree>
    <p:extLst>
      <p:ext uri="{BB962C8B-B14F-4D97-AF65-F5344CB8AC3E}">
        <p14:creationId xmlns:p14="http://schemas.microsoft.com/office/powerpoint/2010/main" val="303922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2B47-A089-4500-9D67-091ABB6882A5}"/>
              </a:ext>
            </a:extLst>
          </p:cNvPr>
          <p:cNvSpPr>
            <a:spLocks noGrp="1"/>
          </p:cNvSpPr>
          <p:nvPr>
            <p:ph type="title"/>
          </p:nvPr>
        </p:nvSpPr>
        <p:spPr>
          <a:xfrm>
            <a:off x="1066800" y="642594"/>
            <a:ext cx="10058400" cy="973555"/>
          </a:xfrm>
        </p:spPr>
        <p:txBody>
          <a:bodyPr>
            <a:normAutofit fontScale="90000"/>
          </a:bodyPr>
          <a:lstStyle/>
          <a:p>
            <a:r>
              <a:rPr lang="en-US" b="1" i="1" dirty="0">
                <a:solidFill>
                  <a:schemeClr val="tx1">
                    <a:lumMod val="95000"/>
                    <a:lumOff val="5000"/>
                  </a:schemeClr>
                </a:solidFill>
              </a:rPr>
              <a:t>object-oriented programming paradigm </a:t>
            </a:r>
            <a:r>
              <a:rPr lang="en-US" sz="2200" b="1" i="1" dirty="0">
                <a:solidFill>
                  <a:schemeClr val="tx1">
                    <a:lumMod val="95000"/>
                    <a:lumOff val="5000"/>
                  </a:schemeClr>
                </a:solidFill>
              </a:rPr>
              <a:t>(</a:t>
            </a:r>
            <a:r>
              <a:rPr lang="en-US" sz="2200" b="1" i="1" dirty="0" err="1">
                <a:solidFill>
                  <a:schemeClr val="tx1">
                    <a:lumMod val="95000"/>
                    <a:lumOff val="5000"/>
                  </a:schemeClr>
                </a:solidFill>
              </a:rPr>
              <a:t>contd</a:t>
            </a:r>
            <a:r>
              <a:rPr lang="en-US" sz="2200" b="1" i="1" dirty="0">
                <a:solidFill>
                  <a:schemeClr val="tx1">
                    <a:lumMod val="95000"/>
                    <a:lumOff val="5000"/>
                  </a:schemeClr>
                </a:solidFill>
              </a:rPr>
              <a:t>)</a:t>
            </a:r>
            <a:endParaRPr lang="en-US" sz="2200" dirty="0"/>
          </a:p>
        </p:txBody>
      </p:sp>
      <p:sp>
        <p:nvSpPr>
          <p:cNvPr id="3" name="Content Placeholder 2">
            <a:extLst>
              <a:ext uri="{FF2B5EF4-FFF2-40B4-BE49-F238E27FC236}">
                <a16:creationId xmlns:a16="http://schemas.microsoft.com/office/drawing/2014/main" id="{C5EFAD3B-C99C-45BB-9DBF-35FC5B2E4113}"/>
              </a:ext>
            </a:extLst>
          </p:cNvPr>
          <p:cNvSpPr>
            <a:spLocks noGrp="1"/>
          </p:cNvSpPr>
          <p:nvPr>
            <p:ph idx="1"/>
          </p:nvPr>
        </p:nvSpPr>
        <p:spPr>
          <a:xfrm>
            <a:off x="1066800" y="1616149"/>
            <a:ext cx="10058400" cy="4336595"/>
          </a:xfrm>
        </p:spPr>
        <p:txBody>
          <a:bodyPr/>
          <a:lstStyle/>
          <a:p>
            <a:endParaRPr lang="en-US" sz="2400" dirty="0"/>
          </a:p>
          <a:p>
            <a:r>
              <a:rPr lang="en-US" sz="2400" dirty="0"/>
              <a:t>Following shows different activities involved in the object-oriented software development</a:t>
            </a:r>
            <a:r>
              <a:rPr lang="en-US" dirty="0"/>
              <a:t>:</a:t>
            </a:r>
          </a:p>
          <a:p>
            <a:endParaRPr lang="en-US" dirty="0"/>
          </a:p>
        </p:txBody>
      </p:sp>
      <p:pic>
        <p:nvPicPr>
          <p:cNvPr id="4" name="Picture 3" descr="Figure 1.4.tif">
            <a:extLst>
              <a:ext uri="{FF2B5EF4-FFF2-40B4-BE49-F238E27FC236}">
                <a16:creationId xmlns:a16="http://schemas.microsoft.com/office/drawing/2014/main" id="{0724BC68-A18E-423C-94DC-B2661D5C5F20}"/>
              </a:ext>
            </a:extLst>
          </p:cNvPr>
          <p:cNvPicPr>
            <a:picLocks noChangeAspect="1"/>
          </p:cNvPicPr>
          <p:nvPr/>
        </p:nvPicPr>
        <p:blipFill>
          <a:blip r:embed="rId2" cstate="print"/>
          <a:stretch>
            <a:fillRect/>
          </a:stretch>
        </p:blipFill>
        <p:spPr>
          <a:xfrm>
            <a:off x="1846521" y="3184451"/>
            <a:ext cx="7591544" cy="2177486"/>
          </a:xfrm>
          <a:prstGeom prst="rect">
            <a:avLst/>
          </a:prstGeom>
        </p:spPr>
      </p:pic>
    </p:spTree>
    <p:extLst>
      <p:ext uri="{BB962C8B-B14F-4D97-AF65-F5344CB8AC3E}">
        <p14:creationId xmlns:p14="http://schemas.microsoft.com/office/powerpoint/2010/main" val="85386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F3DC-B776-4EA1-8AF0-DCBCACFF9784}"/>
              </a:ext>
            </a:extLst>
          </p:cNvPr>
          <p:cNvSpPr>
            <a:spLocks noGrp="1"/>
          </p:cNvSpPr>
          <p:nvPr>
            <p:ph type="title"/>
          </p:nvPr>
        </p:nvSpPr>
        <p:spPr>
          <a:xfrm>
            <a:off x="1066800" y="404037"/>
            <a:ext cx="10058400" cy="893135"/>
          </a:xfrm>
        </p:spPr>
        <p:txBody>
          <a:bodyPr>
            <a:normAutofit fontScale="90000"/>
          </a:bodyPr>
          <a:lstStyle/>
          <a:p>
            <a:r>
              <a:rPr lang="en-US" b="1" i="1" dirty="0">
                <a:solidFill>
                  <a:schemeClr val="tx1">
                    <a:lumMod val="95000"/>
                    <a:lumOff val="5000"/>
                  </a:schemeClr>
                </a:solidFill>
              </a:rPr>
              <a:t>object-oriented programming paradigm </a:t>
            </a:r>
            <a:r>
              <a:rPr lang="en-US" sz="2000" b="1" i="1" dirty="0">
                <a:solidFill>
                  <a:schemeClr val="tx1">
                    <a:lumMod val="95000"/>
                    <a:lumOff val="5000"/>
                  </a:schemeClr>
                </a:solidFill>
              </a:rPr>
              <a:t>(</a:t>
            </a:r>
            <a:r>
              <a:rPr lang="en-US" sz="2000" b="1" i="1" dirty="0" err="1">
                <a:solidFill>
                  <a:schemeClr val="tx1">
                    <a:lumMod val="95000"/>
                    <a:lumOff val="5000"/>
                  </a:schemeClr>
                </a:solidFill>
              </a:rPr>
              <a:t>contd</a:t>
            </a:r>
            <a:r>
              <a:rPr lang="en-US" sz="2000" b="1" i="1" dirty="0">
                <a:solidFill>
                  <a:schemeClr val="tx1">
                    <a:lumMod val="95000"/>
                    <a:lumOff val="5000"/>
                  </a:schemeClr>
                </a:solidFill>
              </a:rPr>
              <a:t>)</a:t>
            </a:r>
            <a:endParaRPr lang="en-US" sz="2000" dirty="0"/>
          </a:p>
        </p:txBody>
      </p:sp>
      <p:graphicFrame>
        <p:nvGraphicFramePr>
          <p:cNvPr id="5" name="Content Placeholder 4">
            <a:extLst>
              <a:ext uri="{FF2B5EF4-FFF2-40B4-BE49-F238E27FC236}">
                <a16:creationId xmlns:a16="http://schemas.microsoft.com/office/drawing/2014/main" id="{2EEDD270-B5C8-4A57-8811-5D45C184A5E0}"/>
              </a:ext>
            </a:extLst>
          </p:cNvPr>
          <p:cNvGraphicFramePr>
            <a:graphicFrameLocks noGrp="1"/>
          </p:cNvGraphicFramePr>
          <p:nvPr>
            <p:ph idx="1"/>
            <p:extLst>
              <p:ext uri="{D42A27DB-BD31-4B8C-83A1-F6EECF244321}">
                <p14:modId xmlns:p14="http://schemas.microsoft.com/office/powerpoint/2010/main" val="1625700080"/>
              </p:ext>
            </p:extLst>
          </p:nvPr>
        </p:nvGraphicFramePr>
        <p:xfrm>
          <a:off x="1066799" y="1297172"/>
          <a:ext cx="10058400" cy="4540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967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21C2-AFC3-443D-BCCF-D216DD0CF11F}"/>
              </a:ext>
            </a:extLst>
          </p:cNvPr>
          <p:cNvSpPr>
            <a:spLocks noGrp="1"/>
          </p:cNvSpPr>
          <p:nvPr>
            <p:ph type="title"/>
          </p:nvPr>
        </p:nvSpPr>
        <p:spPr/>
        <p:txBody>
          <a:bodyPr/>
          <a:lstStyle/>
          <a:p>
            <a:r>
              <a:rPr lang="en-US" b="1" i="1" dirty="0">
                <a:solidFill>
                  <a:schemeClr val="tx1">
                    <a:lumMod val="95000"/>
                    <a:lumOff val="5000"/>
                  </a:schemeClr>
                </a:solidFill>
              </a:rPr>
              <a:t>object-oriented programming pillars</a:t>
            </a:r>
            <a:endParaRPr lang="en-US" dirty="0"/>
          </a:p>
        </p:txBody>
      </p:sp>
      <p:sp>
        <p:nvSpPr>
          <p:cNvPr id="3" name="Content Placeholder 2">
            <a:extLst>
              <a:ext uri="{FF2B5EF4-FFF2-40B4-BE49-F238E27FC236}">
                <a16:creationId xmlns:a16="http://schemas.microsoft.com/office/drawing/2014/main" id="{9FAB9029-4CDF-4293-B007-4F3D2531D462}"/>
              </a:ext>
            </a:extLst>
          </p:cNvPr>
          <p:cNvSpPr>
            <a:spLocks noGrp="1"/>
          </p:cNvSpPr>
          <p:nvPr>
            <p:ph idx="1"/>
          </p:nvPr>
        </p:nvSpPr>
        <p:spPr/>
        <p:txBody>
          <a:bodyPr/>
          <a:lstStyle/>
          <a:p>
            <a:r>
              <a:rPr lang="en-US" sz="1800" dirty="0"/>
              <a:t>An OOP language is based on certain principles that are as follows: </a:t>
            </a:r>
          </a:p>
          <a:p>
            <a:pPr lvl="1"/>
            <a:r>
              <a:rPr lang="en-US" sz="1800" b="1" dirty="0"/>
              <a:t>Object</a:t>
            </a:r>
            <a:r>
              <a:rPr lang="en-US" sz="1800" dirty="0"/>
              <a:t> – Represents an entity which possesses certain features and behaviors. </a:t>
            </a:r>
          </a:p>
          <a:p>
            <a:pPr lvl="1"/>
            <a:r>
              <a:rPr lang="en-US" sz="1800" b="1" dirty="0"/>
              <a:t>Class</a:t>
            </a:r>
            <a:r>
              <a:rPr lang="en-US" sz="1800" dirty="0"/>
              <a:t> – Is a template that is used to create objects of that class. </a:t>
            </a:r>
          </a:p>
          <a:p>
            <a:pPr lvl="1"/>
            <a:r>
              <a:rPr lang="en-US" sz="1800" b="1" dirty="0"/>
              <a:t>Abstraction</a:t>
            </a:r>
            <a:r>
              <a:rPr lang="en-US" sz="1800" dirty="0"/>
              <a:t> – Is a design technique that focuses only on the essential features of an entity for a specific problem domain. </a:t>
            </a:r>
          </a:p>
          <a:p>
            <a:pPr lvl="1"/>
            <a:r>
              <a:rPr lang="en-US" sz="1800" b="1" dirty="0"/>
              <a:t>Encapsulation</a:t>
            </a:r>
            <a:r>
              <a:rPr lang="en-US" sz="1800" dirty="0"/>
              <a:t> – Is a mechanism that combines data and implementation details into a single unit called class.</a:t>
            </a:r>
          </a:p>
          <a:p>
            <a:pPr lvl="1"/>
            <a:r>
              <a:rPr lang="en-US" sz="1800" b="1" dirty="0"/>
              <a:t>Inheritance</a:t>
            </a:r>
            <a:r>
              <a:rPr lang="en-US" sz="1800" dirty="0"/>
              <a:t> – Enables the developer to extend and reuse the features of existing classes and create new classes. The new classes are referred to as derived classes.</a:t>
            </a:r>
          </a:p>
          <a:p>
            <a:pPr lvl="1"/>
            <a:r>
              <a:rPr lang="en-US" sz="1800" b="1" dirty="0"/>
              <a:t>Polymorphism</a:t>
            </a:r>
            <a:r>
              <a:rPr lang="en-US" sz="1800" dirty="0"/>
              <a:t> – Is the ability of an object to respond to same message in different ways. </a:t>
            </a:r>
          </a:p>
          <a:p>
            <a:endParaRPr lang="en-US" dirty="0"/>
          </a:p>
        </p:txBody>
      </p:sp>
    </p:spTree>
    <p:extLst>
      <p:ext uri="{BB962C8B-B14F-4D97-AF65-F5344CB8AC3E}">
        <p14:creationId xmlns:p14="http://schemas.microsoft.com/office/powerpoint/2010/main" val="118641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37BE-7B95-4E13-B29E-4683A4EBF455}"/>
              </a:ext>
            </a:extLst>
          </p:cNvPr>
          <p:cNvSpPr>
            <a:spLocks noGrp="1"/>
          </p:cNvSpPr>
          <p:nvPr>
            <p:ph type="title"/>
          </p:nvPr>
        </p:nvSpPr>
        <p:spPr>
          <a:xfrm>
            <a:off x="1066800" y="642594"/>
            <a:ext cx="10058400" cy="1016085"/>
          </a:xfrm>
        </p:spPr>
        <p:txBody>
          <a:bodyPr/>
          <a:lstStyle/>
          <a:p>
            <a:r>
              <a:rPr lang="en-US" dirty="0"/>
              <a:t>Welcome To Java Now </a:t>
            </a:r>
          </a:p>
        </p:txBody>
      </p:sp>
      <p:sp>
        <p:nvSpPr>
          <p:cNvPr id="3" name="Content Placeholder 2">
            <a:extLst>
              <a:ext uri="{FF2B5EF4-FFF2-40B4-BE49-F238E27FC236}">
                <a16:creationId xmlns:a16="http://schemas.microsoft.com/office/drawing/2014/main" id="{E7904B48-EF94-4081-8AF9-FC9F2FA8E3DF}"/>
              </a:ext>
            </a:extLst>
          </p:cNvPr>
          <p:cNvSpPr>
            <a:spLocks noGrp="1"/>
          </p:cNvSpPr>
          <p:nvPr>
            <p:ph idx="1"/>
          </p:nvPr>
        </p:nvSpPr>
        <p:spPr>
          <a:xfrm>
            <a:off x="1066800" y="1658679"/>
            <a:ext cx="10058400" cy="4827181"/>
          </a:xfrm>
        </p:spPr>
        <p:txBody>
          <a:bodyPr/>
          <a:lstStyle/>
          <a:p>
            <a:r>
              <a:rPr lang="en-US" sz="1800" dirty="0"/>
              <a:t>It is one of the most popular OOP language.</a:t>
            </a:r>
          </a:p>
          <a:p>
            <a:r>
              <a:rPr lang="en-US" sz="1800" dirty="0"/>
              <a:t>It helps programmers to develop wide range of applications that can run on various hardware and Operating System (OS).</a:t>
            </a:r>
          </a:p>
          <a:p>
            <a:r>
              <a:rPr lang="en-US" sz="1800" dirty="0"/>
              <a:t>It is also a platform that creates an environment for executing Java application.</a:t>
            </a:r>
          </a:p>
          <a:p>
            <a:r>
              <a:rPr lang="en-US" sz="1800" dirty="0"/>
              <a:t>It caters to small-scale to large-scale problems across the Internet.</a:t>
            </a:r>
          </a:p>
          <a:p>
            <a:pPr lvl="0"/>
            <a:r>
              <a:rPr lang="en-US" sz="1800" dirty="0"/>
              <a:t>Java applications are built on variety of platforms that range from:</a:t>
            </a:r>
          </a:p>
          <a:p>
            <a:pPr lvl="1">
              <a:defRPr/>
            </a:pPr>
            <a:r>
              <a:rPr lang="en-US" sz="1800" dirty="0"/>
              <a:t>Embedded devices to desktop applications</a:t>
            </a:r>
          </a:p>
          <a:p>
            <a:pPr lvl="1">
              <a:defRPr/>
            </a:pPr>
            <a:r>
              <a:rPr lang="en-US" sz="1800" dirty="0"/>
              <a:t>Web applications to mobile phones</a:t>
            </a:r>
          </a:p>
          <a:p>
            <a:pPr lvl="1">
              <a:defRPr/>
            </a:pPr>
            <a:r>
              <a:rPr lang="en-US" sz="1800" dirty="0"/>
              <a:t>Large business applications to supercomputers</a:t>
            </a:r>
          </a:p>
          <a:p>
            <a:pPr lvl="1">
              <a:defRPr/>
            </a:pPr>
            <a:endParaRPr lang="en-US" sz="1800" dirty="0"/>
          </a:p>
          <a:p>
            <a:endParaRPr lang="en-US" dirty="0"/>
          </a:p>
        </p:txBody>
      </p:sp>
      <p:pic>
        <p:nvPicPr>
          <p:cNvPr id="4" name="Picture 2">
            <a:extLst>
              <a:ext uri="{FF2B5EF4-FFF2-40B4-BE49-F238E27FC236}">
                <a16:creationId xmlns:a16="http://schemas.microsoft.com/office/drawing/2014/main" id="{D0EDFBB8-4A18-4B23-8D8A-103AA47A85BB}"/>
              </a:ext>
            </a:extLst>
          </p:cNvPr>
          <p:cNvPicPr>
            <a:picLocks noChangeAspect="1" noChangeArrowheads="1"/>
          </p:cNvPicPr>
          <p:nvPr/>
        </p:nvPicPr>
        <p:blipFill>
          <a:blip r:embed="rId2" cstate="print"/>
          <a:srcRect b="17504"/>
          <a:stretch>
            <a:fillRect/>
          </a:stretch>
        </p:blipFill>
        <p:spPr bwMode="auto">
          <a:xfrm>
            <a:off x="6921795" y="4072269"/>
            <a:ext cx="4203405" cy="1995306"/>
          </a:xfrm>
          <a:prstGeom prst="rect">
            <a:avLst/>
          </a:prstGeom>
          <a:noFill/>
          <a:ln w="9525">
            <a:noFill/>
            <a:miter lim="800000"/>
            <a:headEnd/>
            <a:tailEnd/>
          </a:ln>
        </p:spPr>
      </p:pic>
    </p:spTree>
    <p:extLst>
      <p:ext uri="{BB962C8B-B14F-4D97-AF65-F5344CB8AC3E}">
        <p14:creationId xmlns:p14="http://schemas.microsoft.com/office/powerpoint/2010/main" val="67105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4996-5A17-4793-8D45-CE1C088537F6}"/>
              </a:ext>
            </a:extLst>
          </p:cNvPr>
          <p:cNvSpPr>
            <a:spLocks noGrp="1"/>
          </p:cNvSpPr>
          <p:nvPr>
            <p:ph type="title"/>
          </p:nvPr>
        </p:nvSpPr>
        <p:spPr>
          <a:xfrm>
            <a:off x="1066800" y="642594"/>
            <a:ext cx="10058400" cy="633313"/>
          </a:xfrm>
        </p:spPr>
        <p:txBody>
          <a:bodyPr>
            <a:normAutofit fontScale="90000"/>
          </a:bodyPr>
          <a:lstStyle/>
          <a:p>
            <a:r>
              <a:rPr lang="en-US" dirty="0"/>
              <a:t>History of Java</a:t>
            </a:r>
          </a:p>
        </p:txBody>
      </p:sp>
      <p:sp>
        <p:nvSpPr>
          <p:cNvPr id="3" name="Content Placeholder 2">
            <a:extLst>
              <a:ext uri="{FF2B5EF4-FFF2-40B4-BE49-F238E27FC236}">
                <a16:creationId xmlns:a16="http://schemas.microsoft.com/office/drawing/2014/main" id="{00605D11-C216-49CB-BAFA-42701106A7C2}"/>
              </a:ext>
            </a:extLst>
          </p:cNvPr>
          <p:cNvSpPr>
            <a:spLocks noGrp="1"/>
          </p:cNvSpPr>
          <p:nvPr>
            <p:ph idx="1"/>
          </p:nvPr>
        </p:nvSpPr>
        <p:spPr>
          <a:xfrm>
            <a:off x="552893" y="2103120"/>
            <a:ext cx="10572307" cy="3849624"/>
          </a:xfrm>
        </p:spPr>
        <p:txBody>
          <a:bodyPr/>
          <a:lstStyle/>
          <a:p>
            <a:r>
              <a:rPr lang="en-US" b="1" dirty="0">
                <a:solidFill>
                  <a:schemeClr val="tx1">
                    <a:lumMod val="95000"/>
                    <a:lumOff val="5000"/>
                  </a:schemeClr>
                </a:solidFill>
              </a:rPr>
              <a:t>Java Origins: Embedded Systems</a:t>
            </a:r>
            <a:endParaRPr lang="en-US" dirty="0"/>
          </a:p>
        </p:txBody>
      </p:sp>
      <p:graphicFrame>
        <p:nvGraphicFramePr>
          <p:cNvPr id="4" name="Diagram 3">
            <a:extLst>
              <a:ext uri="{FF2B5EF4-FFF2-40B4-BE49-F238E27FC236}">
                <a16:creationId xmlns:a16="http://schemas.microsoft.com/office/drawing/2014/main" id="{6BD68933-130D-469E-9762-7592E5EFD7DE}"/>
              </a:ext>
            </a:extLst>
          </p:cNvPr>
          <p:cNvGraphicFramePr/>
          <p:nvPr>
            <p:extLst>
              <p:ext uri="{D42A27DB-BD31-4B8C-83A1-F6EECF244321}">
                <p14:modId xmlns:p14="http://schemas.microsoft.com/office/powerpoint/2010/main" val="2733687603"/>
              </p:ext>
            </p:extLst>
          </p:nvPr>
        </p:nvGraphicFramePr>
        <p:xfrm>
          <a:off x="925032" y="2620926"/>
          <a:ext cx="8382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96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03D8-B0D5-47B5-BDFD-CAFDEFB26630}"/>
              </a:ext>
            </a:extLst>
          </p:cNvPr>
          <p:cNvSpPr>
            <a:spLocks noGrp="1"/>
          </p:cNvSpPr>
          <p:nvPr>
            <p:ph type="title"/>
          </p:nvPr>
        </p:nvSpPr>
        <p:spPr/>
        <p:txBody>
          <a:bodyPr/>
          <a:lstStyle/>
          <a:p>
            <a:r>
              <a:rPr lang="en-US" dirty="0"/>
              <a:t>History of Java </a:t>
            </a:r>
            <a:r>
              <a:rPr lang="en-US" sz="1800" dirty="0"/>
              <a:t>(continue)</a:t>
            </a:r>
          </a:p>
        </p:txBody>
      </p:sp>
      <p:sp>
        <p:nvSpPr>
          <p:cNvPr id="3" name="Content Placeholder 2">
            <a:extLst>
              <a:ext uri="{FF2B5EF4-FFF2-40B4-BE49-F238E27FC236}">
                <a16:creationId xmlns:a16="http://schemas.microsoft.com/office/drawing/2014/main" id="{3474D924-D99B-4219-951C-4912D846B5F0}"/>
              </a:ext>
            </a:extLst>
          </p:cNvPr>
          <p:cNvSpPr>
            <a:spLocks noGrp="1"/>
          </p:cNvSpPr>
          <p:nvPr>
            <p:ph idx="1"/>
          </p:nvPr>
        </p:nvSpPr>
        <p:spPr/>
        <p:txBody>
          <a:bodyPr/>
          <a:lstStyle/>
          <a:p>
            <a:r>
              <a:rPr lang="en-US" sz="2400" b="1" dirty="0">
                <a:solidFill>
                  <a:schemeClr val="tx1">
                    <a:lumMod val="95000"/>
                    <a:lumOff val="5000"/>
                  </a:schemeClr>
                </a:solidFill>
              </a:rPr>
              <a:t>Java Wonder: Internet</a:t>
            </a:r>
          </a:p>
          <a:p>
            <a:endParaRPr lang="en-US" b="1" dirty="0">
              <a:solidFill>
                <a:schemeClr val="tx1">
                  <a:lumMod val="95000"/>
                  <a:lumOff val="5000"/>
                </a:schemeClr>
              </a:solidFill>
            </a:endParaRPr>
          </a:p>
          <a:p>
            <a:endParaRPr lang="en-US" b="1" dirty="0">
              <a:solidFill>
                <a:schemeClr val="tx1">
                  <a:lumMod val="95000"/>
                  <a:lumOff val="5000"/>
                </a:schemeClr>
              </a:solidFill>
            </a:endParaRPr>
          </a:p>
          <a:p>
            <a:endParaRPr lang="en-US" b="1" dirty="0">
              <a:solidFill>
                <a:schemeClr val="tx1">
                  <a:lumMod val="95000"/>
                  <a:lumOff val="5000"/>
                </a:schemeClr>
              </a:solidFill>
            </a:endParaRPr>
          </a:p>
          <a:p>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endParaRPr lang="en-US" dirty="0"/>
          </a:p>
        </p:txBody>
      </p:sp>
      <p:graphicFrame>
        <p:nvGraphicFramePr>
          <p:cNvPr id="4" name="Diagram 3">
            <a:extLst>
              <a:ext uri="{FF2B5EF4-FFF2-40B4-BE49-F238E27FC236}">
                <a16:creationId xmlns:a16="http://schemas.microsoft.com/office/drawing/2014/main" id="{2CF10B20-A91D-4850-BB56-9B07E9575B80}"/>
              </a:ext>
            </a:extLst>
          </p:cNvPr>
          <p:cNvGraphicFramePr/>
          <p:nvPr>
            <p:extLst>
              <p:ext uri="{D42A27DB-BD31-4B8C-83A1-F6EECF244321}">
                <p14:modId xmlns:p14="http://schemas.microsoft.com/office/powerpoint/2010/main" val="1383848592"/>
              </p:ext>
            </p:extLst>
          </p:nvPr>
        </p:nvGraphicFramePr>
        <p:xfrm>
          <a:off x="1336158" y="2677631"/>
          <a:ext cx="7467600" cy="3138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3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C4FF-1E12-4EC1-9570-3D212C7AB065}"/>
              </a:ext>
            </a:extLst>
          </p:cNvPr>
          <p:cNvSpPr>
            <a:spLocks noGrp="1"/>
          </p:cNvSpPr>
          <p:nvPr>
            <p:ph type="title"/>
          </p:nvPr>
        </p:nvSpPr>
        <p:spPr/>
        <p:txBody>
          <a:bodyPr/>
          <a:lstStyle/>
          <a:p>
            <a:r>
              <a:rPr lang="en-US" dirty="0"/>
              <a:t>History of Java </a:t>
            </a:r>
            <a:r>
              <a:rPr lang="en-US" sz="1800" dirty="0"/>
              <a:t>(continue)</a:t>
            </a:r>
            <a:endParaRPr lang="en-US" dirty="0"/>
          </a:p>
        </p:txBody>
      </p:sp>
      <p:sp>
        <p:nvSpPr>
          <p:cNvPr id="3" name="Content Placeholder 2">
            <a:extLst>
              <a:ext uri="{FF2B5EF4-FFF2-40B4-BE49-F238E27FC236}">
                <a16:creationId xmlns:a16="http://schemas.microsoft.com/office/drawing/2014/main" id="{418E0E6E-2765-4F27-8A4A-55D4CF3017C5}"/>
              </a:ext>
            </a:extLst>
          </p:cNvPr>
          <p:cNvSpPr>
            <a:spLocks noGrp="1"/>
          </p:cNvSpPr>
          <p:nvPr>
            <p:ph idx="1"/>
          </p:nvPr>
        </p:nvSpPr>
        <p:spPr/>
        <p:txBody>
          <a:bodyPr/>
          <a:lstStyle/>
          <a:p>
            <a:r>
              <a:rPr lang="en-US" sz="2400" b="1" dirty="0">
                <a:solidFill>
                  <a:schemeClr val="tx1">
                    <a:lumMod val="95000"/>
                    <a:lumOff val="5000"/>
                  </a:schemeClr>
                </a:solidFill>
              </a:rPr>
              <a:t>Java Moved: Middle-tier</a:t>
            </a:r>
          </a:p>
          <a:p>
            <a:endParaRPr lang="en-US" dirty="0"/>
          </a:p>
        </p:txBody>
      </p:sp>
      <p:graphicFrame>
        <p:nvGraphicFramePr>
          <p:cNvPr id="4" name="Diagram 3">
            <a:extLst>
              <a:ext uri="{FF2B5EF4-FFF2-40B4-BE49-F238E27FC236}">
                <a16:creationId xmlns:a16="http://schemas.microsoft.com/office/drawing/2014/main" id="{5B5C189D-08FC-452A-98E5-0832D4DD2554}"/>
              </a:ext>
            </a:extLst>
          </p:cNvPr>
          <p:cNvGraphicFramePr/>
          <p:nvPr>
            <p:extLst>
              <p:ext uri="{D42A27DB-BD31-4B8C-83A1-F6EECF244321}">
                <p14:modId xmlns:p14="http://schemas.microsoft.com/office/powerpoint/2010/main" val="2369018362"/>
              </p:ext>
            </p:extLst>
          </p:nvPr>
        </p:nvGraphicFramePr>
        <p:xfrm>
          <a:off x="1518684" y="2796362"/>
          <a:ext cx="73914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50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0CCD-4D42-4922-AD31-2E6B6AC5DE13}"/>
              </a:ext>
            </a:extLst>
          </p:cNvPr>
          <p:cNvSpPr>
            <a:spLocks noGrp="1"/>
          </p:cNvSpPr>
          <p:nvPr>
            <p:ph type="title"/>
          </p:nvPr>
        </p:nvSpPr>
        <p:spPr/>
        <p:txBody>
          <a:bodyPr/>
          <a:lstStyle/>
          <a:p>
            <a:r>
              <a:rPr lang="en-US" dirty="0"/>
              <a:t>History of Java </a:t>
            </a:r>
            <a:r>
              <a:rPr lang="en-US" sz="1800" dirty="0"/>
              <a:t>(continue)</a:t>
            </a:r>
            <a:endParaRPr lang="en-US" dirty="0"/>
          </a:p>
        </p:txBody>
      </p:sp>
      <p:sp>
        <p:nvSpPr>
          <p:cNvPr id="3" name="Content Placeholder 2">
            <a:extLst>
              <a:ext uri="{FF2B5EF4-FFF2-40B4-BE49-F238E27FC236}">
                <a16:creationId xmlns:a16="http://schemas.microsoft.com/office/drawing/2014/main" id="{E41EEE18-20ED-47AC-A3F8-E95B8687CB6B}"/>
              </a:ext>
            </a:extLst>
          </p:cNvPr>
          <p:cNvSpPr>
            <a:spLocks noGrp="1"/>
          </p:cNvSpPr>
          <p:nvPr>
            <p:ph idx="1"/>
          </p:nvPr>
        </p:nvSpPr>
        <p:spPr/>
        <p:txBody>
          <a:bodyPr/>
          <a:lstStyle/>
          <a:p>
            <a:r>
              <a:rPr lang="en-US" b="1" dirty="0">
                <a:solidFill>
                  <a:schemeClr val="tx1">
                    <a:lumMod val="95000"/>
                    <a:lumOff val="5000"/>
                  </a:schemeClr>
                </a:solidFill>
              </a:rPr>
              <a:t>Java Ahead: Acquisition</a:t>
            </a:r>
            <a:endParaRPr lang="en-US" dirty="0"/>
          </a:p>
        </p:txBody>
      </p:sp>
      <p:graphicFrame>
        <p:nvGraphicFramePr>
          <p:cNvPr id="4" name="Diagram 3">
            <a:extLst>
              <a:ext uri="{FF2B5EF4-FFF2-40B4-BE49-F238E27FC236}">
                <a16:creationId xmlns:a16="http://schemas.microsoft.com/office/drawing/2014/main" id="{9C19C4F2-BFA4-4F8B-ADA9-0EB15DC86965}"/>
              </a:ext>
            </a:extLst>
          </p:cNvPr>
          <p:cNvGraphicFramePr/>
          <p:nvPr>
            <p:extLst>
              <p:ext uri="{D42A27DB-BD31-4B8C-83A1-F6EECF244321}">
                <p14:modId xmlns:p14="http://schemas.microsoft.com/office/powerpoint/2010/main" val="3367189086"/>
              </p:ext>
            </p:extLst>
          </p:nvPr>
        </p:nvGraphicFramePr>
        <p:xfrm>
          <a:off x="1486786" y="2557806"/>
          <a:ext cx="75438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5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71D7-0CBC-441D-97B6-F17D61EEB39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8DD4298-D10D-40AD-8583-03ED9653EB12}"/>
              </a:ext>
            </a:extLst>
          </p:cNvPr>
          <p:cNvSpPr>
            <a:spLocks noGrp="1"/>
          </p:cNvSpPr>
          <p:nvPr>
            <p:ph idx="1"/>
          </p:nvPr>
        </p:nvSpPr>
        <p:spPr/>
        <p:txBody>
          <a:bodyPr>
            <a:normAutofit lnSpcReduction="10000"/>
          </a:bodyPr>
          <a:lstStyle/>
          <a:p>
            <a:pPr>
              <a:defRPr/>
            </a:pPr>
            <a:r>
              <a:rPr lang="en-US" sz="2400" dirty="0"/>
              <a:t>Explain the structured programming paradigm</a:t>
            </a:r>
          </a:p>
          <a:p>
            <a:pPr>
              <a:defRPr/>
            </a:pPr>
            <a:r>
              <a:rPr lang="en-US" sz="2400" dirty="0"/>
              <a:t>Explain the object-oriented programming paradigm </a:t>
            </a:r>
          </a:p>
          <a:p>
            <a:pPr>
              <a:defRPr/>
            </a:pPr>
            <a:r>
              <a:rPr lang="en-US" sz="2400" dirty="0"/>
              <a:t>Explain the features of Java as a OOP language </a:t>
            </a:r>
          </a:p>
          <a:p>
            <a:pPr>
              <a:defRPr/>
            </a:pPr>
            <a:r>
              <a:rPr lang="en-US" sz="2400" dirty="0"/>
              <a:t>Describe Java platform and its components </a:t>
            </a:r>
          </a:p>
          <a:p>
            <a:pPr>
              <a:defRPr/>
            </a:pPr>
            <a:r>
              <a:rPr lang="en-US" sz="2400" dirty="0"/>
              <a:t>List the different editions of Java </a:t>
            </a:r>
          </a:p>
          <a:p>
            <a:pPr>
              <a:defRPr/>
            </a:pPr>
            <a:r>
              <a:rPr lang="en-US" sz="2400" dirty="0"/>
              <a:t>Explain the evolution of Java Standard Edition (Java SE)</a:t>
            </a:r>
          </a:p>
          <a:p>
            <a:pPr>
              <a:defRPr/>
            </a:pPr>
            <a:r>
              <a:rPr lang="en-US" sz="2400" dirty="0"/>
              <a:t>Describe the steps for downloading and installing Java Development Kit (JDK)</a:t>
            </a:r>
          </a:p>
          <a:p>
            <a:endParaRPr lang="en-US" dirty="0"/>
          </a:p>
        </p:txBody>
      </p:sp>
    </p:spTree>
    <p:extLst>
      <p:ext uri="{BB962C8B-B14F-4D97-AF65-F5344CB8AC3E}">
        <p14:creationId xmlns:p14="http://schemas.microsoft.com/office/powerpoint/2010/main" val="3906293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8FD6-A9B6-4BB7-9BE6-CBEC212B19FD}"/>
              </a:ext>
            </a:extLst>
          </p:cNvPr>
          <p:cNvSpPr>
            <a:spLocks noGrp="1"/>
          </p:cNvSpPr>
          <p:nvPr>
            <p:ph type="title"/>
          </p:nvPr>
        </p:nvSpPr>
        <p:spPr>
          <a:xfrm>
            <a:off x="1066800" y="642594"/>
            <a:ext cx="10058400" cy="760904"/>
          </a:xfrm>
        </p:spPr>
        <p:txBody>
          <a:bodyPr/>
          <a:lstStyle/>
          <a:p>
            <a:r>
              <a:rPr lang="en-US" dirty="0"/>
              <a:t>Features of Java </a:t>
            </a:r>
            <a:r>
              <a:rPr lang="en-US" sz="1800" dirty="0"/>
              <a:t>(continue)</a:t>
            </a:r>
            <a:endParaRPr lang="en-US" dirty="0"/>
          </a:p>
        </p:txBody>
      </p:sp>
      <p:sp>
        <p:nvSpPr>
          <p:cNvPr id="3" name="Content Placeholder 2">
            <a:extLst>
              <a:ext uri="{FF2B5EF4-FFF2-40B4-BE49-F238E27FC236}">
                <a16:creationId xmlns:a16="http://schemas.microsoft.com/office/drawing/2014/main" id="{71AEDAB1-CFF4-48AB-BC13-2F296C28B3BA}"/>
              </a:ext>
            </a:extLst>
          </p:cNvPr>
          <p:cNvSpPr>
            <a:spLocks noGrp="1"/>
          </p:cNvSpPr>
          <p:nvPr>
            <p:ph idx="1"/>
          </p:nvPr>
        </p:nvSpPr>
        <p:spPr>
          <a:xfrm>
            <a:off x="1066800" y="1403498"/>
            <a:ext cx="10058400" cy="4549246"/>
          </a:xfrm>
        </p:spPr>
        <p:txBody>
          <a:bodyPr/>
          <a:lstStyle/>
          <a:p>
            <a:r>
              <a:rPr lang="en-US" sz="1600" dirty="0"/>
              <a:t>Java is a high level OOP language as well a platform used for developing applications that can be executed on different platforms. </a:t>
            </a:r>
          </a:p>
          <a:p>
            <a:r>
              <a:rPr lang="en-US" sz="1600" dirty="0"/>
              <a:t>It is characterized by following features: </a:t>
            </a:r>
          </a:p>
          <a:p>
            <a:endParaRPr lang="en-US" dirty="0"/>
          </a:p>
          <a:p>
            <a:endParaRPr lang="en-US" dirty="0"/>
          </a:p>
        </p:txBody>
      </p:sp>
      <p:graphicFrame>
        <p:nvGraphicFramePr>
          <p:cNvPr id="5" name="Diagram 4">
            <a:extLst>
              <a:ext uri="{FF2B5EF4-FFF2-40B4-BE49-F238E27FC236}">
                <a16:creationId xmlns:a16="http://schemas.microsoft.com/office/drawing/2014/main" id="{6AD11E54-D0FC-41FB-9113-5A800718C95C}"/>
              </a:ext>
            </a:extLst>
          </p:cNvPr>
          <p:cNvGraphicFramePr/>
          <p:nvPr>
            <p:extLst>
              <p:ext uri="{D42A27DB-BD31-4B8C-83A1-F6EECF244321}">
                <p14:modId xmlns:p14="http://schemas.microsoft.com/office/powerpoint/2010/main" val="2897242240"/>
              </p:ext>
            </p:extLst>
          </p:nvPr>
        </p:nvGraphicFramePr>
        <p:xfrm>
          <a:off x="1499191" y="2618057"/>
          <a:ext cx="78486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432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AF9C-1502-4244-A6F5-52A6BA8320D0}"/>
              </a:ext>
            </a:extLst>
          </p:cNvPr>
          <p:cNvSpPr>
            <a:spLocks noGrp="1"/>
          </p:cNvSpPr>
          <p:nvPr>
            <p:ph type="title"/>
          </p:nvPr>
        </p:nvSpPr>
        <p:spPr>
          <a:xfrm>
            <a:off x="1066800" y="642594"/>
            <a:ext cx="10058400" cy="526987"/>
          </a:xfrm>
        </p:spPr>
        <p:txBody>
          <a:bodyPr>
            <a:normAutofit fontScale="90000"/>
          </a:bodyPr>
          <a:lstStyle/>
          <a:p>
            <a:r>
              <a:rPr lang="en-US" dirty="0"/>
              <a:t>Features of Java </a:t>
            </a:r>
            <a:r>
              <a:rPr lang="en-US" sz="1800" dirty="0"/>
              <a:t>(continue)</a:t>
            </a:r>
            <a:endParaRPr lang="en-US" dirty="0"/>
          </a:p>
        </p:txBody>
      </p:sp>
      <p:graphicFrame>
        <p:nvGraphicFramePr>
          <p:cNvPr id="4" name="Content Placeholder 5">
            <a:extLst>
              <a:ext uri="{FF2B5EF4-FFF2-40B4-BE49-F238E27FC236}">
                <a16:creationId xmlns:a16="http://schemas.microsoft.com/office/drawing/2014/main" id="{DD07F35E-359B-413A-83A8-91D52640598A}"/>
              </a:ext>
            </a:extLst>
          </p:cNvPr>
          <p:cNvGraphicFramePr>
            <a:graphicFrameLocks noGrp="1"/>
          </p:cNvGraphicFramePr>
          <p:nvPr>
            <p:ph idx="1"/>
            <p:extLst>
              <p:ext uri="{D42A27DB-BD31-4B8C-83A1-F6EECF244321}">
                <p14:modId xmlns:p14="http://schemas.microsoft.com/office/powerpoint/2010/main" val="3797574432"/>
              </p:ext>
            </p:extLst>
          </p:nvPr>
        </p:nvGraphicFramePr>
        <p:xfrm>
          <a:off x="1066800" y="1169582"/>
          <a:ext cx="10058400" cy="4783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856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E29B-D2DA-40DB-AD32-A83AE921DBBC}"/>
              </a:ext>
            </a:extLst>
          </p:cNvPr>
          <p:cNvSpPr>
            <a:spLocks noGrp="1"/>
          </p:cNvSpPr>
          <p:nvPr>
            <p:ph type="title"/>
          </p:nvPr>
        </p:nvSpPr>
        <p:spPr>
          <a:xfrm>
            <a:off x="1066800" y="642594"/>
            <a:ext cx="10058400" cy="739639"/>
          </a:xfrm>
        </p:spPr>
        <p:txBody>
          <a:bodyPr/>
          <a:lstStyle/>
          <a:p>
            <a:r>
              <a:rPr lang="en-US" dirty="0"/>
              <a:t>Features of Java </a:t>
            </a:r>
            <a:r>
              <a:rPr lang="en-US" sz="1800" dirty="0"/>
              <a:t>(continue)</a:t>
            </a:r>
            <a:endParaRPr lang="en-US" dirty="0"/>
          </a:p>
        </p:txBody>
      </p:sp>
      <p:graphicFrame>
        <p:nvGraphicFramePr>
          <p:cNvPr id="4" name="Content Placeholder 5">
            <a:extLst>
              <a:ext uri="{FF2B5EF4-FFF2-40B4-BE49-F238E27FC236}">
                <a16:creationId xmlns:a16="http://schemas.microsoft.com/office/drawing/2014/main" id="{2F6117CE-DA11-4428-A073-D43992F8B9AE}"/>
              </a:ext>
            </a:extLst>
          </p:cNvPr>
          <p:cNvGraphicFramePr>
            <a:graphicFrameLocks noGrp="1"/>
          </p:cNvGraphicFramePr>
          <p:nvPr>
            <p:ph idx="1"/>
            <p:extLst>
              <p:ext uri="{D42A27DB-BD31-4B8C-83A1-F6EECF244321}">
                <p14:modId xmlns:p14="http://schemas.microsoft.com/office/powerpoint/2010/main" val="3296990429"/>
              </p:ext>
            </p:extLst>
          </p:nvPr>
        </p:nvGraphicFramePr>
        <p:xfrm>
          <a:off x="1066800" y="1307804"/>
          <a:ext cx="10058400" cy="490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99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4D50-1CC1-43C8-88AB-B302C09A1513}"/>
              </a:ext>
            </a:extLst>
          </p:cNvPr>
          <p:cNvSpPr>
            <a:spLocks noGrp="1"/>
          </p:cNvSpPr>
          <p:nvPr>
            <p:ph type="title"/>
          </p:nvPr>
        </p:nvSpPr>
        <p:spPr>
          <a:xfrm>
            <a:off x="1066800" y="642594"/>
            <a:ext cx="10058400" cy="792801"/>
          </a:xfrm>
        </p:spPr>
        <p:txBody>
          <a:bodyPr/>
          <a:lstStyle/>
          <a:p>
            <a:r>
              <a:rPr lang="en-US" dirty="0"/>
              <a:t>Features of Java </a:t>
            </a:r>
            <a:r>
              <a:rPr lang="en-US" sz="1800" dirty="0"/>
              <a:t>(continue)</a:t>
            </a:r>
            <a:endParaRPr lang="en-US" dirty="0"/>
          </a:p>
        </p:txBody>
      </p:sp>
      <p:graphicFrame>
        <p:nvGraphicFramePr>
          <p:cNvPr id="6" name="Content Placeholder 5">
            <a:extLst>
              <a:ext uri="{FF2B5EF4-FFF2-40B4-BE49-F238E27FC236}">
                <a16:creationId xmlns:a16="http://schemas.microsoft.com/office/drawing/2014/main" id="{17F0193D-17E1-423F-B78A-54D4DD472192}"/>
              </a:ext>
            </a:extLst>
          </p:cNvPr>
          <p:cNvGraphicFramePr>
            <a:graphicFrameLocks noGrp="1"/>
          </p:cNvGraphicFramePr>
          <p:nvPr>
            <p:ph idx="1"/>
            <p:extLst>
              <p:ext uri="{D42A27DB-BD31-4B8C-83A1-F6EECF244321}">
                <p14:modId xmlns:p14="http://schemas.microsoft.com/office/powerpoint/2010/main" val="1172711126"/>
              </p:ext>
            </p:extLst>
          </p:nvPr>
        </p:nvGraphicFramePr>
        <p:xfrm>
          <a:off x="1066800" y="1307806"/>
          <a:ext cx="10058400" cy="490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903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9312-1A9F-4153-AA98-52F10DF0146B}"/>
              </a:ext>
            </a:extLst>
          </p:cNvPr>
          <p:cNvSpPr>
            <a:spLocks noGrp="1"/>
          </p:cNvSpPr>
          <p:nvPr>
            <p:ph type="title"/>
          </p:nvPr>
        </p:nvSpPr>
        <p:spPr>
          <a:xfrm>
            <a:off x="1066800" y="642594"/>
            <a:ext cx="10058400" cy="558885"/>
          </a:xfrm>
        </p:spPr>
        <p:txBody>
          <a:bodyPr>
            <a:normAutofit fontScale="90000"/>
          </a:bodyPr>
          <a:lstStyle/>
          <a:p>
            <a:r>
              <a:rPr lang="en-US" dirty="0"/>
              <a:t>Features of Java </a:t>
            </a:r>
            <a:r>
              <a:rPr lang="en-US" sz="1800" dirty="0"/>
              <a:t>(continue)</a:t>
            </a:r>
            <a:endParaRPr lang="en-US" dirty="0"/>
          </a:p>
        </p:txBody>
      </p:sp>
      <p:graphicFrame>
        <p:nvGraphicFramePr>
          <p:cNvPr id="6" name="Content Placeholder 5">
            <a:extLst>
              <a:ext uri="{FF2B5EF4-FFF2-40B4-BE49-F238E27FC236}">
                <a16:creationId xmlns:a16="http://schemas.microsoft.com/office/drawing/2014/main" id="{9E3CABC5-97F8-4746-BF33-EA9331929F6B}"/>
              </a:ext>
            </a:extLst>
          </p:cNvPr>
          <p:cNvGraphicFramePr>
            <a:graphicFrameLocks noGrp="1"/>
          </p:cNvGraphicFramePr>
          <p:nvPr>
            <p:ph idx="1"/>
            <p:extLst>
              <p:ext uri="{D42A27DB-BD31-4B8C-83A1-F6EECF244321}">
                <p14:modId xmlns:p14="http://schemas.microsoft.com/office/powerpoint/2010/main" val="810254801"/>
              </p:ext>
            </p:extLst>
          </p:nvPr>
        </p:nvGraphicFramePr>
        <p:xfrm>
          <a:off x="1066800" y="1424764"/>
          <a:ext cx="10058400" cy="4528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949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428F-70F5-440A-9105-3D1293D82FE3}"/>
              </a:ext>
            </a:extLst>
          </p:cNvPr>
          <p:cNvSpPr>
            <a:spLocks noGrp="1"/>
          </p:cNvSpPr>
          <p:nvPr>
            <p:ph type="title"/>
          </p:nvPr>
        </p:nvSpPr>
        <p:spPr>
          <a:xfrm>
            <a:off x="1066800" y="642594"/>
            <a:ext cx="10058400" cy="580150"/>
          </a:xfrm>
        </p:spPr>
        <p:txBody>
          <a:bodyPr>
            <a:normAutofit fontScale="90000"/>
          </a:bodyPr>
          <a:lstStyle/>
          <a:p>
            <a:r>
              <a:rPr lang="en-US" dirty="0"/>
              <a:t>Java  Platform</a:t>
            </a:r>
          </a:p>
        </p:txBody>
      </p:sp>
      <p:sp>
        <p:nvSpPr>
          <p:cNvPr id="3" name="Content Placeholder 2">
            <a:extLst>
              <a:ext uri="{FF2B5EF4-FFF2-40B4-BE49-F238E27FC236}">
                <a16:creationId xmlns:a16="http://schemas.microsoft.com/office/drawing/2014/main" id="{25AEE60F-1B44-4817-9562-9468A73F9011}"/>
              </a:ext>
            </a:extLst>
          </p:cNvPr>
          <p:cNvSpPr>
            <a:spLocks noGrp="1"/>
          </p:cNvSpPr>
          <p:nvPr>
            <p:ph idx="1"/>
          </p:nvPr>
        </p:nvSpPr>
        <p:spPr/>
        <p:txBody>
          <a:bodyPr/>
          <a:lstStyle/>
          <a:p>
            <a:pPr marL="342900" lvl="0" indent="-342900" eaLnBrk="0" fontAlgn="base" hangingPunct="0">
              <a:lnSpc>
                <a:spcPct val="100000"/>
              </a:lnSpc>
              <a:spcBef>
                <a:spcPct val="20000"/>
              </a:spcBef>
              <a:spcAft>
                <a:spcPct val="0"/>
              </a:spcAft>
              <a:buClr>
                <a:srgbClr val="973735"/>
              </a:buClr>
              <a:buSzPct val="50000"/>
              <a:buFont typeface="Wingdings" pitchFamily="2" charset="2"/>
              <a:buChar char="u"/>
              <a:defRPr/>
            </a:pPr>
            <a:r>
              <a:rPr lang="en-US" sz="2800" dirty="0">
                <a:latin typeface="Calibri" pitchFamily="34" charset="0"/>
              </a:rPr>
              <a:t>Is a software-only platform that runs on top of other hardware-based platforms. </a:t>
            </a:r>
          </a:p>
          <a:p>
            <a:pPr marL="342900" lvl="0" indent="-342900" eaLnBrk="0" fontAlgn="base" hangingPunct="0">
              <a:lnSpc>
                <a:spcPct val="100000"/>
              </a:lnSpc>
              <a:spcBef>
                <a:spcPct val="20000"/>
              </a:spcBef>
              <a:spcAft>
                <a:spcPct val="0"/>
              </a:spcAft>
              <a:buClr>
                <a:srgbClr val="973735"/>
              </a:buClr>
              <a:buSzPct val="50000"/>
              <a:buFont typeface="Wingdings" pitchFamily="2" charset="2"/>
              <a:buChar char="u"/>
              <a:defRPr/>
            </a:pPr>
            <a:r>
              <a:rPr lang="en-US" sz="2800" dirty="0">
                <a:latin typeface="Calibri" pitchFamily="34" charset="0"/>
              </a:rPr>
              <a:t>Contains </a:t>
            </a:r>
            <a:r>
              <a:rPr lang="en-US" sz="2800" b="1" u="sng" dirty="0">
                <a:solidFill>
                  <a:schemeClr val="accent2">
                    <a:lumMod val="75000"/>
                  </a:schemeClr>
                </a:solidFill>
                <a:latin typeface="Calibri" pitchFamily="34" charset="0"/>
              </a:rPr>
              <a:t>Java Runtime Environment (JRE)</a:t>
            </a:r>
            <a:r>
              <a:rPr lang="en-US" sz="2800" b="1" dirty="0">
                <a:solidFill>
                  <a:schemeClr val="accent2">
                    <a:lumMod val="75000"/>
                  </a:schemeClr>
                </a:solidFill>
                <a:latin typeface="Calibri" pitchFamily="34" charset="0"/>
              </a:rPr>
              <a:t> </a:t>
            </a:r>
            <a:r>
              <a:rPr lang="en-US" sz="2800" dirty="0">
                <a:latin typeface="Calibri" pitchFamily="34" charset="0"/>
              </a:rPr>
              <a:t>with components namely:</a:t>
            </a:r>
          </a:p>
          <a:p>
            <a:pPr marL="742950" lvl="1" indent="-285750" eaLnBrk="0" fontAlgn="base" hangingPunct="0">
              <a:spcBef>
                <a:spcPct val="20000"/>
              </a:spcBef>
              <a:spcAft>
                <a:spcPct val="0"/>
              </a:spcAft>
              <a:buClr>
                <a:srgbClr val="85312F"/>
              </a:buClr>
              <a:buSzPct val="50000"/>
              <a:buFont typeface="Wingdings 2" pitchFamily="18" charset="2"/>
              <a:buChar char="²"/>
              <a:defRPr/>
            </a:pPr>
            <a:r>
              <a:rPr lang="en-US" sz="2400" dirty="0">
                <a:latin typeface="Calibri" pitchFamily="34" charset="0"/>
              </a:rPr>
              <a:t>Java Virtual Machine (JVM) </a:t>
            </a:r>
          </a:p>
          <a:p>
            <a:pPr marL="742950" lvl="1" indent="-285750" eaLnBrk="0" fontAlgn="base" hangingPunct="0">
              <a:spcBef>
                <a:spcPct val="20000"/>
              </a:spcBef>
              <a:spcAft>
                <a:spcPct val="0"/>
              </a:spcAft>
              <a:buClr>
                <a:srgbClr val="85312F"/>
              </a:buClr>
              <a:buSzPct val="50000"/>
              <a:buFont typeface="Wingdings 2" pitchFamily="18" charset="2"/>
              <a:buChar char="²"/>
              <a:defRPr/>
            </a:pPr>
            <a:r>
              <a:rPr lang="en-US" sz="2400" dirty="0">
                <a:latin typeface="Calibri" pitchFamily="34" charset="0"/>
              </a:rPr>
              <a:t>Java class library also referred to as Java Programming Interface (Java API)</a:t>
            </a:r>
          </a:p>
          <a:p>
            <a:endParaRPr lang="en-US" dirty="0"/>
          </a:p>
        </p:txBody>
      </p:sp>
    </p:spTree>
    <p:extLst>
      <p:ext uri="{BB962C8B-B14F-4D97-AF65-F5344CB8AC3E}">
        <p14:creationId xmlns:p14="http://schemas.microsoft.com/office/powerpoint/2010/main" val="4221957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AF6-FFDD-48E1-A3DA-5DE289AEE7F8}"/>
              </a:ext>
            </a:extLst>
          </p:cNvPr>
          <p:cNvSpPr>
            <a:spLocks noGrp="1"/>
          </p:cNvSpPr>
          <p:nvPr>
            <p:ph type="title"/>
          </p:nvPr>
        </p:nvSpPr>
        <p:spPr>
          <a:xfrm>
            <a:off x="1066800" y="642594"/>
            <a:ext cx="10033591" cy="569518"/>
          </a:xfrm>
        </p:spPr>
        <p:txBody>
          <a:bodyPr>
            <a:normAutofit fontScale="90000"/>
          </a:bodyPr>
          <a:lstStyle/>
          <a:p>
            <a:r>
              <a:rPr lang="en-US" dirty="0"/>
              <a:t>Java Virtual Machine (JVM)</a:t>
            </a:r>
          </a:p>
        </p:txBody>
      </p:sp>
      <p:sp>
        <p:nvSpPr>
          <p:cNvPr id="3" name="Content Placeholder 2">
            <a:extLst>
              <a:ext uri="{FF2B5EF4-FFF2-40B4-BE49-F238E27FC236}">
                <a16:creationId xmlns:a16="http://schemas.microsoft.com/office/drawing/2014/main" id="{D11F8B8C-2728-46B0-A1D5-0EA1E65D79D5}"/>
              </a:ext>
            </a:extLst>
          </p:cNvPr>
          <p:cNvSpPr>
            <a:spLocks noGrp="1"/>
          </p:cNvSpPr>
          <p:nvPr>
            <p:ph idx="1"/>
          </p:nvPr>
        </p:nvSpPr>
        <p:spPr>
          <a:xfrm>
            <a:off x="1066800" y="1456660"/>
            <a:ext cx="10058400" cy="4496084"/>
          </a:xfrm>
        </p:spPr>
        <p:txBody>
          <a:bodyPr/>
          <a:lstStyle/>
          <a:p>
            <a:r>
              <a:rPr lang="en-US" sz="2800" dirty="0"/>
              <a:t>It is an executable engine that creates an environment for executing Java compiled code, that is, bytecode.</a:t>
            </a:r>
          </a:p>
          <a:p>
            <a:r>
              <a:rPr lang="en-US" sz="2800" dirty="0"/>
              <a:t>It is known as a virtual machine because it is an imitation of a Java processor on the physical machine.  	</a:t>
            </a:r>
          </a:p>
          <a:p>
            <a:r>
              <a:rPr lang="en-US" sz="2800" dirty="0"/>
              <a:t>There are different implementations of JVM available for different platforms, such as Windows, Unix, and Solaris. </a:t>
            </a:r>
          </a:p>
          <a:p>
            <a:endParaRPr lang="en-US" dirty="0"/>
          </a:p>
        </p:txBody>
      </p:sp>
    </p:spTree>
    <p:extLst>
      <p:ext uri="{BB962C8B-B14F-4D97-AF65-F5344CB8AC3E}">
        <p14:creationId xmlns:p14="http://schemas.microsoft.com/office/powerpoint/2010/main" val="2712479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1077-AAAC-4E62-82D8-50CC6BB43A3E}"/>
              </a:ext>
            </a:extLst>
          </p:cNvPr>
          <p:cNvSpPr>
            <a:spLocks noGrp="1"/>
          </p:cNvSpPr>
          <p:nvPr>
            <p:ph type="title"/>
          </p:nvPr>
        </p:nvSpPr>
        <p:spPr/>
        <p:txBody>
          <a:bodyPr/>
          <a:lstStyle/>
          <a:p>
            <a:r>
              <a:rPr lang="en-US" dirty="0"/>
              <a:t>Java Virtual Machine (JVM) </a:t>
            </a:r>
            <a:r>
              <a:rPr lang="en-US" sz="1800" dirty="0"/>
              <a:t>(continue)</a:t>
            </a:r>
          </a:p>
        </p:txBody>
      </p:sp>
      <p:sp>
        <p:nvSpPr>
          <p:cNvPr id="6" name="Content Placeholder 1">
            <a:extLst>
              <a:ext uri="{FF2B5EF4-FFF2-40B4-BE49-F238E27FC236}">
                <a16:creationId xmlns:a16="http://schemas.microsoft.com/office/drawing/2014/main" id="{BEAAA6F2-BD3A-4032-8DC5-0B394E33B3AE}"/>
              </a:ext>
            </a:extLst>
          </p:cNvPr>
          <p:cNvSpPr>
            <a:spLocks noGrp="1"/>
          </p:cNvSpPr>
          <p:nvPr>
            <p:ph idx="1"/>
          </p:nvPr>
        </p:nvSpPr>
        <p:spPr>
          <a:xfrm>
            <a:off x="1066800" y="2103438"/>
            <a:ext cx="10058400" cy="3849687"/>
          </a:xfrm>
        </p:spPr>
        <p:txBody>
          <a:bodyPr/>
          <a:lstStyle/>
          <a:p>
            <a:r>
              <a:rPr lang="en-US" b="1" dirty="0">
                <a:solidFill>
                  <a:schemeClr val="tx1">
                    <a:lumMod val="95000"/>
                    <a:lumOff val="5000"/>
                  </a:schemeClr>
                </a:solidFill>
              </a:rPr>
              <a:t>Bytecode</a:t>
            </a:r>
            <a:r>
              <a:rPr lang="en-US" dirty="0"/>
              <a:t>:</a:t>
            </a:r>
          </a:p>
        </p:txBody>
      </p:sp>
      <p:sp>
        <p:nvSpPr>
          <p:cNvPr id="7" name="Content Placeholder 1">
            <a:extLst>
              <a:ext uri="{FF2B5EF4-FFF2-40B4-BE49-F238E27FC236}">
                <a16:creationId xmlns:a16="http://schemas.microsoft.com/office/drawing/2014/main" id="{3A216DCD-1309-47A6-8082-313931D47595}"/>
              </a:ext>
            </a:extLst>
          </p:cNvPr>
          <p:cNvSpPr txBox="1">
            <a:spLocks/>
          </p:cNvSpPr>
          <p:nvPr/>
        </p:nvSpPr>
        <p:spPr>
          <a:xfrm>
            <a:off x="1066800" y="2103438"/>
            <a:ext cx="4419600" cy="376573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dirty="0"/>
          </a:p>
          <a:p>
            <a:pPr lvl="1"/>
            <a:r>
              <a:rPr lang="en-US" sz="1900" dirty="0"/>
              <a:t>Is an intermediate form closer to machine representation. </a:t>
            </a:r>
          </a:p>
          <a:p>
            <a:pPr lvl="1"/>
            <a:r>
              <a:rPr lang="en-US" sz="1900" dirty="0"/>
              <a:t>Is an optimized set of instructions executed by the Java runtime environment.</a:t>
            </a:r>
          </a:p>
          <a:p>
            <a:pPr lvl="1"/>
            <a:r>
              <a:rPr lang="en-US" sz="1900" dirty="0"/>
              <a:t>This environment is known as JVM.</a:t>
            </a:r>
          </a:p>
          <a:p>
            <a:r>
              <a:rPr lang="en-US" sz="1900" dirty="0"/>
              <a:t>The same bytecode can be executed by different implementations of JVM on various platforms.</a:t>
            </a:r>
            <a:r>
              <a:rPr lang="en-US" dirty="0"/>
              <a:t> </a:t>
            </a:r>
          </a:p>
        </p:txBody>
      </p:sp>
      <p:pic>
        <p:nvPicPr>
          <p:cNvPr id="8" name="Content Placeholder 5" descr="Figure 1.12.tif">
            <a:extLst>
              <a:ext uri="{FF2B5EF4-FFF2-40B4-BE49-F238E27FC236}">
                <a16:creationId xmlns:a16="http://schemas.microsoft.com/office/drawing/2014/main" id="{80951DAB-AD33-4453-8A9C-9136D2134AD5}"/>
              </a:ext>
            </a:extLst>
          </p:cNvPr>
          <p:cNvPicPr>
            <a:picLocks noChangeAspect="1"/>
          </p:cNvPicPr>
          <p:nvPr/>
        </p:nvPicPr>
        <p:blipFill>
          <a:blip r:embed="rId2" cstate="print"/>
          <a:stretch>
            <a:fillRect/>
          </a:stretch>
        </p:blipFill>
        <p:spPr bwMode="auto">
          <a:xfrm>
            <a:off x="7391400" y="1828099"/>
            <a:ext cx="3733800" cy="4420764"/>
          </a:xfrm>
          <a:prstGeom prst="rect">
            <a:avLst/>
          </a:prstGeom>
          <a:noFill/>
          <a:ln w="9525">
            <a:noFill/>
            <a:miter lim="800000"/>
            <a:headEnd/>
            <a:tailEnd/>
          </a:ln>
        </p:spPr>
      </p:pic>
    </p:spTree>
    <p:extLst>
      <p:ext uri="{BB962C8B-B14F-4D97-AF65-F5344CB8AC3E}">
        <p14:creationId xmlns:p14="http://schemas.microsoft.com/office/powerpoint/2010/main" val="3647480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6B62-4822-4A0A-AB09-AC621EC1F94D}"/>
              </a:ext>
            </a:extLst>
          </p:cNvPr>
          <p:cNvSpPr>
            <a:spLocks noGrp="1"/>
          </p:cNvSpPr>
          <p:nvPr>
            <p:ph type="title"/>
          </p:nvPr>
        </p:nvSpPr>
        <p:spPr>
          <a:xfrm>
            <a:off x="1066800" y="642594"/>
            <a:ext cx="10058400" cy="569518"/>
          </a:xfrm>
        </p:spPr>
        <p:txBody>
          <a:bodyPr>
            <a:normAutofit fontScale="90000"/>
          </a:bodyPr>
          <a:lstStyle/>
          <a:p>
            <a:r>
              <a:rPr lang="en-US" dirty="0"/>
              <a:t>Editions of Java</a:t>
            </a:r>
          </a:p>
        </p:txBody>
      </p:sp>
      <p:sp>
        <p:nvSpPr>
          <p:cNvPr id="3" name="Content Placeholder 2">
            <a:extLst>
              <a:ext uri="{FF2B5EF4-FFF2-40B4-BE49-F238E27FC236}">
                <a16:creationId xmlns:a16="http://schemas.microsoft.com/office/drawing/2014/main" id="{46A6B38F-729D-41CE-ABC7-797EB37C1308}"/>
              </a:ext>
            </a:extLst>
          </p:cNvPr>
          <p:cNvSpPr>
            <a:spLocks noGrp="1"/>
          </p:cNvSpPr>
          <p:nvPr>
            <p:ph idx="1"/>
          </p:nvPr>
        </p:nvSpPr>
        <p:spPr>
          <a:xfrm>
            <a:off x="1066800" y="1212112"/>
            <a:ext cx="10058400" cy="4740632"/>
          </a:xfrm>
        </p:spPr>
        <p:txBody>
          <a:bodyPr>
            <a:noAutofit/>
          </a:bodyPr>
          <a:lstStyle/>
          <a:p>
            <a:r>
              <a:rPr lang="en-US" sz="2400" b="1" dirty="0">
                <a:solidFill>
                  <a:schemeClr val="tx1">
                    <a:lumMod val="95000"/>
                    <a:lumOff val="5000"/>
                  </a:schemeClr>
                </a:solidFill>
              </a:rPr>
              <a:t>Java Standard Edition (Java SE) </a:t>
            </a:r>
            <a:r>
              <a:rPr lang="en-US" sz="2400" dirty="0"/>
              <a:t>- Is a base platform and enables to develop console and networking applications for desktop computers.</a:t>
            </a:r>
          </a:p>
          <a:p>
            <a:r>
              <a:rPr lang="en-US" sz="2400" b="1" dirty="0">
                <a:solidFill>
                  <a:schemeClr val="tx1">
                    <a:lumMod val="95000"/>
                    <a:lumOff val="5000"/>
                  </a:schemeClr>
                </a:solidFill>
              </a:rPr>
              <a:t>Java Enterprise Edition (Java EE) </a:t>
            </a:r>
            <a:r>
              <a:rPr lang="en-US" sz="2400" dirty="0"/>
              <a:t>- Is built on top of Java SE platform and provides a standard specification for developing and deploying distributed, scalable, and multi-tier enterprise applications.</a:t>
            </a:r>
          </a:p>
          <a:p>
            <a:r>
              <a:rPr lang="en-US" sz="2400" b="1" dirty="0">
                <a:solidFill>
                  <a:schemeClr val="tx1">
                    <a:lumMod val="95000"/>
                    <a:lumOff val="5000"/>
                  </a:schemeClr>
                </a:solidFill>
              </a:rPr>
              <a:t>Java  Micro Edition (Java ME)</a:t>
            </a:r>
            <a:r>
              <a:rPr lang="en-US" sz="2400" dirty="0"/>
              <a:t> - Is a robust platform for developing embedded Java applications for consumer electronic devices, such as mobiles, Personal Digital Assistants (PDAs),  and TV set-top boxes. </a:t>
            </a:r>
          </a:p>
          <a:p>
            <a:endParaRPr lang="en-US" sz="2400" dirty="0"/>
          </a:p>
          <a:p>
            <a:endParaRPr lang="en-US" sz="2400" dirty="0"/>
          </a:p>
        </p:txBody>
      </p:sp>
    </p:spTree>
    <p:extLst>
      <p:ext uri="{BB962C8B-B14F-4D97-AF65-F5344CB8AC3E}">
        <p14:creationId xmlns:p14="http://schemas.microsoft.com/office/powerpoint/2010/main" val="1413648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DEC5-0A9F-4D6C-8EAC-FD224CC77488}"/>
              </a:ext>
            </a:extLst>
          </p:cNvPr>
          <p:cNvSpPr>
            <a:spLocks noGrp="1"/>
          </p:cNvSpPr>
          <p:nvPr>
            <p:ph type="title"/>
          </p:nvPr>
        </p:nvSpPr>
        <p:spPr/>
        <p:txBody>
          <a:bodyPr/>
          <a:lstStyle/>
          <a:p>
            <a:r>
              <a:rPr lang="en-US" dirty="0"/>
              <a:t>Editions of Java</a:t>
            </a:r>
            <a:r>
              <a:rPr lang="en-US" sz="1600" dirty="0"/>
              <a:t>(continue)</a:t>
            </a:r>
            <a:endParaRPr lang="en-US" dirty="0"/>
          </a:p>
        </p:txBody>
      </p:sp>
      <p:pic>
        <p:nvPicPr>
          <p:cNvPr id="4" name="Content Placeholder 3" descr="Figure 1.15.tif">
            <a:extLst>
              <a:ext uri="{FF2B5EF4-FFF2-40B4-BE49-F238E27FC236}">
                <a16:creationId xmlns:a16="http://schemas.microsoft.com/office/drawing/2014/main" id="{2FE50DA9-E670-4A84-B71A-8FA2C927D762}"/>
              </a:ext>
            </a:extLst>
          </p:cNvPr>
          <p:cNvPicPr>
            <a:picLocks noGrp="1" noChangeAspect="1"/>
          </p:cNvPicPr>
          <p:nvPr>
            <p:ph idx="1"/>
          </p:nvPr>
        </p:nvPicPr>
        <p:blipFill>
          <a:blip r:embed="rId2" cstate="print"/>
          <a:stretch>
            <a:fillRect/>
          </a:stretch>
        </p:blipFill>
        <p:spPr>
          <a:xfrm>
            <a:off x="1796901" y="1701209"/>
            <a:ext cx="9431080" cy="4189228"/>
          </a:xfrm>
          <a:prstGeom prst="rect">
            <a:avLst/>
          </a:prstGeom>
        </p:spPr>
      </p:pic>
    </p:spTree>
    <p:extLst>
      <p:ext uri="{BB962C8B-B14F-4D97-AF65-F5344CB8AC3E}">
        <p14:creationId xmlns:p14="http://schemas.microsoft.com/office/powerpoint/2010/main" val="4187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
                                        </p:tgtEl>
                                        <p:attrNameLst>
                                          <p:attrName>style.opacity</p:attrName>
                                        </p:attrNameLst>
                                      </p:cBhvr>
                                      <p:to>
                                        <p:strVal val="0.04"/>
                                      </p:to>
                                    </p:set>
                                    <p:animEffect filter="image" prLst="opacity: 0.04">
                                      <p:cBhvr rctx="IE">
                                        <p:cTn id="7"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6CDF-058F-4ECE-B2F7-C9D7522B5B90}"/>
              </a:ext>
            </a:extLst>
          </p:cNvPr>
          <p:cNvSpPr>
            <a:spLocks noGrp="1"/>
          </p:cNvSpPr>
          <p:nvPr>
            <p:ph type="title"/>
          </p:nvPr>
        </p:nvSpPr>
        <p:spPr/>
        <p:txBody>
          <a:bodyPr/>
          <a:lstStyle/>
          <a:p>
            <a:r>
              <a:rPr lang="en-US" dirty="0"/>
              <a:t>Introduction</a:t>
            </a:r>
          </a:p>
        </p:txBody>
      </p:sp>
      <p:grpSp>
        <p:nvGrpSpPr>
          <p:cNvPr id="4" name="Group 3">
            <a:extLst>
              <a:ext uri="{FF2B5EF4-FFF2-40B4-BE49-F238E27FC236}">
                <a16:creationId xmlns:a16="http://schemas.microsoft.com/office/drawing/2014/main" id="{459071D5-B749-4E2A-97C6-EAF9BC9116A7}"/>
              </a:ext>
            </a:extLst>
          </p:cNvPr>
          <p:cNvGrpSpPr/>
          <p:nvPr/>
        </p:nvGrpSpPr>
        <p:grpSpPr>
          <a:xfrm>
            <a:off x="988827" y="2892056"/>
            <a:ext cx="8451112" cy="3398519"/>
            <a:chOff x="0" y="35624"/>
            <a:chExt cx="6461760" cy="3174369"/>
          </a:xfrm>
        </p:grpSpPr>
        <p:sp>
          <p:nvSpPr>
            <p:cNvPr id="5" name="Rectangle 4">
              <a:extLst>
                <a:ext uri="{FF2B5EF4-FFF2-40B4-BE49-F238E27FC236}">
                  <a16:creationId xmlns:a16="http://schemas.microsoft.com/office/drawing/2014/main" id="{EDACAB46-B49A-4F7A-BF66-1BFB22C6E524}"/>
                </a:ext>
              </a:extLst>
            </p:cNvPr>
            <p:cNvSpPr/>
            <p:nvPr/>
          </p:nvSpPr>
          <p:spPr>
            <a:xfrm>
              <a:off x="60960" y="121418"/>
              <a:ext cx="6400800" cy="3088575"/>
            </a:xfrm>
            <a:prstGeom prst="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sp>
        <p:sp>
          <p:nvSpPr>
            <p:cNvPr id="6" name="Rectangle 5">
              <a:extLst>
                <a:ext uri="{FF2B5EF4-FFF2-40B4-BE49-F238E27FC236}">
                  <a16:creationId xmlns:a16="http://schemas.microsoft.com/office/drawing/2014/main" id="{93C723E8-D7A0-494C-B8B6-D40EBCFD4270}"/>
                </a:ext>
              </a:extLst>
            </p:cNvPr>
            <p:cNvSpPr/>
            <p:nvPr/>
          </p:nvSpPr>
          <p:spPr>
            <a:xfrm>
              <a:off x="0" y="35624"/>
              <a:ext cx="6400800" cy="30885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6773" tIns="770636" rIns="496773" bIns="170688" numCol="1" spcCol="1270" anchor="t" anchorCtr="0">
              <a:noAutofit/>
            </a:bodyPr>
            <a:lstStyle/>
            <a:p>
              <a:pPr marL="228600" lvl="1" indent="-228600" defTabSz="1066800">
                <a:lnSpc>
                  <a:spcPct val="90000"/>
                </a:lnSpc>
                <a:spcBef>
                  <a:spcPct val="0"/>
                </a:spcBef>
                <a:spcAft>
                  <a:spcPct val="15000"/>
                </a:spcAft>
                <a:buChar char="••"/>
              </a:pPr>
              <a:r>
                <a:rPr lang="en-US" sz="2400" dirty="0">
                  <a:latin typeface="Calibri" pitchFamily="34" charset="0"/>
                </a:rPr>
                <a:t>The solution for solving a problem in the field of information technology is achieved by developing software applications.</a:t>
              </a:r>
            </a:p>
            <a:p>
              <a:pPr marL="228600" lvl="1" indent="-228600" defTabSz="1066800">
                <a:lnSpc>
                  <a:spcPct val="90000"/>
                </a:lnSpc>
                <a:spcBef>
                  <a:spcPct val="0"/>
                </a:spcBef>
                <a:spcAft>
                  <a:spcPct val="15000"/>
                </a:spcAft>
                <a:buChar char="••"/>
              </a:pPr>
              <a:r>
                <a:rPr lang="en-US" sz="2400" dirty="0">
                  <a:latin typeface="Calibri" pitchFamily="34" charset="0"/>
                </a:rPr>
                <a:t>A software application can be defined as a collection of programs that are written in high-level programming languages to solve a particular problem.</a:t>
              </a:r>
            </a:p>
          </p:txBody>
        </p:sp>
      </p:grpSp>
      <p:sp>
        <p:nvSpPr>
          <p:cNvPr id="7" name="Content Placeholder 1">
            <a:extLst>
              <a:ext uri="{FF2B5EF4-FFF2-40B4-BE49-F238E27FC236}">
                <a16:creationId xmlns:a16="http://schemas.microsoft.com/office/drawing/2014/main" id="{CB15DB1C-76DE-4945-86FA-799CD4B70466}"/>
              </a:ext>
            </a:extLst>
          </p:cNvPr>
          <p:cNvSpPr txBox="1">
            <a:spLocks noGrp="1"/>
          </p:cNvSpPr>
          <p:nvPr>
            <p:ph idx="1"/>
          </p:nvPr>
        </p:nvSpPr>
        <p:spPr bwMode="auto">
          <a:xfrm>
            <a:off x="1066800" y="2119313"/>
            <a:ext cx="10628313"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pPr>
            <a:r>
              <a:rPr lang="en-US" sz="2400" dirty="0">
                <a:latin typeface="Calibri" pitchFamily="34" charset="0"/>
              </a:rPr>
              <a:t>The most prominent use of computers is to solve problems quickly and accurately.</a:t>
            </a:r>
          </a:p>
          <a:p>
            <a:pPr marL="342900" lvl="0" indent="-342900" eaLnBrk="0" hangingPunct="0">
              <a:lnSpc>
                <a:spcPct val="100000"/>
              </a:lnSpc>
              <a:spcBef>
                <a:spcPct val="20000"/>
              </a:spcBef>
              <a:buClr>
                <a:srgbClr val="973735"/>
              </a:buClr>
              <a:buSzPct val="50000"/>
              <a:buFont typeface="Wingdings" pitchFamily="2" charset="2"/>
              <a:buChar char="u"/>
            </a:pPr>
            <a:endParaRPr kumimoji="0" lang="en-US" sz="2400" b="0" i="0" u="none" strike="noStrike" kern="1200" cap="none" spc="0" normalizeH="0" baseline="0" noProof="0" dirty="0">
              <a:ln>
                <a:noFill/>
              </a:ln>
              <a:solidFill>
                <a:schemeClr val="tx1"/>
              </a:solidFill>
              <a:effectLst/>
              <a:uLnTx/>
              <a:uFillTx/>
              <a:latin typeface="Calibri" pitchFamily="34" charset="0"/>
            </a:endParaRPr>
          </a:p>
        </p:txBody>
      </p:sp>
      <p:pic>
        <p:nvPicPr>
          <p:cNvPr id="8" name="Picture 2" descr="C:\Program Files (x86)\Microsoft Office\MEDIA\CAGCAT10\j0195384.wmf">
            <a:extLst>
              <a:ext uri="{FF2B5EF4-FFF2-40B4-BE49-F238E27FC236}">
                <a16:creationId xmlns:a16="http://schemas.microsoft.com/office/drawing/2014/main" id="{768EE202-7494-4484-9B36-5CF3A652D618}"/>
              </a:ext>
            </a:extLst>
          </p:cNvPr>
          <p:cNvPicPr>
            <a:picLocks noChangeAspect="1" noChangeArrowheads="1"/>
          </p:cNvPicPr>
          <p:nvPr/>
        </p:nvPicPr>
        <p:blipFill>
          <a:blip r:embed="rId2" cstate="print"/>
          <a:srcRect/>
          <a:stretch>
            <a:fillRect/>
          </a:stretch>
        </p:blipFill>
        <p:spPr bwMode="auto">
          <a:xfrm>
            <a:off x="9609621" y="2519932"/>
            <a:ext cx="2085492" cy="2129028"/>
          </a:xfrm>
          <a:prstGeom prst="rect">
            <a:avLst/>
          </a:prstGeom>
          <a:noFill/>
        </p:spPr>
      </p:pic>
      <p:sp>
        <p:nvSpPr>
          <p:cNvPr id="9" name="Rounded Rectangle 4">
            <a:extLst>
              <a:ext uri="{FF2B5EF4-FFF2-40B4-BE49-F238E27FC236}">
                <a16:creationId xmlns:a16="http://schemas.microsoft.com/office/drawing/2014/main" id="{59BD8985-42D4-426B-AED1-BCD946EC303A}"/>
              </a:ext>
            </a:extLst>
          </p:cNvPr>
          <p:cNvSpPr/>
          <p:nvPr/>
        </p:nvSpPr>
        <p:spPr>
          <a:xfrm>
            <a:off x="2153093" y="3030288"/>
            <a:ext cx="4743755" cy="398712"/>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169355" tIns="0" rIns="169355" bIns="0" numCol="1" spcCol="1270" anchor="ctr" anchorCtr="0">
            <a:noAutofit/>
          </a:bodyPr>
          <a:lstStyle/>
          <a:p>
            <a:pPr lvl="0" algn="ctr" defTabSz="1422400">
              <a:lnSpc>
                <a:spcPct val="90000"/>
              </a:lnSpc>
              <a:spcBef>
                <a:spcPct val="0"/>
              </a:spcBef>
              <a:spcAft>
                <a:spcPct val="35000"/>
              </a:spcAft>
            </a:pPr>
            <a:r>
              <a:rPr lang="en-US" sz="2400" b="1" kern="1200" dirty="0">
                <a:solidFill>
                  <a:schemeClr val="accent2">
                    <a:lumMod val="50000"/>
                  </a:schemeClr>
                </a:solidFill>
              </a:rPr>
              <a:t>Software Applications</a:t>
            </a:r>
          </a:p>
        </p:txBody>
      </p:sp>
    </p:spTree>
    <p:extLst>
      <p:ext uri="{BB962C8B-B14F-4D97-AF65-F5344CB8AC3E}">
        <p14:creationId xmlns:p14="http://schemas.microsoft.com/office/powerpoint/2010/main" val="655146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D6B4-CAA6-4FA7-B421-598A4EDBED47}"/>
              </a:ext>
            </a:extLst>
          </p:cNvPr>
          <p:cNvSpPr>
            <a:spLocks noGrp="1"/>
          </p:cNvSpPr>
          <p:nvPr>
            <p:ph type="title"/>
          </p:nvPr>
        </p:nvSpPr>
        <p:spPr>
          <a:xfrm>
            <a:off x="1066800" y="642594"/>
            <a:ext cx="10058400" cy="750271"/>
          </a:xfrm>
        </p:spPr>
        <p:txBody>
          <a:bodyPr/>
          <a:lstStyle/>
          <a:p>
            <a:r>
              <a:rPr lang="en-US" dirty="0"/>
              <a:t>Components of Java SE Platform</a:t>
            </a:r>
          </a:p>
        </p:txBody>
      </p:sp>
      <p:sp>
        <p:nvSpPr>
          <p:cNvPr id="3" name="Content Placeholder 2">
            <a:extLst>
              <a:ext uri="{FF2B5EF4-FFF2-40B4-BE49-F238E27FC236}">
                <a16:creationId xmlns:a16="http://schemas.microsoft.com/office/drawing/2014/main" id="{7E7BB1E2-8816-4772-9833-F3A78ECF0CC1}"/>
              </a:ext>
            </a:extLst>
          </p:cNvPr>
          <p:cNvSpPr>
            <a:spLocks noGrp="1"/>
          </p:cNvSpPr>
          <p:nvPr>
            <p:ph idx="1"/>
          </p:nvPr>
        </p:nvSpPr>
        <p:spPr/>
        <p:txBody>
          <a:bodyPr>
            <a:normAutofit/>
          </a:bodyPr>
          <a:lstStyle/>
          <a:p>
            <a:r>
              <a:rPr lang="en-US" sz="2000" dirty="0"/>
              <a:t>Provides two software components:</a:t>
            </a:r>
          </a:p>
          <a:p>
            <a:pPr lvl="1"/>
            <a:r>
              <a:rPr lang="en-US" sz="2000" b="1" dirty="0">
                <a:solidFill>
                  <a:schemeClr val="tx1">
                    <a:lumMod val="95000"/>
                    <a:lumOff val="5000"/>
                  </a:schemeClr>
                </a:solidFill>
              </a:rPr>
              <a:t>JRE</a:t>
            </a:r>
          </a:p>
          <a:p>
            <a:pPr lvl="2"/>
            <a:r>
              <a:rPr lang="en-US" sz="2000" dirty="0"/>
              <a:t>JRE provides JVM and Java libraries that are used to run a Java program.</a:t>
            </a:r>
          </a:p>
          <a:p>
            <a:pPr lvl="1"/>
            <a:r>
              <a:rPr lang="en-US" sz="2000" b="1" dirty="0">
                <a:solidFill>
                  <a:schemeClr val="tx1">
                    <a:lumMod val="95000"/>
                    <a:lumOff val="5000"/>
                  </a:schemeClr>
                </a:solidFill>
              </a:rPr>
              <a:t>JDK</a:t>
            </a:r>
          </a:p>
          <a:p>
            <a:pPr lvl="2"/>
            <a:r>
              <a:rPr lang="en-US" sz="2000" dirty="0"/>
              <a:t>Known as Java Development Kit (JDK). </a:t>
            </a:r>
          </a:p>
          <a:p>
            <a:pPr lvl="2"/>
            <a:r>
              <a:rPr lang="en-US" sz="2000" dirty="0"/>
              <a:t>Is a binary software development kit released by Oracle Corporation.</a:t>
            </a:r>
          </a:p>
          <a:p>
            <a:pPr lvl="2"/>
            <a:r>
              <a:rPr lang="en-US" sz="2000" dirty="0"/>
              <a:t>Is an implementation of Java and distributed for different platforms, such as Windows, Linux, Mac OS X, and so on.</a:t>
            </a:r>
          </a:p>
          <a:p>
            <a:pPr lvl="2"/>
            <a:r>
              <a:rPr lang="en-US" sz="2000" dirty="0"/>
              <a:t>Contains a comprehensive set of tools, such as compilers and debuggers that are used to develop Java applications. </a:t>
            </a:r>
          </a:p>
          <a:p>
            <a:pPr lvl="2"/>
            <a:endParaRPr lang="en-US" sz="2000" dirty="0"/>
          </a:p>
          <a:p>
            <a:endParaRPr lang="en-US" sz="2000" dirty="0"/>
          </a:p>
        </p:txBody>
      </p:sp>
    </p:spTree>
    <p:extLst>
      <p:ext uri="{BB962C8B-B14F-4D97-AF65-F5344CB8AC3E}">
        <p14:creationId xmlns:p14="http://schemas.microsoft.com/office/powerpoint/2010/main" val="2510714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EFA0-879E-44CE-8010-DDCE78182528}"/>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4A9D0F55-39AC-40A9-8834-7049AD2A57C5}"/>
              </a:ext>
            </a:extLst>
          </p:cNvPr>
          <p:cNvSpPr>
            <a:spLocks noGrp="1"/>
          </p:cNvSpPr>
          <p:nvPr>
            <p:ph idx="1"/>
          </p:nvPr>
        </p:nvSpPr>
        <p:spPr/>
        <p:txBody>
          <a:bodyPr>
            <a:normAutofit/>
          </a:bodyPr>
          <a:lstStyle/>
          <a:p>
            <a:r>
              <a:rPr lang="en-US" sz="3600" dirty="0"/>
              <a:t>Java features?</a:t>
            </a:r>
          </a:p>
          <a:p>
            <a:r>
              <a:rPr lang="en-US" sz="3600" dirty="0"/>
              <a:t>Pillars Of OOP?</a:t>
            </a:r>
          </a:p>
          <a:p>
            <a:r>
              <a:rPr lang="en-US" sz="3600" dirty="0"/>
              <a:t>What is OOP?</a:t>
            </a:r>
          </a:p>
          <a:p>
            <a:r>
              <a:rPr lang="en-US" sz="3600" dirty="0"/>
              <a:t>Need of  OOP?</a:t>
            </a:r>
          </a:p>
          <a:p>
            <a:pPr marL="822960" lvl="3" indent="0">
              <a:buNone/>
            </a:pPr>
            <a:r>
              <a:rPr lang="en-US" sz="3300" dirty="0"/>
              <a:t>				Thank you.</a:t>
            </a:r>
          </a:p>
        </p:txBody>
      </p:sp>
    </p:spTree>
    <p:extLst>
      <p:ext uri="{BB962C8B-B14F-4D97-AF65-F5344CB8AC3E}">
        <p14:creationId xmlns:p14="http://schemas.microsoft.com/office/powerpoint/2010/main" val="370009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343F-F68B-42C3-832F-CCC23B3E7A25}"/>
              </a:ext>
            </a:extLst>
          </p:cNvPr>
          <p:cNvSpPr>
            <a:spLocks noGrp="1"/>
          </p:cNvSpPr>
          <p:nvPr>
            <p:ph type="title"/>
          </p:nvPr>
        </p:nvSpPr>
        <p:spPr>
          <a:xfrm>
            <a:off x="1066800" y="642594"/>
            <a:ext cx="10058400" cy="888494"/>
          </a:xfrm>
        </p:spPr>
        <p:txBody>
          <a:bodyPr/>
          <a:lstStyle/>
          <a:p>
            <a:r>
              <a:rPr lang="en-US" b="1" dirty="0"/>
              <a:t>Knowledge of Domain:</a:t>
            </a:r>
            <a:endParaRPr lang="en-US" dirty="0"/>
          </a:p>
        </p:txBody>
      </p:sp>
      <p:sp>
        <p:nvSpPr>
          <p:cNvPr id="3" name="Content Placeholder 2">
            <a:extLst>
              <a:ext uri="{FF2B5EF4-FFF2-40B4-BE49-F238E27FC236}">
                <a16:creationId xmlns:a16="http://schemas.microsoft.com/office/drawing/2014/main" id="{F8FD6D7E-9B7D-42E3-9668-C3BE34E9EA92}"/>
              </a:ext>
            </a:extLst>
          </p:cNvPr>
          <p:cNvSpPr>
            <a:spLocks noGrp="1"/>
          </p:cNvSpPr>
          <p:nvPr>
            <p:ph idx="1"/>
          </p:nvPr>
        </p:nvSpPr>
        <p:spPr>
          <a:xfrm>
            <a:off x="1066800" y="1531088"/>
            <a:ext cx="10058400" cy="4421656"/>
          </a:xfrm>
        </p:spPr>
        <p:txBody>
          <a:bodyPr/>
          <a:lstStyle/>
          <a:p>
            <a:endParaRPr lang="en-US" sz="2800" b="1" dirty="0"/>
          </a:p>
          <a:p>
            <a:pPr lvl="1"/>
            <a:r>
              <a:rPr lang="en-US" sz="2000" dirty="0"/>
              <a:t>It plays an important role while developing software applications.</a:t>
            </a:r>
          </a:p>
          <a:p>
            <a:pPr lvl="1"/>
            <a:r>
              <a:rPr lang="en-US" sz="2000" dirty="0"/>
              <a:t>It can be defined as the field of business or technology to which a problem belongs.</a:t>
            </a:r>
          </a:p>
          <a:p>
            <a:pPr lvl="1"/>
            <a:r>
              <a:rPr lang="en-US" sz="2000" dirty="0"/>
              <a:t>Following figure shows the development of software application as a solution for managing various operations in a banking domain:</a:t>
            </a:r>
          </a:p>
          <a:p>
            <a:pPr lvl="1"/>
            <a:endParaRPr lang="en-US" sz="2000" dirty="0"/>
          </a:p>
          <a:p>
            <a:endParaRPr lang="en-US" dirty="0"/>
          </a:p>
        </p:txBody>
      </p:sp>
      <p:pic>
        <p:nvPicPr>
          <p:cNvPr id="5" name="Picture 4" descr="Figuer 1.1.tif">
            <a:extLst>
              <a:ext uri="{FF2B5EF4-FFF2-40B4-BE49-F238E27FC236}">
                <a16:creationId xmlns:a16="http://schemas.microsoft.com/office/drawing/2014/main" id="{40BF0360-E98C-4EC7-8006-51CD696B1FF9}"/>
              </a:ext>
            </a:extLst>
          </p:cNvPr>
          <p:cNvPicPr>
            <a:picLocks noChangeAspect="1"/>
          </p:cNvPicPr>
          <p:nvPr/>
        </p:nvPicPr>
        <p:blipFill>
          <a:blip r:embed="rId2" cstate="print"/>
          <a:stretch>
            <a:fillRect/>
          </a:stretch>
        </p:blipFill>
        <p:spPr>
          <a:xfrm>
            <a:off x="1679520" y="3764613"/>
            <a:ext cx="5614416" cy="2450793"/>
          </a:xfrm>
          <a:prstGeom prst="rect">
            <a:avLst/>
          </a:prstGeom>
        </p:spPr>
      </p:pic>
    </p:spTree>
    <p:extLst>
      <p:ext uri="{BB962C8B-B14F-4D97-AF65-F5344CB8AC3E}">
        <p14:creationId xmlns:p14="http://schemas.microsoft.com/office/powerpoint/2010/main" val="135640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2130-0242-464F-980C-1F1ED55B4D03}"/>
              </a:ext>
            </a:extLst>
          </p:cNvPr>
          <p:cNvSpPr>
            <a:spLocks noGrp="1"/>
          </p:cNvSpPr>
          <p:nvPr>
            <p:ph type="title"/>
          </p:nvPr>
        </p:nvSpPr>
        <p:spPr>
          <a:xfrm>
            <a:off x="1066800" y="642594"/>
            <a:ext cx="10058400" cy="845964"/>
          </a:xfrm>
        </p:spPr>
        <p:txBody>
          <a:bodyPr/>
          <a:lstStyle/>
          <a:p>
            <a:r>
              <a:rPr lang="en-US" b="1" dirty="0"/>
              <a:t>Programming Languages:</a:t>
            </a:r>
            <a:endParaRPr lang="en-US" dirty="0"/>
          </a:p>
        </p:txBody>
      </p:sp>
      <p:sp>
        <p:nvSpPr>
          <p:cNvPr id="3" name="Content Placeholder 2">
            <a:extLst>
              <a:ext uri="{FF2B5EF4-FFF2-40B4-BE49-F238E27FC236}">
                <a16:creationId xmlns:a16="http://schemas.microsoft.com/office/drawing/2014/main" id="{04851FA4-667D-4481-9421-90EE92185251}"/>
              </a:ext>
            </a:extLst>
          </p:cNvPr>
          <p:cNvSpPr>
            <a:spLocks noGrp="1"/>
          </p:cNvSpPr>
          <p:nvPr>
            <p:ph idx="1"/>
          </p:nvPr>
        </p:nvSpPr>
        <p:spPr>
          <a:xfrm>
            <a:off x="1066800" y="1414130"/>
            <a:ext cx="10058400" cy="4646428"/>
          </a:xfrm>
        </p:spPr>
        <p:txBody>
          <a:bodyPr>
            <a:normAutofit/>
          </a:bodyPr>
          <a:lstStyle/>
          <a:p>
            <a:pPr lvl="1"/>
            <a:r>
              <a:rPr lang="en-US" sz="1800" dirty="0"/>
              <a:t>The development of software application is done using a programming language.</a:t>
            </a:r>
          </a:p>
          <a:p>
            <a:pPr lvl="1"/>
            <a:r>
              <a:rPr lang="en-US" sz="1800" dirty="0"/>
              <a:t>A programming language is used as a medium for communicating the instruction to the computer. </a:t>
            </a:r>
          </a:p>
          <a:p>
            <a:pPr lvl="1"/>
            <a:r>
              <a:rPr lang="en-US" sz="1800" dirty="0"/>
              <a:t>The programming language enforces a particular style of programming that is referred to as a programming paradigm. </a:t>
            </a:r>
          </a:p>
          <a:p>
            <a:pPr lvl="1"/>
            <a:r>
              <a:rPr lang="en-US" sz="1800" dirty="0"/>
              <a:t>Following are the two types of programming paradigm:</a:t>
            </a:r>
          </a:p>
          <a:p>
            <a:pPr marL="0" indent="0">
              <a:buNone/>
            </a:pPr>
            <a:endParaRPr lang="en-US" sz="1800" dirty="0"/>
          </a:p>
        </p:txBody>
      </p:sp>
      <p:graphicFrame>
        <p:nvGraphicFramePr>
          <p:cNvPr id="4" name="Diagram 3">
            <a:extLst>
              <a:ext uri="{FF2B5EF4-FFF2-40B4-BE49-F238E27FC236}">
                <a16:creationId xmlns:a16="http://schemas.microsoft.com/office/drawing/2014/main" id="{ADA3FEDF-10D2-491E-A986-93D8043E9C46}"/>
              </a:ext>
            </a:extLst>
          </p:cNvPr>
          <p:cNvGraphicFramePr/>
          <p:nvPr>
            <p:extLst>
              <p:ext uri="{D42A27DB-BD31-4B8C-83A1-F6EECF244321}">
                <p14:modId xmlns:p14="http://schemas.microsoft.com/office/powerpoint/2010/main" val="428616646"/>
              </p:ext>
            </p:extLst>
          </p:nvPr>
        </p:nvGraphicFramePr>
        <p:xfrm>
          <a:off x="838200" y="4038600"/>
          <a:ext cx="10209028"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68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EBBD-FCCF-47C4-88BA-67FDA04D4A3F}"/>
              </a:ext>
            </a:extLst>
          </p:cNvPr>
          <p:cNvSpPr>
            <a:spLocks noGrp="1"/>
          </p:cNvSpPr>
          <p:nvPr>
            <p:ph type="title"/>
          </p:nvPr>
        </p:nvSpPr>
        <p:spPr/>
        <p:txBody>
          <a:bodyPr/>
          <a:lstStyle/>
          <a:p>
            <a:r>
              <a:rPr lang="en-US" dirty="0"/>
              <a:t>what is structured programming</a:t>
            </a:r>
          </a:p>
        </p:txBody>
      </p:sp>
      <p:sp>
        <p:nvSpPr>
          <p:cNvPr id="3" name="Content Placeholder 2">
            <a:extLst>
              <a:ext uri="{FF2B5EF4-FFF2-40B4-BE49-F238E27FC236}">
                <a16:creationId xmlns:a16="http://schemas.microsoft.com/office/drawing/2014/main" id="{6FB5911B-FF4B-46CA-A20F-6452502F59B8}"/>
              </a:ext>
            </a:extLst>
          </p:cNvPr>
          <p:cNvSpPr>
            <a:spLocks noGrp="1"/>
          </p:cNvSpPr>
          <p:nvPr>
            <p:ph idx="1"/>
          </p:nvPr>
        </p:nvSpPr>
        <p:spPr/>
        <p:txBody>
          <a:bodyPr>
            <a:normAutofit/>
          </a:bodyPr>
          <a:lstStyle/>
          <a:p>
            <a:r>
              <a:rPr lang="en-US" sz="2800" dirty="0"/>
              <a:t>structured programming is a Programming  technique  in which a program is divided into a small units Called modules. </a:t>
            </a:r>
          </a:p>
          <a:p>
            <a:r>
              <a:rPr lang="en-US" sz="2800" dirty="0"/>
              <a:t>Each Modules  consist of  different  instruction  to perform a particular task . </a:t>
            </a:r>
          </a:p>
          <a:p>
            <a:r>
              <a:rPr lang="en-US" sz="2800" dirty="0"/>
              <a:t>It is executed   when  main program is  calls it.</a:t>
            </a:r>
          </a:p>
          <a:p>
            <a:r>
              <a:rPr lang="en-US" sz="2800" dirty="0"/>
              <a:t>Example Map of Home.</a:t>
            </a:r>
          </a:p>
        </p:txBody>
      </p:sp>
    </p:spTree>
    <p:extLst>
      <p:ext uri="{BB962C8B-B14F-4D97-AF65-F5344CB8AC3E}">
        <p14:creationId xmlns:p14="http://schemas.microsoft.com/office/powerpoint/2010/main" val="353650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058D-7624-41BD-A1E4-B1D07E1B34CD}"/>
              </a:ext>
            </a:extLst>
          </p:cNvPr>
          <p:cNvSpPr>
            <a:spLocks noGrp="1"/>
          </p:cNvSpPr>
          <p:nvPr>
            <p:ph type="title"/>
          </p:nvPr>
        </p:nvSpPr>
        <p:spPr/>
        <p:txBody>
          <a:bodyPr/>
          <a:lstStyle/>
          <a:p>
            <a:r>
              <a:rPr lang="en-US" dirty="0"/>
              <a:t>Un-structured programming</a:t>
            </a:r>
          </a:p>
        </p:txBody>
      </p:sp>
      <p:sp>
        <p:nvSpPr>
          <p:cNvPr id="3" name="Content Placeholder 2">
            <a:extLst>
              <a:ext uri="{FF2B5EF4-FFF2-40B4-BE49-F238E27FC236}">
                <a16:creationId xmlns:a16="http://schemas.microsoft.com/office/drawing/2014/main" id="{DDF6C471-40EB-42FF-A303-C99C8EA92097}"/>
              </a:ext>
            </a:extLst>
          </p:cNvPr>
          <p:cNvSpPr>
            <a:spLocks noGrp="1"/>
          </p:cNvSpPr>
          <p:nvPr>
            <p:ph idx="1"/>
          </p:nvPr>
        </p:nvSpPr>
        <p:spPr/>
        <p:txBody>
          <a:bodyPr/>
          <a:lstStyle/>
          <a:p>
            <a:r>
              <a:rPr lang="en-US" sz="2400" dirty="0"/>
              <a:t>In Un-structured programming language ,  the entire logic  of the program  is implemented  in a single  Module  of function.</a:t>
            </a:r>
          </a:p>
          <a:p>
            <a:r>
              <a:rPr lang="en-US" sz="2400" dirty="0"/>
              <a:t> The Program  written  in these languages  are Errors prone , Difficult  to understand  modify  and Debug.</a:t>
            </a:r>
          </a:p>
          <a:p>
            <a:endParaRPr lang="en-US" sz="2400" dirty="0"/>
          </a:p>
          <a:p>
            <a:pPr marL="0" indent="0">
              <a:buNone/>
            </a:pPr>
            <a:endParaRPr lang="en-US" dirty="0"/>
          </a:p>
        </p:txBody>
      </p:sp>
    </p:spTree>
    <p:extLst>
      <p:ext uri="{BB962C8B-B14F-4D97-AF65-F5344CB8AC3E}">
        <p14:creationId xmlns:p14="http://schemas.microsoft.com/office/powerpoint/2010/main" val="32252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CB06-64D1-4929-AF57-5D52C7D94B63}"/>
              </a:ext>
            </a:extLst>
          </p:cNvPr>
          <p:cNvSpPr>
            <a:spLocks noGrp="1"/>
          </p:cNvSpPr>
          <p:nvPr>
            <p:ph type="title"/>
          </p:nvPr>
        </p:nvSpPr>
        <p:spPr>
          <a:xfrm>
            <a:off x="1066800" y="642594"/>
            <a:ext cx="10058400" cy="484457"/>
          </a:xfrm>
        </p:spPr>
        <p:txBody>
          <a:bodyPr>
            <a:normAutofit fontScale="90000"/>
          </a:bodyPr>
          <a:lstStyle/>
          <a:p>
            <a:br>
              <a:rPr lang="en-US" b="1" dirty="0">
                <a:solidFill>
                  <a:schemeClr val="accent2">
                    <a:lumMod val="50000"/>
                  </a:schemeClr>
                </a:solidFill>
              </a:rPr>
            </a:br>
            <a:r>
              <a:rPr lang="en-US" b="1" dirty="0">
                <a:solidFill>
                  <a:schemeClr val="accent2">
                    <a:lumMod val="50000"/>
                  </a:schemeClr>
                </a:solidFill>
              </a:rPr>
              <a:t>Structured Programming </a:t>
            </a:r>
            <a:r>
              <a:rPr lang="en-US" dirty="0">
                <a:solidFill>
                  <a:schemeClr val="accent2">
                    <a:lumMod val="50000"/>
                  </a:schemeClr>
                </a:solidFill>
                <a:latin typeface="Calibri" pitchFamily="34" charset="0"/>
              </a:rPr>
              <a:t>paradigm</a:t>
            </a:r>
            <a:br>
              <a:rPr lang="en-US" b="1" dirty="0">
                <a:solidFill>
                  <a:schemeClr val="accent2">
                    <a:lumMod val="50000"/>
                  </a:schemeClr>
                </a:solidFill>
              </a:rPr>
            </a:br>
            <a:endParaRPr lang="en-US" dirty="0"/>
          </a:p>
        </p:txBody>
      </p:sp>
      <p:sp>
        <p:nvSpPr>
          <p:cNvPr id="3" name="Content Placeholder 2">
            <a:extLst>
              <a:ext uri="{FF2B5EF4-FFF2-40B4-BE49-F238E27FC236}">
                <a16:creationId xmlns:a16="http://schemas.microsoft.com/office/drawing/2014/main" id="{ECF31D0A-0915-4D7E-A724-52F47AF5DEB3}"/>
              </a:ext>
            </a:extLst>
          </p:cNvPr>
          <p:cNvSpPr>
            <a:spLocks noGrp="1"/>
          </p:cNvSpPr>
          <p:nvPr>
            <p:ph idx="1"/>
          </p:nvPr>
        </p:nvSpPr>
        <p:spPr>
          <a:xfrm>
            <a:off x="1066800" y="1127051"/>
            <a:ext cx="10058400" cy="4825693"/>
          </a:xfrm>
        </p:spPr>
        <p:txBody>
          <a:bodyPr/>
          <a:lstStyle/>
          <a:p>
            <a:pPr marL="228600" lvl="1" indent="-228600" defTabSz="1066800">
              <a:lnSpc>
                <a:spcPct val="90000"/>
              </a:lnSpc>
              <a:spcBef>
                <a:spcPct val="0"/>
              </a:spcBef>
              <a:spcAft>
                <a:spcPct val="15000"/>
              </a:spcAft>
              <a:buChar char="••"/>
            </a:pPr>
            <a:endParaRPr lang="en-US" sz="2000" dirty="0">
              <a:solidFill>
                <a:schemeClr val="accent2">
                  <a:lumMod val="50000"/>
                </a:schemeClr>
              </a:solidFill>
              <a:latin typeface="Calibri" pitchFamily="34" charset="0"/>
            </a:endParaRPr>
          </a:p>
          <a:p>
            <a:pPr marL="228600" lvl="1" indent="-228600" defTabSz="1066800">
              <a:lnSpc>
                <a:spcPct val="90000"/>
              </a:lnSpc>
              <a:spcBef>
                <a:spcPct val="0"/>
              </a:spcBef>
              <a:spcAft>
                <a:spcPct val="15000"/>
              </a:spcAft>
              <a:buChar char="••"/>
            </a:pPr>
            <a:endParaRPr lang="en-US" sz="2000" dirty="0">
              <a:solidFill>
                <a:schemeClr val="accent2">
                  <a:lumMod val="50000"/>
                </a:schemeClr>
              </a:solidFill>
              <a:latin typeface="Calibri" pitchFamily="34" charset="0"/>
            </a:endParaRPr>
          </a:p>
          <a:p>
            <a:pPr marL="228600" lvl="1" indent="-228600" defTabSz="1066800">
              <a:lnSpc>
                <a:spcPct val="90000"/>
              </a:lnSpc>
              <a:spcBef>
                <a:spcPct val="0"/>
              </a:spcBef>
              <a:spcAft>
                <a:spcPct val="15000"/>
              </a:spcAft>
              <a:buChar char="••"/>
            </a:pPr>
            <a:endParaRPr lang="en-US" sz="2000" dirty="0">
              <a:solidFill>
                <a:schemeClr val="accent2">
                  <a:lumMod val="50000"/>
                </a:schemeClr>
              </a:solidFill>
              <a:latin typeface="Calibri" pitchFamily="34" charset="0"/>
            </a:endParaRPr>
          </a:p>
          <a:p>
            <a:pPr marL="228600" lvl="1" indent="-228600" defTabSz="1066800">
              <a:lnSpc>
                <a:spcPct val="90000"/>
              </a:lnSpc>
              <a:spcBef>
                <a:spcPct val="0"/>
              </a:spcBef>
              <a:spcAft>
                <a:spcPct val="15000"/>
              </a:spcAft>
              <a:buChar char="••"/>
            </a:pPr>
            <a:r>
              <a:rPr lang="en-US" sz="2000" dirty="0">
                <a:solidFill>
                  <a:schemeClr val="accent2">
                    <a:lumMod val="50000"/>
                  </a:schemeClr>
                </a:solidFill>
                <a:latin typeface="Calibri" pitchFamily="34" charset="0"/>
              </a:rPr>
              <a:t>In structured programming paradigm, the application development is decomposed into a hierarchy of subprograms. </a:t>
            </a:r>
          </a:p>
          <a:p>
            <a:pPr marL="228600" lvl="1" indent="-228600" defTabSz="1066800">
              <a:lnSpc>
                <a:spcPct val="90000"/>
              </a:lnSpc>
              <a:spcBef>
                <a:spcPct val="0"/>
              </a:spcBef>
              <a:spcAft>
                <a:spcPct val="15000"/>
              </a:spcAft>
              <a:buChar char="••"/>
            </a:pPr>
            <a:r>
              <a:rPr lang="en-US" sz="2000" dirty="0">
                <a:solidFill>
                  <a:schemeClr val="accent2">
                    <a:lumMod val="50000"/>
                  </a:schemeClr>
                </a:solidFill>
                <a:latin typeface="Calibri" pitchFamily="34" charset="0"/>
              </a:rPr>
              <a:t>The subprograms are referred to as procedures, functions, or modules in different structured programming languages. </a:t>
            </a:r>
          </a:p>
          <a:p>
            <a:pPr marL="228600" lvl="1" indent="-228600" defTabSz="1066800">
              <a:lnSpc>
                <a:spcPct val="90000"/>
              </a:lnSpc>
              <a:spcBef>
                <a:spcPct val="0"/>
              </a:spcBef>
              <a:spcAft>
                <a:spcPct val="15000"/>
              </a:spcAft>
              <a:buChar char="••"/>
            </a:pPr>
            <a:r>
              <a:rPr lang="en-US" sz="2000" dirty="0">
                <a:solidFill>
                  <a:schemeClr val="accent2">
                    <a:lumMod val="50000"/>
                  </a:schemeClr>
                </a:solidFill>
                <a:latin typeface="Calibri" pitchFamily="34" charset="0"/>
              </a:rPr>
              <a:t>Each subprogram is defined to perform a specific task. </a:t>
            </a:r>
          </a:p>
          <a:p>
            <a:pPr marL="228600" lvl="1" indent="-228600" defTabSz="1066800">
              <a:lnSpc>
                <a:spcPct val="90000"/>
              </a:lnSpc>
              <a:spcBef>
                <a:spcPct val="0"/>
              </a:spcBef>
              <a:spcAft>
                <a:spcPct val="15000"/>
              </a:spcAft>
              <a:buFontTx/>
              <a:buChar char="••"/>
            </a:pPr>
            <a:r>
              <a:rPr lang="en-US" sz="2000" dirty="0">
                <a:solidFill>
                  <a:schemeClr val="accent2">
                    <a:lumMod val="50000"/>
                  </a:schemeClr>
                </a:solidFill>
                <a:latin typeface="Calibri" pitchFamily="34" charset="0"/>
              </a:rPr>
              <a:t>Some of structured programming languages are C, Pascal, and Cobol.</a:t>
            </a:r>
          </a:p>
          <a:p>
            <a:pPr marL="0" indent="0">
              <a:buNone/>
            </a:pPr>
            <a:r>
              <a:rPr lang="en-US" sz="2000" dirty="0"/>
              <a:t>Following figure displays bank application activities broken down into subprograms:</a:t>
            </a:r>
          </a:p>
          <a:p>
            <a:pPr marL="228600" lvl="1" indent="-228600" defTabSz="1066800">
              <a:lnSpc>
                <a:spcPct val="90000"/>
              </a:lnSpc>
              <a:spcBef>
                <a:spcPct val="0"/>
              </a:spcBef>
              <a:spcAft>
                <a:spcPct val="15000"/>
              </a:spcAft>
              <a:buFontTx/>
              <a:buChar char="••"/>
            </a:pPr>
            <a:endParaRPr lang="en-US" sz="2000" dirty="0">
              <a:solidFill>
                <a:schemeClr val="accent2">
                  <a:lumMod val="50000"/>
                </a:schemeClr>
              </a:solidFill>
              <a:latin typeface="Calibri" pitchFamily="34" charset="0"/>
            </a:endParaRPr>
          </a:p>
          <a:p>
            <a:endParaRPr lang="en-US" dirty="0"/>
          </a:p>
        </p:txBody>
      </p:sp>
      <p:sp>
        <p:nvSpPr>
          <p:cNvPr id="4" name="Rounded Rectangle 4">
            <a:extLst>
              <a:ext uri="{FF2B5EF4-FFF2-40B4-BE49-F238E27FC236}">
                <a16:creationId xmlns:a16="http://schemas.microsoft.com/office/drawing/2014/main" id="{E92147F1-A927-4A56-9E4A-3FD14DAF8C04}"/>
              </a:ext>
            </a:extLst>
          </p:cNvPr>
          <p:cNvSpPr/>
          <p:nvPr/>
        </p:nvSpPr>
        <p:spPr>
          <a:xfrm>
            <a:off x="3299638" y="1382908"/>
            <a:ext cx="4743755" cy="457200"/>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169355" tIns="0" rIns="169355" bIns="0" numCol="1" spcCol="1270" anchor="ctr" anchorCtr="0">
            <a:noAutofit/>
          </a:bodyPr>
          <a:lstStyle/>
          <a:p>
            <a:pPr lvl="0" algn="ctr" defTabSz="1422400">
              <a:lnSpc>
                <a:spcPct val="90000"/>
              </a:lnSpc>
              <a:spcBef>
                <a:spcPct val="0"/>
              </a:spcBef>
              <a:spcAft>
                <a:spcPct val="35000"/>
              </a:spcAft>
            </a:pPr>
            <a:br>
              <a:rPr lang="en-US" sz="2400" b="1" kern="1200" dirty="0">
                <a:solidFill>
                  <a:schemeClr val="accent2">
                    <a:lumMod val="50000"/>
                  </a:schemeClr>
                </a:solidFill>
              </a:rPr>
            </a:br>
            <a:r>
              <a:rPr lang="en-US" sz="2400" b="1" kern="1200" dirty="0">
                <a:solidFill>
                  <a:schemeClr val="accent2">
                    <a:lumMod val="50000"/>
                  </a:schemeClr>
                </a:solidFill>
              </a:rPr>
              <a:t>Structured Programming</a:t>
            </a:r>
          </a:p>
          <a:p>
            <a:pPr lvl="0" algn="ctr" defTabSz="1422400">
              <a:lnSpc>
                <a:spcPct val="90000"/>
              </a:lnSpc>
              <a:spcBef>
                <a:spcPct val="0"/>
              </a:spcBef>
              <a:spcAft>
                <a:spcPct val="35000"/>
              </a:spcAft>
            </a:pPr>
            <a:endParaRPr lang="en-US" sz="2400" b="1" kern="1200" dirty="0">
              <a:solidFill>
                <a:schemeClr val="accent2">
                  <a:lumMod val="50000"/>
                </a:schemeClr>
              </a:solidFill>
            </a:endParaRPr>
          </a:p>
        </p:txBody>
      </p:sp>
      <p:pic>
        <p:nvPicPr>
          <p:cNvPr id="5" name="Picture 4" descr="Figure 1.2.tif">
            <a:extLst>
              <a:ext uri="{FF2B5EF4-FFF2-40B4-BE49-F238E27FC236}">
                <a16:creationId xmlns:a16="http://schemas.microsoft.com/office/drawing/2014/main" id="{35524594-D78E-47DE-A451-2093694742FD}"/>
              </a:ext>
            </a:extLst>
          </p:cNvPr>
          <p:cNvPicPr>
            <a:picLocks noChangeAspect="1"/>
          </p:cNvPicPr>
          <p:nvPr/>
        </p:nvPicPr>
        <p:blipFill>
          <a:blip r:embed="rId2" cstate="print"/>
          <a:stretch>
            <a:fillRect/>
          </a:stretch>
        </p:blipFill>
        <p:spPr>
          <a:xfrm>
            <a:off x="5307419" y="4303003"/>
            <a:ext cx="6263546" cy="2134198"/>
          </a:xfrm>
          <a:prstGeom prst="rect">
            <a:avLst/>
          </a:prstGeom>
        </p:spPr>
      </p:pic>
    </p:spTree>
    <p:extLst>
      <p:ext uri="{BB962C8B-B14F-4D97-AF65-F5344CB8AC3E}">
        <p14:creationId xmlns:p14="http://schemas.microsoft.com/office/powerpoint/2010/main" val="135272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1034-9C97-4A61-9538-F73EF4CD64A0}"/>
              </a:ext>
            </a:extLst>
          </p:cNvPr>
          <p:cNvSpPr>
            <a:spLocks noGrp="1"/>
          </p:cNvSpPr>
          <p:nvPr>
            <p:ph type="title"/>
          </p:nvPr>
        </p:nvSpPr>
        <p:spPr/>
        <p:txBody>
          <a:bodyPr>
            <a:normAutofit/>
          </a:bodyPr>
          <a:lstStyle/>
          <a:p>
            <a:r>
              <a:rPr lang="en-US" sz="2800" dirty="0"/>
              <a:t>What is Object Oriented Programming in simple words?</a:t>
            </a:r>
          </a:p>
        </p:txBody>
      </p:sp>
      <p:sp>
        <p:nvSpPr>
          <p:cNvPr id="3" name="Content Placeholder 2">
            <a:extLst>
              <a:ext uri="{FF2B5EF4-FFF2-40B4-BE49-F238E27FC236}">
                <a16:creationId xmlns:a16="http://schemas.microsoft.com/office/drawing/2014/main" id="{ED811904-311B-4A92-B542-D595FEC7310A}"/>
              </a:ext>
            </a:extLst>
          </p:cNvPr>
          <p:cNvSpPr>
            <a:spLocks noGrp="1"/>
          </p:cNvSpPr>
          <p:nvPr>
            <p:ph idx="1"/>
          </p:nvPr>
        </p:nvSpPr>
        <p:spPr>
          <a:xfrm>
            <a:off x="1066800" y="1754372"/>
            <a:ext cx="10058400" cy="4380614"/>
          </a:xfrm>
        </p:spPr>
        <p:txBody>
          <a:bodyPr>
            <a:noAutofit/>
          </a:bodyPr>
          <a:lstStyle/>
          <a:p>
            <a:r>
              <a:rPr lang="en-US" sz="2000" b="1" dirty="0"/>
              <a:t>Object</a:t>
            </a:r>
            <a:r>
              <a:rPr lang="en-US" sz="2000" dirty="0"/>
              <a:t>-</a:t>
            </a:r>
            <a:r>
              <a:rPr lang="en-US" sz="2000" b="1" dirty="0"/>
              <a:t>oriented programming</a:t>
            </a:r>
            <a:r>
              <a:rPr lang="en-US" sz="2000" dirty="0"/>
              <a:t> (</a:t>
            </a:r>
            <a:r>
              <a:rPr lang="en-US" sz="2000" b="1" dirty="0"/>
              <a:t>OOP</a:t>
            </a:r>
            <a:r>
              <a:rPr lang="en-US" sz="2000" dirty="0"/>
              <a:t>) is a way of writing computer programs which is using the idea of "</a:t>
            </a:r>
            <a:r>
              <a:rPr lang="en-US" sz="2000" b="1" dirty="0"/>
              <a:t>objects</a:t>
            </a:r>
            <a:r>
              <a:rPr lang="en-US" sz="2000" dirty="0"/>
              <a:t>" to represent data and methods. Usually, computer programs were just a list of instructions to the computer.</a:t>
            </a:r>
          </a:p>
          <a:p>
            <a:r>
              <a:rPr lang="en-US" sz="2000" dirty="0"/>
              <a:t>telling the computer to do certain things in a certain way, which is called procedural </a:t>
            </a:r>
            <a:r>
              <a:rPr lang="en-US" sz="2000" b="1" dirty="0"/>
              <a:t>programming</a:t>
            </a:r>
          </a:p>
          <a:p>
            <a:pPr marL="0" indent="0">
              <a:buNone/>
            </a:pPr>
            <a:r>
              <a:rPr lang="en-US" sz="2000" b="1" dirty="0"/>
              <a:t>			                  	OR</a:t>
            </a:r>
          </a:p>
          <a:p>
            <a:pPr marL="0" indent="0">
              <a:buNone/>
            </a:pPr>
            <a:r>
              <a:rPr lang="en-US" sz="2000" dirty="0"/>
              <a:t>Object Oriented Programming is considered as a design methodology for building non-rigid software. In OOPS, every logic is written to get our work done, but represented in form of Objects. OOP allows us to break our problems into small unit of work that is represented via objects and their functions. We build functions around  objects.</a:t>
            </a:r>
          </a:p>
        </p:txBody>
      </p:sp>
    </p:spTree>
    <p:extLst>
      <p:ext uri="{BB962C8B-B14F-4D97-AF65-F5344CB8AC3E}">
        <p14:creationId xmlns:p14="http://schemas.microsoft.com/office/powerpoint/2010/main" val="2027688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{9DA43BF5-A02B-404C-AB8B-535E6EDA712B}tf78438558_wac</Template>
  <TotalTime>0</TotalTime>
  <Words>2064</Words>
  <Application>Microsoft Office PowerPoint</Application>
  <PresentationFormat>Widescreen</PresentationFormat>
  <Paragraphs>194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Century Gothic</vt:lpstr>
      <vt:lpstr>Garamond</vt:lpstr>
      <vt:lpstr>Wingdings</vt:lpstr>
      <vt:lpstr>Wingdings 2</vt:lpstr>
      <vt:lpstr>SavonVTI</vt:lpstr>
      <vt:lpstr>Introduction to  java   LEC No 2</vt:lpstr>
      <vt:lpstr>Objectives</vt:lpstr>
      <vt:lpstr>Introduction</vt:lpstr>
      <vt:lpstr>Knowledge of Domain:</vt:lpstr>
      <vt:lpstr>Programming Languages:</vt:lpstr>
      <vt:lpstr>what is structured programming</vt:lpstr>
      <vt:lpstr>Un-structured programming</vt:lpstr>
      <vt:lpstr> Structured Programming paradigm </vt:lpstr>
      <vt:lpstr>What is Object Oriented Programming in simple words?</vt:lpstr>
      <vt:lpstr>PowerPoint Presentation</vt:lpstr>
      <vt:lpstr>object-oriented programming paradigm</vt:lpstr>
      <vt:lpstr>object-oriented programming paradigm (contd)</vt:lpstr>
      <vt:lpstr>object-oriented programming paradigm (contd)</vt:lpstr>
      <vt:lpstr>object-oriented programming pillars</vt:lpstr>
      <vt:lpstr>Welcome To Java Now </vt:lpstr>
      <vt:lpstr>History of Java</vt:lpstr>
      <vt:lpstr>History of Java (continue)</vt:lpstr>
      <vt:lpstr>History of Java (continue)</vt:lpstr>
      <vt:lpstr>History of Java (continue)</vt:lpstr>
      <vt:lpstr>Features of Java (continue)</vt:lpstr>
      <vt:lpstr>Features of Java (continue)</vt:lpstr>
      <vt:lpstr>Features of Java (continue)</vt:lpstr>
      <vt:lpstr>Features of Java (continue)</vt:lpstr>
      <vt:lpstr>Features of Java (continue)</vt:lpstr>
      <vt:lpstr>Java  Platform</vt:lpstr>
      <vt:lpstr>Java Virtual Machine (JVM)</vt:lpstr>
      <vt:lpstr>Java Virtual Machine (JVM) (continue)</vt:lpstr>
      <vt:lpstr>Editions of Java</vt:lpstr>
      <vt:lpstr>Editions of Java(continue)</vt:lpstr>
      <vt:lpstr>Components of Java SE Platform</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2020-07-03T10:39:34Z</dcterms:created>
  <dcterms:modified xsi:type="dcterms:W3CDTF">2023-04-24T17:29:38Z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