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84" r:id="rId9"/>
    <p:sldId id="263" r:id="rId10"/>
    <p:sldId id="283" r:id="rId11"/>
    <p:sldId id="264" r:id="rId12"/>
    <p:sldId id="285"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DF71A-136C-4554-AF50-F5230C3D7C2B}" type="doc">
      <dgm:prSet loTypeId="urn:microsoft.com/office/officeart/2005/8/layout/radial6" loCatId="cycle" qsTypeId="urn:microsoft.com/office/officeart/2005/8/quickstyle/3d2#1" qsCatId="3D" csTypeId="urn:microsoft.com/office/officeart/2005/8/colors/colorful2" csCatId="colorful" phldr="1"/>
      <dgm:spPr/>
      <dgm:t>
        <a:bodyPr/>
        <a:lstStyle/>
        <a:p>
          <a:endParaRPr lang="en-US"/>
        </a:p>
      </dgm:t>
    </dgm:pt>
    <dgm:pt modelId="{BDBA8C7B-E4A6-490F-AECA-19CF903065F6}">
      <dgm:prSet phldrT="[Text]" custT="1"/>
      <dgm:spPr/>
      <dgm:t>
        <a:bodyPr/>
        <a:lstStyle/>
        <a:p>
          <a:r>
            <a:rPr lang="en-US" sz="1400" b="1" dirty="0">
              <a:latin typeface="Arial Rounded MT Bold" pitchFamily="34" charset="0"/>
            </a:rPr>
            <a:t>Java Applications</a:t>
          </a:r>
        </a:p>
      </dgm:t>
    </dgm:pt>
    <dgm:pt modelId="{357E34CA-2E4D-4A44-AAA8-596AEBBC0BCD}" type="parTrans" cxnId="{49F15C79-F0A3-4CFA-BE68-0B3D274697B2}">
      <dgm:prSet/>
      <dgm:spPr/>
      <dgm:t>
        <a:bodyPr/>
        <a:lstStyle/>
        <a:p>
          <a:endParaRPr lang="en-US" sz="1200">
            <a:latin typeface="Arial Rounded MT Bold" pitchFamily="34" charset="0"/>
          </a:endParaRPr>
        </a:p>
      </dgm:t>
    </dgm:pt>
    <dgm:pt modelId="{AEA2DF84-5FEC-4B6C-86BE-566FF8879954}" type="sibTrans" cxnId="{49F15C79-F0A3-4CFA-BE68-0B3D274697B2}">
      <dgm:prSet/>
      <dgm:spPr/>
      <dgm:t>
        <a:bodyPr/>
        <a:lstStyle/>
        <a:p>
          <a:endParaRPr lang="en-US" sz="1200">
            <a:latin typeface="Arial Rounded MT Bold" pitchFamily="34" charset="0"/>
          </a:endParaRPr>
        </a:p>
      </dgm:t>
    </dgm:pt>
    <dgm:pt modelId="{A828001A-377A-4D35-A2B8-B53227F8EA3D}">
      <dgm:prSet phldrT="[Text]" custT="1"/>
      <dgm:spPr/>
      <dgm:t>
        <a:bodyPr/>
        <a:lstStyle/>
        <a:p>
          <a:r>
            <a:rPr lang="en-US" sz="1200" dirty="0">
              <a:latin typeface="Arial Rounded MT Bold" pitchFamily="34" charset="0"/>
            </a:rPr>
            <a:t>Console-based Application</a:t>
          </a:r>
        </a:p>
      </dgm:t>
    </dgm:pt>
    <dgm:pt modelId="{6FB3C9D3-9483-48A1-AEE1-ADBA9130400E}" type="parTrans" cxnId="{F1A3C9C3-2267-4010-AB4C-06DB57D146E5}">
      <dgm:prSet/>
      <dgm:spPr/>
      <dgm:t>
        <a:bodyPr/>
        <a:lstStyle/>
        <a:p>
          <a:endParaRPr lang="en-US" sz="1200">
            <a:latin typeface="Arial Rounded MT Bold" pitchFamily="34" charset="0"/>
          </a:endParaRPr>
        </a:p>
      </dgm:t>
    </dgm:pt>
    <dgm:pt modelId="{D4E686DB-94FB-4A05-B33B-7E1079F795B6}" type="sibTrans" cxnId="{F1A3C9C3-2267-4010-AB4C-06DB57D146E5}">
      <dgm:prSet/>
      <dgm:spPr/>
      <dgm:t>
        <a:bodyPr/>
        <a:lstStyle/>
        <a:p>
          <a:endParaRPr lang="en-US" sz="1200">
            <a:latin typeface="Arial Rounded MT Bold" pitchFamily="34" charset="0"/>
          </a:endParaRPr>
        </a:p>
      </dgm:t>
    </dgm:pt>
    <dgm:pt modelId="{733A2931-FF32-4801-AB5F-CC9524725F2F}">
      <dgm:prSet phldrT="[Text]" custT="1"/>
      <dgm:spPr/>
      <dgm:t>
        <a:bodyPr/>
        <a:lstStyle/>
        <a:p>
          <a:r>
            <a:rPr lang="en-US" sz="1200" dirty="0">
              <a:latin typeface="Arial Rounded MT Bold" pitchFamily="34" charset="0"/>
            </a:rPr>
            <a:t>Server-side Web Components</a:t>
          </a:r>
        </a:p>
      </dgm:t>
    </dgm:pt>
    <dgm:pt modelId="{9B279F37-4092-410D-AE5E-CB0D4847EB79}" type="parTrans" cxnId="{15C7373B-6E81-4382-AC52-3C8F8807FCA3}">
      <dgm:prSet/>
      <dgm:spPr/>
      <dgm:t>
        <a:bodyPr/>
        <a:lstStyle/>
        <a:p>
          <a:endParaRPr lang="en-US" sz="1200">
            <a:latin typeface="Arial Rounded MT Bold" pitchFamily="34" charset="0"/>
          </a:endParaRPr>
        </a:p>
      </dgm:t>
    </dgm:pt>
    <dgm:pt modelId="{34F73EB2-6836-4F73-8399-0E6354165356}" type="sibTrans" cxnId="{15C7373B-6E81-4382-AC52-3C8F8807FCA3}">
      <dgm:prSet/>
      <dgm:spPr/>
      <dgm:t>
        <a:bodyPr/>
        <a:lstStyle/>
        <a:p>
          <a:endParaRPr lang="en-US" sz="1200">
            <a:latin typeface="Arial Rounded MT Bold" pitchFamily="34" charset="0"/>
          </a:endParaRPr>
        </a:p>
      </dgm:t>
    </dgm:pt>
    <dgm:pt modelId="{2840BD57-E1A3-454A-AC61-72BBE2314B7A}">
      <dgm:prSet phldrT="[Text]" custT="1"/>
      <dgm:spPr/>
      <dgm:t>
        <a:bodyPr/>
        <a:lstStyle/>
        <a:p>
          <a:r>
            <a:rPr lang="en-US" sz="1200" dirty="0">
              <a:latin typeface="Arial Rounded MT Bold" pitchFamily="34" charset="0"/>
            </a:rPr>
            <a:t>JavaBeans Component</a:t>
          </a:r>
        </a:p>
      </dgm:t>
    </dgm:pt>
    <dgm:pt modelId="{556A10CB-7F34-4309-B83A-66046F682A89}" type="parTrans" cxnId="{3A0F45E2-BCCC-40A5-9923-EDC0BAB902BA}">
      <dgm:prSet/>
      <dgm:spPr/>
      <dgm:t>
        <a:bodyPr/>
        <a:lstStyle/>
        <a:p>
          <a:endParaRPr lang="en-US" sz="1200">
            <a:latin typeface="Arial Rounded MT Bold" pitchFamily="34" charset="0"/>
          </a:endParaRPr>
        </a:p>
      </dgm:t>
    </dgm:pt>
    <dgm:pt modelId="{44C6B8BF-A094-4253-8FCA-D7C8E3FAB873}" type="sibTrans" cxnId="{3A0F45E2-BCCC-40A5-9923-EDC0BAB902BA}">
      <dgm:prSet/>
      <dgm:spPr/>
      <dgm:t>
        <a:bodyPr/>
        <a:lstStyle/>
        <a:p>
          <a:endParaRPr lang="en-US" sz="1200">
            <a:latin typeface="Arial Rounded MT Bold" pitchFamily="34" charset="0"/>
          </a:endParaRPr>
        </a:p>
      </dgm:t>
    </dgm:pt>
    <dgm:pt modelId="{708175ED-297B-4C77-AAE3-F2AF1B488B8A}">
      <dgm:prSet phldrT="[Text]" custT="1"/>
      <dgm:spPr/>
      <dgm:t>
        <a:bodyPr/>
        <a:lstStyle/>
        <a:p>
          <a:r>
            <a:rPr lang="en-US" sz="1200" dirty="0">
              <a:latin typeface="Arial Rounded MT Bold" pitchFamily="34" charset="0"/>
            </a:rPr>
            <a:t>Applets</a:t>
          </a:r>
        </a:p>
      </dgm:t>
    </dgm:pt>
    <dgm:pt modelId="{260D089D-C59F-46D7-9E62-17FDB22C1B9E}" type="parTrans" cxnId="{CCB27F83-2089-4DE6-9B9D-832B9354F772}">
      <dgm:prSet/>
      <dgm:spPr/>
      <dgm:t>
        <a:bodyPr/>
        <a:lstStyle/>
        <a:p>
          <a:endParaRPr lang="en-US" sz="1200">
            <a:latin typeface="Arial Rounded MT Bold" pitchFamily="34" charset="0"/>
          </a:endParaRPr>
        </a:p>
      </dgm:t>
    </dgm:pt>
    <dgm:pt modelId="{A1E0A826-A907-467B-A666-3D26A9AB54B8}" type="sibTrans" cxnId="{CCB27F83-2089-4DE6-9B9D-832B9354F772}">
      <dgm:prSet/>
      <dgm:spPr/>
      <dgm:t>
        <a:bodyPr/>
        <a:lstStyle/>
        <a:p>
          <a:endParaRPr lang="en-US" sz="1200">
            <a:latin typeface="Arial Rounded MT Bold" pitchFamily="34" charset="0"/>
          </a:endParaRPr>
        </a:p>
      </dgm:t>
    </dgm:pt>
    <dgm:pt modelId="{76703B54-77DD-4CA9-A9A0-7BD25855542B}">
      <dgm:prSet custT="1"/>
      <dgm:spPr/>
      <dgm:t>
        <a:bodyPr/>
        <a:lstStyle/>
        <a:p>
          <a:r>
            <a:rPr lang="en-US" sz="1200" dirty="0">
              <a:latin typeface="Arial Rounded MT Bold" pitchFamily="34" charset="0"/>
            </a:rPr>
            <a:t>Window-based Application</a:t>
          </a:r>
        </a:p>
      </dgm:t>
    </dgm:pt>
    <dgm:pt modelId="{5B6E648B-9E2C-40C6-ACF7-2EA30FFEBBF0}" type="parTrans" cxnId="{BCEA76BC-C653-44EF-9BEC-469F65749EA5}">
      <dgm:prSet/>
      <dgm:spPr/>
      <dgm:t>
        <a:bodyPr/>
        <a:lstStyle/>
        <a:p>
          <a:endParaRPr lang="en-US" sz="1200">
            <a:latin typeface="Arial Rounded MT Bold" pitchFamily="34" charset="0"/>
          </a:endParaRPr>
        </a:p>
      </dgm:t>
    </dgm:pt>
    <dgm:pt modelId="{C8514E7A-1A3A-423B-9348-EB4D2BC305E3}" type="sibTrans" cxnId="{BCEA76BC-C653-44EF-9BEC-469F65749EA5}">
      <dgm:prSet/>
      <dgm:spPr/>
      <dgm:t>
        <a:bodyPr/>
        <a:lstStyle/>
        <a:p>
          <a:endParaRPr lang="en-US" sz="1200">
            <a:latin typeface="Arial Rounded MT Bold" pitchFamily="34" charset="0"/>
          </a:endParaRPr>
        </a:p>
      </dgm:t>
    </dgm:pt>
    <dgm:pt modelId="{7903CA70-C330-47F9-913C-EB3D5D045839}">
      <dgm:prSet custT="1"/>
      <dgm:spPr/>
      <dgm:t>
        <a:bodyPr/>
        <a:lstStyle/>
        <a:p>
          <a:r>
            <a:rPr lang="en-US" sz="1200" dirty="0">
              <a:latin typeface="Arial Rounded MT Bold" pitchFamily="34" charset="0"/>
            </a:rPr>
            <a:t>Enterprise Components</a:t>
          </a:r>
        </a:p>
      </dgm:t>
    </dgm:pt>
    <dgm:pt modelId="{7A2C913C-2674-4C24-8F24-FB1586B23C58}" type="parTrans" cxnId="{29A9F417-1E03-41E3-985E-E6864A9FAE66}">
      <dgm:prSet/>
      <dgm:spPr/>
      <dgm:t>
        <a:bodyPr/>
        <a:lstStyle/>
        <a:p>
          <a:endParaRPr lang="en-US" sz="1200">
            <a:latin typeface="Arial Rounded MT Bold" pitchFamily="34" charset="0"/>
          </a:endParaRPr>
        </a:p>
      </dgm:t>
    </dgm:pt>
    <dgm:pt modelId="{1C5A4FC5-EC39-442E-90FC-AA935E91C7D1}" type="sibTrans" cxnId="{29A9F417-1E03-41E3-985E-E6864A9FAE66}">
      <dgm:prSet/>
      <dgm:spPr/>
      <dgm:t>
        <a:bodyPr/>
        <a:lstStyle/>
        <a:p>
          <a:endParaRPr lang="en-US" sz="1200">
            <a:latin typeface="Arial Rounded MT Bold" pitchFamily="34" charset="0"/>
          </a:endParaRPr>
        </a:p>
      </dgm:t>
    </dgm:pt>
    <dgm:pt modelId="{493370BD-6F85-49ED-A625-CFF4FC343864}" type="pres">
      <dgm:prSet presAssocID="{04CDF71A-136C-4554-AF50-F5230C3D7C2B}" presName="Name0" presStyleCnt="0">
        <dgm:presLayoutVars>
          <dgm:chMax val="1"/>
          <dgm:dir/>
          <dgm:animLvl val="ctr"/>
          <dgm:resizeHandles val="exact"/>
        </dgm:presLayoutVars>
      </dgm:prSet>
      <dgm:spPr/>
    </dgm:pt>
    <dgm:pt modelId="{DF11E87A-2BBF-4A85-A1FD-F0C33684EB77}" type="pres">
      <dgm:prSet presAssocID="{BDBA8C7B-E4A6-490F-AECA-19CF903065F6}" presName="centerShape" presStyleLbl="node0" presStyleIdx="0" presStyleCnt="1"/>
      <dgm:spPr/>
    </dgm:pt>
    <dgm:pt modelId="{37DA6801-275D-4029-8260-368616F273FE}" type="pres">
      <dgm:prSet presAssocID="{A828001A-377A-4D35-A2B8-B53227F8EA3D}" presName="node" presStyleLbl="node1" presStyleIdx="0" presStyleCnt="6">
        <dgm:presLayoutVars>
          <dgm:bulletEnabled val="1"/>
        </dgm:presLayoutVars>
      </dgm:prSet>
      <dgm:spPr/>
    </dgm:pt>
    <dgm:pt modelId="{D7158A70-FEE7-4A1A-BDF6-3DD6DE8EEED1}" type="pres">
      <dgm:prSet presAssocID="{A828001A-377A-4D35-A2B8-B53227F8EA3D}" presName="dummy" presStyleCnt="0"/>
      <dgm:spPr/>
    </dgm:pt>
    <dgm:pt modelId="{59935CB8-BB3F-4259-A450-F88DDA8FFA77}" type="pres">
      <dgm:prSet presAssocID="{D4E686DB-94FB-4A05-B33B-7E1079F795B6}" presName="sibTrans" presStyleLbl="sibTrans2D1" presStyleIdx="0" presStyleCnt="6"/>
      <dgm:spPr/>
    </dgm:pt>
    <dgm:pt modelId="{8B48AFB6-A770-41E8-832A-054A3F26EBFF}" type="pres">
      <dgm:prSet presAssocID="{76703B54-77DD-4CA9-A9A0-7BD25855542B}" presName="node" presStyleLbl="node1" presStyleIdx="1" presStyleCnt="6">
        <dgm:presLayoutVars>
          <dgm:bulletEnabled val="1"/>
        </dgm:presLayoutVars>
      </dgm:prSet>
      <dgm:spPr/>
    </dgm:pt>
    <dgm:pt modelId="{F9DFF32B-6CF6-464D-8DFF-21BD2B3557D6}" type="pres">
      <dgm:prSet presAssocID="{76703B54-77DD-4CA9-A9A0-7BD25855542B}" presName="dummy" presStyleCnt="0"/>
      <dgm:spPr/>
    </dgm:pt>
    <dgm:pt modelId="{5CEB7EF9-4C9E-4577-8D04-036EC10F8066}" type="pres">
      <dgm:prSet presAssocID="{C8514E7A-1A3A-423B-9348-EB4D2BC305E3}" presName="sibTrans" presStyleLbl="sibTrans2D1" presStyleIdx="1" presStyleCnt="6"/>
      <dgm:spPr/>
    </dgm:pt>
    <dgm:pt modelId="{BED5575F-AFB7-4ACF-B294-E6C572A7713A}" type="pres">
      <dgm:prSet presAssocID="{7903CA70-C330-47F9-913C-EB3D5D045839}" presName="node" presStyleLbl="node1" presStyleIdx="2" presStyleCnt="6" custScaleX="114438" custScaleY="109345">
        <dgm:presLayoutVars>
          <dgm:bulletEnabled val="1"/>
        </dgm:presLayoutVars>
      </dgm:prSet>
      <dgm:spPr/>
    </dgm:pt>
    <dgm:pt modelId="{52C26732-5E3A-4F21-8A53-07B0769490A2}" type="pres">
      <dgm:prSet presAssocID="{7903CA70-C330-47F9-913C-EB3D5D045839}" presName="dummy" presStyleCnt="0"/>
      <dgm:spPr/>
    </dgm:pt>
    <dgm:pt modelId="{29410139-E707-4CC0-8409-C941019BDE5A}" type="pres">
      <dgm:prSet presAssocID="{1C5A4FC5-EC39-442E-90FC-AA935E91C7D1}" presName="sibTrans" presStyleLbl="sibTrans2D1" presStyleIdx="2" presStyleCnt="6"/>
      <dgm:spPr/>
    </dgm:pt>
    <dgm:pt modelId="{74DAAA2E-6759-45A5-A738-9B8AAC4E8DC5}" type="pres">
      <dgm:prSet presAssocID="{733A2931-FF32-4801-AB5F-CC9524725F2F}" presName="node" presStyleLbl="node1" presStyleIdx="3" presStyleCnt="6" custScaleX="118953" custScaleY="106360">
        <dgm:presLayoutVars>
          <dgm:bulletEnabled val="1"/>
        </dgm:presLayoutVars>
      </dgm:prSet>
      <dgm:spPr/>
    </dgm:pt>
    <dgm:pt modelId="{448E661E-FB16-4D37-B317-80C1E75B035B}" type="pres">
      <dgm:prSet presAssocID="{733A2931-FF32-4801-AB5F-CC9524725F2F}" presName="dummy" presStyleCnt="0"/>
      <dgm:spPr/>
    </dgm:pt>
    <dgm:pt modelId="{4EAC5041-AF57-4776-A5FD-4C668E36F77F}" type="pres">
      <dgm:prSet presAssocID="{34F73EB2-6836-4F73-8399-0E6354165356}" presName="sibTrans" presStyleLbl="sibTrans2D1" presStyleIdx="3" presStyleCnt="6"/>
      <dgm:spPr/>
    </dgm:pt>
    <dgm:pt modelId="{9DED774D-15AB-4D79-9161-EF28FDA77827}" type="pres">
      <dgm:prSet presAssocID="{2840BD57-E1A3-454A-AC61-72BBE2314B7A}" presName="node" presStyleLbl="node1" presStyleIdx="4" presStyleCnt="6" custScaleX="126118" custScaleY="111529">
        <dgm:presLayoutVars>
          <dgm:bulletEnabled val="1"/>
        </dgm:presLayoutVars>
      </dgm:prSet>
      <dgm:spPr/>
    </dgm:pt>
    <dgm:pt modelId="{ED445E33-B00A-4D6F-8645-E8C78E9633BE}" type="pres">
      <dgm:prSet presAssocID="{2840BD57-E1A3-454A-AC61-72BBE2314B7A}" presName="dummy" presStyleCnt="0"/>
      <dgm:spPr/>
    </dgm:pt>
    <dgm:pt modelId="{01BC68CA-64CC-4121-BF1F-1C5B48DEC5C9}" type="pres">
      <dgm:prSet presAssocID="{44C6B8BF-A094-4253-8FCA-D7C8E3FAB873}" presName="sibTrans" presStyleLbl="sibTrans2D1" presStyleIdx="4" presStyleCnt="6"/>
      <dgm:spPr/>
    </dgm:pt>
    <dgm:pt modelId="{41058C46-8543-418C-BD00-F7FB0FBA16DE}" type="pres">
      <dgm:prSet presAssocID="{708175ED-297B-4C77-AAE3-F2AF1B488B8A}" presName="node" presStyleLbl="node1" presStyleIdx="5" presStyleCnt="6">
        <dgm:presLayoutVars>
          <dgm:bulletEnabled val="1"/>
        </dgm:presLayoutVars>
      </dgm:prSet>
      <dgm:spPr/>
    </dgm:pt>
    <dgm:pt modelId="{287A6C7E-C4A2-4358-8EC2-4FF212CC3231}" type="pres">
      <dgm:prSet presAssocID="{708175ED-297B-4C77-AAE3-F2AF1B488B8A}" presName="dummy" presStyleCnt="0"/>
      <dgm:spPr/>
    </dgm:pt>
    <dgm:pt modelId="{97453276-B4D8-4C10-BCF0-D427B93BBFE4}" type="pres">
      <dgm:prSet presAssocID="{A1E0A826-A907-467B-A666-3D26A9AB54B8}" presName="sibTrans" presStyleLbl="sibTrans2D1" presStyleIdx="5" presStyleCnt="6"/>
      <dgm:spPr/>
    </dgm:pt>
  </dgm:ptLst>
  <dgm:cxnLst>
    <dgm:cxn modelId="{110BD709-6DFB-4839-8BEB-ED659D1D276F}" type="presOf" srcId="{D4E686DB-94FB-4A05-B33B-7E1079F795B6}" destId="{59935CB8-BB3F-4259-A450-F88DDA8FFA77}" srcOrd="0" destOrd="0" presId="urn:microsoft.com/office/officeart/2005/8/layout/radial6"/>
    <dgm:cxn modelId="{DC7EFB14-8840-42CE-8F38-FC36C2FCA409}" type="presOf" srcId="{34F73EB2-6836-4F73-8399-0E6354165356}" destId="{4EAC5041-AF57-4776-A5FD-4C668E36F77F}" srcOrd="0" destOrd="0" presId="urn:microsoft.com/office/officeart/2005/8/layout/radial6"/>
    <dgm:cxn modelId="{29A9F417-1E03-41E3-985E-E6864A9FAE66}" srcId="{BDBA8C7B-E4A6-490F-AECA-19CF903065F6}" destId="{7903CA70-C330-47F9-913C-EB3D5D045839}" srcOrd="2" destOrd="0" parTransId="{7A2C913C-2674-4C24-8F24-FB1586B23C58}" sibTransId="{1C5A4FC5-EC39-442E-90FC-AA935E91C7D1}"/>
    <dgm:cxn modelId="{1403CA19-6783-427B-81E3-8FF67061A913}" type="presOf" srcId="{7903CA70-C330-47F9-913C-EB3D5D045839}" destId="{BED5575F-AFB7-4ACF-B294-E6C572A7713A}" srcOrd="0" destOrd="0" presId="urn:microsoft.com/office/officeart/2005/8/layout/radial6"/>
    <dgm:cxn modelId="{15C7373B-6E81-4382-AC52-3C8F8807FCA3}" srcId="{BDBA8C7B-E4A6-490F-AECA-19CF903065F6}" destId="{733A2931-FF32-4801-AB5F-CC9524725F2F}" srcOrd="3" destOrd="0" parTransId="{9B279F37-4092-410D-AE5E-CB0D4847EB79}" sibTransId="{34F73EB2-6836-4F73-8399-0E6354165356}"/>
    <dgm:cxn modelId="{49F15C79-F0A3-4CFA-BE68-0B3D274697B2}" srcId="{04CDF71A-136C-4554-AF50-F5230C3D7C2B}" destId="{BDBA8C7B-E4A6-490F-AECA-19CF903065F6}" srcOrd="0" destOrd="0" parTransId="{357E34CA-2E4D-4A44-AAA8-596AEBBC0BCD}" sibTransId="{AEA2DF84-5FEC-4B6C-86BE-566FF8879954}"/>
    <dgm:cxn modelId="{81B2E17C-1FC8-4E32-A0C2-C0FA3ABE270D}" type="presOf" srcId="{733A2931-FF32-4801-AB5F-CC9524725F2F}" destId="{74DAAA2E-6759-45A5-A738-9B8AAC4E8DC5}" srcOrd="0" destOrd="0" presId="urn:microsoft.com/office/officeart/2005/8/layout/radial6"/>
    <dgm:cxn modelId="{CCB27F83-2089-4DE6-9B9D-832B9354F772}" srcId="{BDBA8C7B-E4A6-490F-AECA-19CF903065F6}" destId="{708175ED-297B-4C77-AAE3-F2AF1B488B8A}" srcOrd="5" destOrd="0" parTransId="{260D089D-C59F-46D7-9E62-17FDB22C1B9E}" sibTransId="{A1E0A826-A907-467B-A666-3D26A9AB54B8}"/>
    <dgm:cxn modelId="{3EC86E86-78B7-420B-89F5-430C20BEA9DA}" type="presOf" srcId="{A1E0A826-A907-467B-A666-3D26A9AB54B8}" destId="{97453276-B4D8-4C10-BCF0-D427B93BBFE4}" srcOrd="0" destOrd="0" presId="urn:microsoft.com/office/officeart/2005/8/layout/radial6"/>
    <dgm:cxn modelId="{8E98CE8A-3AA6-4A4F-A713-49156C4DD91B}" type="presOf" srcId="{04CDF71A-136C-4554-AF50-F5230C3D7C2B}" destId="{493370BD-6F85-49ED-A625-CFF4FC343864}" srcOrd="0" destOrd="0" presId="urn:microsoft.com/office/officeart/2005/8/layout/radial6"/>
    <dgm:cxn modelId="{8866E69B-DAAC-48EE-BE8A-4CB7A79D763E}" type="presOf" srcId="{C8514E7A-1A3A-423B-9348-EB4D2BC305E3}" destId="{5CEB7EF9-4C9E-4577-8D04-036EC10F8066}" srcOrd="0" destOrd="0" presId="urn:microsoft.com/office/officeart/2005/8/layout/radial6"/>
    <dgm:cxn modelId="{167361A4-8FE3-4ED4-828E-DD6F06D10834}" type="presOf" srcId="{76703B54-77DD-4CA9-A9A0-7BD25855542B}" destId="{8B48AFB6-A770-41E8-832A-054A3F26EBFF}" srcOrd="0" destOrd="0" presId="urn:microsoft.com/office/officeart/2005/8/layout/radial6"/>
    <dgm:cxn modelId="{1A1E07A7-F37D-400D-9A9B-BAF5E7F2CA90}" type="presOf" srcId="{2840BD57-E1A3-454A-AC61-72BBE2314B7A}" destId="{9DED774D-15AB-4D79-9161-EF28FDA77827}" srcOrd="0" destOrd="0" presId="urn:microsoft.com/office/officeart/2005/8/layout/radial6"/>
    <dgm:cxn modelId="{EBB7B5B3-AAD6-41DA-8F74-1B26E215FDEC}" type="presOf" srcId="{708175ED-297B-4C77-AAE3-F2AF1B488B8A}" destId="{41058C46-8543-418C-BD00-F7FB0FBA16DE}" srcOrd="0" destOrd="0" presId="urn:microsoft.com/office/officeart/2005/8/layout/radial6"/>
    <dgm:cxn modelId="{BCEA76BC-C653-44EF-9BEC-469F65749EA5}" srcId="{BDBA8C7B-E4A6-490F-AECA-19CF903065F6}" destId="{76703B54-77DD-4CA9-A9A0-7BD25855542B}" srcOrd="1" destOrd="0" parTransId="{5B6E648B-9E2C-40C6-ACF7-2EA30FFEBBF0}" sibTransId="{C8514E7A-1A3A-423B-9348-EB4D2BC305E3}"/>
    <dgm:cxn modelId="{F1A3C9C3-2267-4010-AB4C-06DB57D146E5}" srcId="{BDBA8C7B-E4A6-490F-AECA-19CF903065F6}" destId="{A828001A-377A-4D35-A2B8-B53227F8EA3D}" srcOrd="0" destOrd="0" parTransId="{6FB3C9D3-9483-48A1-AEE1-ADBA9130400E}" sibTransId="{D4E686DB-94FB-4A05-B33B-7E1079F795B6}"/>
    <dgm:cxn modelId="{12A0CBD6-DA55-4992-8AC4-7AB26E59A91F}" type="presOf" srcId="{BDBA8C7B-E4A6-490F-AECA-19CF903065F6}" destId="{DF11E87A-2BBF-4A85-A1FD-F0C33684EB77}" srcOrd="0" destOrd="0" presId="urn:microsoft.com/office/officeart/2005/8/layout/radial6"/>
    <dgm:cxn modelId="{0AB7ACD8-FEDB-44C7-BEB9-A22A9EB803FA}" type="presOf" srcId="{A828001A-377A-4D35-A2B8-B53227F8EA3D}" destId="{37DA6801-275D-4029-8260-368616F273FE}" srcOrd="0" destOrd="0" presId="urn:microsoft.com/office/officeart/2005/8/layout/radial6"/>
    <dgm:cxn modelId="{3A0F45E2-BCCC-40A5-9923-EDC0BAB902BA}" srcId="{BDBA8C7B-E4A6-490F-AECA-19CF903065F6}" destId="{2840BD57-E1A3-454A-AC61-72BBE2314B7A}" srcOrd="4" destOrd="0" parTransId="{556A10CB-7F34-4309-B83A-66046F682A89}" sibTransId="{44C6B8BF-A094-4253-8FCA-D7C8E3FAB873}"/>
    <dgm:cxn modelId="{422CA9EF-115B-4DC2-9FDC-6D639978E773}" type="presOf" srcId="{1C5A4FC5-EC39-442E-90FC-AA935E91C7D1}" destId="{29410139-E707-4CC0-8409-C941019BDE5A}" srcOrd="0" destOrd="0" presId="urn:microsoft.com/office/officeart/2005/8/layout/radial6"/>
    <dgm:cxn modelId="{2DEFB5FF-F503-4339-AFD1-CB286415ED93}" type="presOf" srcId="{44C6B8BF-A094-4253-8FCA-D7C8E3FAB873}" destId="{01BC68CA-64CC-4121-BF1F-1C5B48DEC5C9}" srcOrd="0" destOrd="0" presId="urn:microsoft.com/office/officeart/2005/8/layout/radial6"/>
    <dgm:cxn modelId="{0DB392DA-0039-4606-9BC6-A2E818E154B7}" type="presParOf" srcId="{493370BD-6F85-49ED-A625-CFF4FC343864}" destId="{DF11E87A-2BBF-4A85-A1FD-F0C33684EB77}" srcOrd="0" destOrd="0" presId="urn:microsoft.com/office/officeart/2005/8/layout/radial6"/>
    <dgm:cxn modelId="{4463FB31-BE64-4763-B9A6-EE4E88020F94}" type="presParOf" srcId="{493370BD-6F85-49ED-A625-CFF4FC343864}" destId="{37DA6801-275D-4029-8260-368616F273FE}" srcOrd="1" destOrd="0" presId="urn:microsoft.com/office/officeart/2005/8/layout/radial6"/>
    <dgm:cxn modelId="{3DFFA842-F8C3-46CD-BABF-5DECB101E124}" type="presParOf" srcId="{493370BD-6F85-49ED-A625-CFF4FC343864}" destId="{D7158A70-FEE7-4A1A-BDF6-3DD6DE8EEED1}" srcOrd="2" destOrd="0" presId="urn:microsoft.com/office/officeart/2005/8/layout/radial6"/>
    <dgm:cxn modelId="{F60B3695-A46B-4E63-AD2B-E8798ACCA3CA}" type="presParOf" srcId="{493370BD-6F85-49ED-A625-CFF4FC343864}" destId="{59935CB8-BB3F-4259-A450-F88DDA8FFA77}" srcOrd="3" destOrd="0" presId="urn:microsoft.com/office/officeart/2005/8/layout/radial6"/>
    <dgm:cxn modelId="{D00B403F-0823-4153-87A3-0D1E740FF655}" type="presParOf" srcId="{493370BD-6F85-49ED-A625-CFF4FC343864}" destId="{8B48AFB6-A770-41E8-832A-054A3F26EBFF}" srcOrd="4" destOrd="0" presId="urn:microsoft.com/office/officeart/2005/8/layout/radial6"/>
    <dgm:cxn modelId="{DD17381E-5661-4616-8122-9F523ECAFF71}" type="presParOf" srcId="{493370BD-6F85-49ED-A625-CFF4FC343864}" destId="{F9DFF32B-6CF6-464D-8DFF-21BD2B3557D6}" srcOrd="5" destOrd="0" presId="urn:microsoft.com/office/officeart/2005/8/layout/radial6"/>
    <dgm:cxn modelId="{44D0C4F5-BF16-4463-819F-87802AA0C4AE}" type="presParOf" srcId="{493370BD-6F85-49ED-A625-CFF4FC343864}" destId="{5CEB7EF9-4C9E-4577-8D04-036EC10F8066}" srcOrd="6" destOrd="0" presId="urn:microsoft.com/office/officeart/2005/8/layout/radial6"/>
    <dgm:cxn modelId="{62C529AC-51D1-495C-B0CB-B5D2C0D81F05}" type="presParOf" srcId="{493370BD-6F85-49ED-A625-CFF4FC343864}" destId="{BED5575F-AFB7-4ACF-B294-E6C572A7713A}" srcOrd="7" destOrd="0" presId="urn:microsoft.com/office/officeart/2005/8/layout/radial6"/>
    <dgm:cxn modelId="{0EFA259D-09C9-4BB4-B728-6A917838704F}" type="presParOf" srcId="{493370BD-6F85-49ED-A625-CFF4FC343864}" destId="{52C26732-5E3A-4F21-8A53-07B0769490A2}" srcOrd="8" destOrd="0" presId="urn:microsoft.com/office/officeart/2005/8/layout/radial6"/>
    <dgm:cxn modelId="{0089424B-5C7C-4866-A131-A883E3C9F0CA}" type="presParOf" srcId="{493370BD-6F85-49ED-A625-CFF4FC343864}" destId="{29410139-E707-4CC0-8409-C941019BDE5A}" srcOrd="9" destOrd="0" presId="urn:microsoft.com/office/officeart/2005/8/layout/radial6"/>
    <dgm:cxn modelId="{1CE74E1E-4CB1-4283-AE0F-4806E015853F}" type="presParOf" srcId="{493370BD-6F85-49ED-A625-CFF4FC343864}" destId="{74DAAA2E-6759-45A5-A738-9B8AAC4E8DC5}" srcOrd="10" destOrd="0" presId="urn:microsoft.com/office/officeart/2005/8/layout/radial6"/>
    <dgm:cxn modelId="{E2B227C6-5462-441D-8394-4464CC67B70E}" type="presParOf" srcId="{493370BD-6F85-49ED-A625-CFF4FC343864}" destId="{448E661E-FB16-4D37-B317-80C1E75B035B}" srcOrd="11" destOrd="0" presId="urn:microsoft.com/office/officeart/2005/8/layout/radial6"/>
    <dgm:cxn modelId="{A897CFC0-5910-4A7A-8A5E-05403993287B}" type="presParOf" srcId="{493370BD-6F85-49ED-A625-CFF4FC343864}" destId="{4EAC5041-AF57-4776-A5FD-4C668E36F77F}" srcOrd="12" destOrd="0" presId="urn:microsoft.com/office/officeart/2005/8/layout/radial6"/>
    <dgm:cxn modelId="{5B9D4053-C96D-4985-8247-3077EEA388E9}" type="presParOf" srcId="{493370BD-6F85-49ED-A625-CFF4FC343864}" destId="{9DED774D-15AB-4D79-9161-EF28FDA77827}" srcOrd="13" destOrd="0" presId="urn:microsoft.com/office/officeart/2005/8/layout/radial6"/>
    <dgm:cxn modelId="{8C11EA9A-3532-4D23-B790-E5852FBE6E1A}" type="presParOf" srcId="{493370BD-6F85-49ED-A625-CFF4FC343864}" destId="{ED445E33-B00A-4D6F-8645-E8C78E9633BE}" srcOrd="14" destOrd="0" presId="urn:microsoft.com/office/officeart/2005/8/layout/radial6"/>
    <dgm:cxn modelId="{8409AFC4-24AD-4188-8E44-B7182DAC6A4D}" type="presParOf" srcId="{493370BD-6F85-49ED-A625-CFF4FC343864}" destId="{01BC68CA-64CC-4121-BF1F-1C5B48DEC5C9}" srcOrd="15" destOrd="0" presId="urn:microsoft.com/office/officeart/2005/8/layout/radial6"/>
    <dgm:cxn modelId="{C89E45E2-6F9E-4D79-A4A2-499CBD7E4C42}" type="presParOf" srcId="{493370BD-6F85-49ED-A625-CFF4FC343864}" destId="{41058C46-8543-418C-BD00-F7FB0FBA16DE}" srcOrd="16" destOrd="0" presId="urn:microsoft.com/office/officeart/2005/8/layout/radial6"/>
    <dgm:cxn modelId="{4918E29A-A7A3-4CEC-9410-0B40451CA311}" type="presParOf" srcId="{493370BD-6F85-49ED-A625-CFF4FC343864}" destId="{287A6C7E-C4A2-4358-8EC2-4FF212CC3231}" srcOrd="17" destOrd="0" presId="urn:microsoft.com/office/officeart/2005/8/layout/radial6"/>
    <dgm:cxn modelId="{8EC985AD-C1D0-475A-A4ED-0F16C4F10C8E}" type="presParOf" srcId="{493370BD-6F85-49ED-A625-CFF4FC343864}" destId="{97453276-B4D8-4C10-BCF0-D427B93BBFE4}"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CF9AAA-A9EE-4B57-BDC2-5B2A7C26B577}" type="doc">
      <dgm:prSet loTypeId="urn:microsoft.com/office/officeart/2005/8/layout/process1" loCatId="process" qsTypeId="urn:microsoft.com/office/officeart/2005/8/quickstyle/3d1" qsCatId="3D" csTypeId="urn:microsoft.com/office/officeart/2005/8/colors/colorful1#2" csCatId="colorful" phldr="1"/>
      <dgm:spPr/>
    </dgm:pt>
    <dgm:pt modelId="{020EF93B-3953-447C-8934-F17F03E1BBC0}">
      <dgm:prSet phldrT="[Text]"/>
      <dgm:spPr/>
      <dgm:t>
        <a:bodyPr/>
        <a:lstStyle/>
        <a:p>
          <a:r>
            <a:rPr lang="en-US" b="1" dirty="0"/>
            <a:t>Create a Java program</a:t>
          </a:r>
        </a:p>
      </dgm:t>
    </dgm:pt>
    <dgm:pt modelId="{0D889A69-6076-477C-80E5-97F6AF14BA00}" type="parTrans" cxnId="{84ECD28A-FCFC-43B6-9AC8-FC906210334F}">
      <dgm:prSet/>
      <dgm:spPr/>
      <dgm:t>
        <a:bodyPr/>
        <a:lstStyle/>
        <a:p>
          <a:endParaRPr lang="en-US" b="1"/>
        </a:p>
      </dgm:t>
    </dgm:pt>
    <dgm:pt modelId="{3E735389-DB16-471D-A9E3-6467E92DA5F1}" type="sibTrans" cxnId="{84ECD28A-FCFC-43B6-9AC8-FC906210334F}">
      <dgm:prSet/>
      <dgm:spPr/>
      <dgm:t>
        <a:bodyPr/>
        <a:lstStyle/>
        <a:p>
          <a:endParaRPr lang="en-US" b="1"/>
        </a:p>
      </dgm:t>
    </dgm:pt>
    <dgm:pt modelId="{C64A1F1A-72F3-4E66-BCD8-14443305A632}">
      <dgm:prSet phldrT="[Text]"/>
      <dgm:spPr/>
      <dgm:t>
        <a:bodyPr/>
        <a:lstStyle/>
        <a:p>
          <a:r>
            <a:rPr lang="en-US" b="1" dirty="0"/>
            <a:t>Compile </a:t>
          </a:r>
          <a:r>
            <a:rPr lang="en-US" b="1" dirty="0">
              <a:latin typeface="Courier New" pitchFamily="49" charset="0"/>
              <a:cs typeface="Courier New" pitchFamily="49" charset="0"/>
            </a:rPr>
            <a:t>.java</a:t>
          </a:r>
          <a:r>
            <a:rPr lang="en-US" b="1" dirty="0"/>
            <a:t> file</a:t>
          </a:r>
        </a:p>
      </dgm:t>
    </dgm:pt>
    <dgm:pt modelId="{50AE0F44-B823-4D05-95C3-E60613C92725}" type="parTrans" cxnId="{E852F997-40F7-4140-9CDD-1BAE44F32E28}">
      <dgm:prSet/>
      <dgm:spPr/>
      <dgm:t>
        <a:bodyPr/>
        <a:lstStyle/>
        <a:p>
          <a:endParaRPr lang="en-US" b="1"/>
        </a:p>
      </dgm:t>
    </dgm:pt>
    <dgm:pt modelId="{1F99FDD6-C3BD-4B38-9E00-9B49B5645BE0}" type="sibTrans" cxnId="{E852F997-40F7-4140-9CDD-1BAE44F32E28}">
      <dgm:prSet/>
      <dgm:spPr/>
      <dgm:t>
        <a:bodyPr/>
        <a:lstStyle/>
        <a:p>
          <a:endParaRPr lang="en-US" b="1"/>
        </a:p>
      </dgm:t>
    </dgm:pt>
    <dgm:pt modelId="{AF49A713-6846-411E-BD16-A6844C412792}">
      <dgm:prSet phldrT="[Text]"/>
      <dgm:spPr/>
      <dgm:t>
        <a:bodyPr/>
        <a:lstStyle/>
        <a:p>
          <a:r>
            <a:rPr lang="en-US" b="1" dirty="0"/>
            <a:t>Build and execute Java program</a:t>
          </a:r>
        </a:p>
      </dgm:t>
    </dgm:pt>
    <dgm:pt modelId="{FF03001A-CF8B-48BB-B3F3-9B705C274071}" type="parTrans" cxnId="{F300E91D-48C7-4611-BBC4-3B4CA6E305BA}">
      <dgm:prSet/>
      <dgm:spPr/>
      <dgm:t>
        <a:bodyPr/>
        <a:lstStyle/>
        <a:p>
          <a:endParaRPr lang="en-US" b="1"/>
        </a:p>
      </dgm:t>
    </dgm:pt>
    <dgm:pt modelId="{2D218F49-7BC6-4409-929A-94AC48E61CDD}" type="sibTrans" cxnId="{F300E91D-48C7-4611-BBC4-3B4CA6E305BA}">
      <dgm:prSet/>
      <dgm:spPr/>
      <dgm:t>
        <a:bodyPr/>
        <a:lstStyle/>
        <a:p>
          <a:endParaRPr lang="en-US" b="1"/>
        </a:p>
      </dgm:t>
    </dgm:pt>
    <dgm:pt modelId="{4DE93B42-299B-4909-8799-C7A392C11E95}" type="pres">
      <dgm:prSet presAssocID="{BECF9AAA-A9EE-4B57-BDC2-5B2A7C26B577}" presName="Name0" presStyleCnt="0">
        <dgm:presLayoutVars>
          <dgm:dir/>
          <dgm:resizeHandles val="exact"/>
        </dgm:presLayoutVars>
      </dgm:prSet>
      <dgm:spPr/>
    </dgm:pt>
    <dgm:pt modelId="{AA0B8426-57BE-4A9F-B6C4-FE025CD6E70C}" type="pres">
      <dgm:prSet presAssocID="{020EF93B-3953-447C-8934-F17F03E1BBC0}" presName="node" presStyleLbl="node1" presStyleIdx="0" presStyleCnt="3">
        <dgm:presLayoutVars>
          <dgm:bulletEnabled val="1"/>
        </dgm:presLayoutVars>
      </dgm:prSet>
      <dgm:spPr/>
    </dgm:pt>
    <dgm:pt modelId="{AB27084B-6B3B-43C3-A85C-3A9FD0EA1198}" type="pres">
      <dgm:prSet presAssocID="{3E735389-DB16-471D-A9E3-6467E92DA5F1}" presName="sibTrans" presStyleLbl="sibTrans2D1" presStyleIdx="0" presStyleCnt="2"/>
      <dgm:spPr/>
    </dgm:pt>
    <dgm:pt modelId="{4AC4AB6B-090A-48D7-A328-B3BBFAF94EB7}" type="pres">
      <dgm:prSet presAssocID="{3E735389-DB16-471D-A9E3-6467E92DA5F1}" presName="connectorText" presStyleLbl="sibTrans2D1" presStyleIdx="0" presStyleCnt="2"/>
      <dgm:spPr/>
    </dgm:pt>
    <dgm:pt modelId="{FE2786AF-9AAC-48DB-A3B8-75EB381B9B95}" type="pres">
      <dgm:prSet presAssocID="{C64A1F1A-72F3-4E66-BCD8-14443305A632}" presName="node" presStyleLbl="node1" presStyleIdx="1" presStyleCnt="3">
        <dgm:presLayoutVars>
          <dgm:bulletEnabled val="1"/>
        </dgm:presLayoutVars>
      </dgm:prSet>
      <dgm:spPr/>
    </dgm:pt>
    <dgm:pt modelId="{5229CE01-744B-4B85-A50D-522132F67CD1}" type="pres">
      <dgm:prSet presAssocID="{1F99FDD6-C3BD-4B38-9E00-9B49B5645BE0}" presName="sibTrans" presStyleLbl="sibTrans2D1" presStyleIdx="1" presStyleCnt="2"/>
      <dgm:spPr/>
    </dgm:pt>
    <dgm:pt modelId="{9B046441-5F98-49E1-8DD8-33E022F4DC44}" type="pres">
      <dgm:prSet presAssocID="{1F99FDD6-C3BD-4B38-9E00-9B49B5645BE0}" presName="connectorText" presStyleLbl="sibTrans2D1" presStyleIdx="1" presStyleCnt="2"/>
      <dgm:spPr/>
    </dgm:pt>
    <dgm:pt modelId="{4591FB73-45DC-4BC4-9443-B205F49AA755}" type="pres">
      <dgm:prSet presAssocID="{AF49A713-6846-411E-BD16-A6844C412792}" presName="node" presStyleLbl="node1" presStyleIdx="2" presStyleCnt="3">
        <dgm:presLayoutVars>
          <dgm:bulletEnabled val="1"/>
        </dgm:presLayoutVars>
      </dgm:prSet>
      <dgm:spPr/>
    </dgm:pt>
  </dgm:ptLst>
  <dgm:cxnLst>
    <dgm:cxn modelId="{F300E91D-48C7-4611-BBC4-3B4CA6E305BA}" srcId="{BECF9AAA-A9EE-4B57-BDC2-5B2A7C26B577}" destId="{AF49A713-6846-411E-BD16-A6844C412792}" srcOrd="2" destOrd="0" parTransId="{FF03001A-CF8B-48BB-B3F3-9B705C274071}" sibTransId="{2D218F49-7BC6-4409-929A-94AC48E61CDD}"/>
    <dgm:cxn modelId="{D045B41F-3304-4538-9597-EB056A7FABFD}" type="presOf" srcId="{3E735389-DB16-471D-A9E3-6467E92DA5F1}" destId="{AB27084B-6B3B-43C3-A85C-3A9FD0EA1198}" srcOrd="0" destOrd="0" presId="urn:microsoft.com/office/officeart/2005/8/layout/process1"/>
    <dgm:cxn modelId="{6A741720-A077-47B8-AE06-44FD51353196}" type="presOf" srcId="{1F99FDD6-C3BD-4B38-9E00-9B49B5645BE0}" destId="{5229CE01-744B-4B85-A50D-522132F67CD1}" srcOrd="0" destOrd="0" presId="urn:microsoft.com/office/officeart/2005/8/layout/process1"/>
    <dgm:cxn modelId="{F6CF1336-E52F-4128-9193-E15167F288CE}" type="presOf" srcId="{BECF9AAA-A9EE-4B57-BDC2-5B2A7C26B577}" destId="{4DE93B42-299B-4909-8799-C7A392C11E95}" srcOrd="0" destOrd="0" presId="urn:microsoft.com/office/officeart/2005/8/layout/process1"/>
    <dgm:cxn modelId="{E3F0423A-9961-44E1-9514-9CEE362E6CC1}" type="presOf" srcId="{020EF93B-3953-447C-8934-F17F03E1BBC0}" destId="{AA0B8426-57BE-4A9F-B6C4-FE025CD6E70C}" srcOrd="0" destOrd="0" presId="urn:microsoft.com/office/officeart/2005/8/layout/process1"/>
    <dgm:cxn modelId="{F8526A49-7E8E-4168-9C8E-8D3C456C2FF1}" type="presOf" srcId="{C64A1F1A-72F3-4E66-BCD8-14443305A632}" destId="{FE2786AF-9AAC-48DB-A3B8-75EB381B9B95}" srcOrd="0" destOrd="0" presId="urn:microsoft.com/office/officeart/2005/8/layout/process1"/>
    <dgm:cxn modelId="{84ECD28A-FCFC-43B6-9AC8-FC906210334F}" srcId="{BECF9AAA-A9EE-4B57-BDC2-5B2A7C26B577}" destId="{020EF93B-3953-447C-8934-F17F03E1BBC0}" srcOrd="0" destOrd="0" parTransId="{0D889A69-6076-477C-80E5-97F6AF14BA00}" sibTransId="{3E735389-DB16-471D-A9E3-6467E92DA5F1}"/>
    <dgm:cxn modelId="{E852F997-40F7-4140-9CDD-1BAE44F32E28}" srcId="{BECF9AAA-A9EE-4B57-BDC2-5B2A7C26B577}" destId="{C64A1F1A-72F3-4E66-BCD8-14443305A632}" srcOrd="1" destOrd="0" parTransId="{50AE0F44-B823-4D05-95C3-E60613C92725}" sibTransId="{1F99FDD6-C3BD-4B38-9E00-9B49B5645BE0}"/>
    <dgm:cxn modelId="{404414DB-FA3E-4083-B207-BD1F51F92FAB}" type="presOf" srcId="{1F99FDD6-C3BD-4B38-9E00-9B49B5645BE0}" destId="{9B046441-5F98-49E1-8DD8-33E022F4DC44}" srcOrd="1" destOrd="0" presId="urn:microsoft.com/office/officeart/2005/8/layout/process1"/>
    <dgm:cxn modelId="{5C0317E1-FD3A-4F45-8F8C-46B70346B3A2}" type="presOf" srcId="{3E735389-DB16-471D-A9E3-6467E92DA5F1}" destId="{4AC4AB6B-090A-48D7-A328-B3BBFAF94EB7}" srcOrd="1" destOrd="0" presId="urn:microsoft.com/office/officeart/2005/8/layout/process1"/>
    <dgm:cxn modelId="{97DE67E1-9D42-411B-937B-E8A6253E9CF6}" type="presOf" srcId="{AF49A713-6846-411E-BD16-A6844C412792}" destId="{4591FB73-45DC-4BC4-9443-B205F49AA755}" srcOrd="0" destOrd="0" presId="urn:microsoft.com/office/officeart/2005/8/layout/process1"/>
    <dgm:cxn modelId="{2A76665D-42C8-40FF-B8ED-C668706A80AC}" type="presParOf" srcId="{4DE93B42-299B-4909-8799-C7A392C11E95}" destId="{AA0B8426-57BE-4A9F-B6C4-FE025CD6E70C}" srcOrd="0" destOrd="0" presId="urn:microsoft.com/office/officeart/2005/8/layout/process1"/>
    <dgm:cxn modelId="{F6EF8F47-ADA5-4D6D-8795-7D685D049D6A}" type="presParOf" srcId="{4DE93B42-299B-4909-8799-C7A392C11E95}" destId="{AB27084B-6B3B-43C3-A85C-3A9FD0EA1198}" srcOrd="1" destOrd="0" presId="urn:microsoft.com/office/officeart/2005/8/layout/process1"/>
    <dgm:cxn modelId="{2F2D2FEB-57A8-46EA-9356-CA2985A76861}" type="presParOf" srcId="{AB27084B-6B3B-43C3-A85C-3A9FD0EA1198}" destId="{4AC4AB6B-090A-48D7-A328-B3BBFAF94EB7}" srcOrd="0" destOrd="0" presId="urn:microsoft.com/office/officeart/2005/8/layout/process1"/>
    <dgm:cxn modelId="{174F7F32-E066-41A5-8ACF-2F2EB1A296EE}" type="presParOf" srcId="{4DE93B42-299B-4909-8799-C7A392C11E95}" destId="{FE2786AF-9AAC-48DB-A3B8-75EB381B9B95}" srcOrd="2" destOrd="0" presId="urn:microsoft.com/office/officeart/2005/8/layout/process1"/>
    <dgm:cxn modelId="{F34E89BF-9F72-4CA6-9503-8ABB5C7EC756}" type="presParOf" srcId="{4DE93B42-299B-4909-8799-C7A392C11E95}" destId="{5229CE01-744B-4B85-A50D-522132F67CD1}" srcOrd="3" destOrd="0" presId="urn:microsoft.com/office/officeart/2005/8/layout/process1"/>
    <dgm:cxn modelId="{9CBB4825-38F6-4C2A-8AD8-5A7853572C0A}" type="presParOf" srcId="{5229CE01-744B-4B85-A50D-522132F67CD1}" destId="{9B046441-5F98-49E1-8DD8-33E022F4DC44}" srcOrd="0" destOrd="0" presId="urn:microsoft.com/office/officeart/2005/8/layout/process1"/>
    <dgm:cxn modelId="{F55B094B-A935-48CD-BF13-4CCC290B6B92}" type="presParOf" srcId="{4DE93B42-299B-4909-8799-C7A392C11E95}" destId="{4591FB73-45DC-4BC4-9443-B205F49AA75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5CF517-C88A-41A5-A8AE-1B9A1EEFB3BD}" type="doc">
      <dgm:prSet loTypeId="urn:microsoft.com/office/officeart/2005/8/layout/vProcess5" loCatId="process" qsTypeId="urn:microsoft.com/office/officeart/2005/8/quickstyle/simple1" qsCatId="simple" csTypeId="urn:microsoft.com/office/officeart/2005/8/colors/colorful1#3" csCatId="colorful" phldr="1"/>
      <dgm:spPr/>
      <dgm:t>
        <a:bodyPr/>
        <a:lstStyle/>
        <a:p>
          <a:endParaRPr lang="en-US"/>
        </a:p>
      </dgm:t>
    </dgm:pt>
    <dgm:pt modelId="{1A4D64C6-134E-4E6D-A8A6-1FCB99049639}">
      <dgm:prSet phldrT="[Text]" custT="1">
        <dgm:style>
          <a:lnRef idx="2">
            <a:schemeClr val="accent2"/>
          </a:lnRef>
          <a:fillRef idx="1">
            <a:schemeClr val="lt1"/>
          </a:fillRef>
          <a:effectRef idx="0">
            <a:schemeClr val="accent2"/>
          </a:effectRef>
          <a:fontRef idx="minor">
            <a:schemeClr val="dk1"/>
          </a:fontRef>
        </dgm:style>
      </dgm:prSet>
      <dgm:spPr>
        <a:ln w="38100"/>
      </dgm:spPr>
      <dgm:t>
        <a:bodyPr/>
        <a:lstStyle/>
        <a:p>
          <a:r>
            <a:rPr lang="en-US" sz="2000" dirty="0">
              <a:latin typeface="Calibri" pitchFamily="34" charset="0"/>
            </a:rPr>
            <a:t>The </a:t>
          </a:r>
          <a:r>
            <a:rPr lang="en-US" sz="2000" b="1" dirty="0">
              <a:latin typeface="Calibri" pitchFamily="34" charset="0"/>
            </a:rPr>
            <a:t>class loader</a:t>
          </a:r>
          <a:r>
            <a:rPr lang="en-US" sz="2000" dirty="0">
              <a:latin typeface="Calibri" pitchFamily="34" charset="0"/>
            </a:rPr>
            <a:t> component of JVM loads all the necessary classes from the runtime libraries required for execution of the compiled </a:t>
          </a:r>
          <a:r>
            <a:rPr lang="en-US" sz="2000" dirty="0" err="1">
              <a:latin typeface="Calibri" pitchFamily="34" charset="0"/>
            </a:rPr>
            <a:t>bytecode</a:t>
          </a:r>
          <a:r>
            <a:rPr lang="en-US" sz="2000" dirty="0">
              <a:latin typeface="Calibri" pitchFamily="34" charset="0"/>
            </a:rPr>
            <a:t>.</a:t>
          </a:r>
        </a:p>
      </dgm:t>
    </dgm:pt>
    <dgm:pt modelId="{04C82B5E-663E-48CC-9A21-1275A46724CF}" type="parTrans" cxnId="{500FC151-6B42-4472-87FC-FD91E2817A40}">
      <dgm:prSet/>
      <dgm:spPr/>
      <dgm:t>
        <a:bodyPr/>
        <a:lstStyle/>
        <a:p>
          <a:endParaRPr lang="en-US"/>
        </a:p>
      </dgm:t>
    </dgm:pt>
    <dgm:pt modelId="{A569BE66-AEC1-4B38-AC81-D073B2878D6D}" type="sibTrans" cxnId="{500FC151-6B42-4472-87FC-FD91E2817A40}">
      <dgm:prSet/>
      <dgm:spPr/>
      <dgm:t>
        <a:bodyPr/>
        <a:lstStyle/>
        <a:p>
          <a:endParaRPr lang="en-US"/>
        </a:p>
      </dgm:t>
    </dgm:pt>
    <dgm:pt modelId="{62AB585B-0683-4487-A7E8-49EAF5372E52}">
      <dgm:prSet phldrT="[Text]" custT="1">
        <dgm:style>
          <a:lnRef idx="2">
            <a:schemeClr val="accent3"/>
          </a:lnRef>
          <a:fillRef idx="1">
            <a:schemeClr val="lt1"/>
          </a:fillRef>
          <a:effectRef idx="0">
            <a:schemeClr val="accent3"/>
          </a:effectRef>
          <a:fontRef idx="minor">
            <a:schemeClr val="dk1"/>
          </a:fontRef>
        </dgm:style>
      </dgm:prSet>
      <dgm:spPr>
        <a:ln w="38100"/>
      </dgm:spPr>
      <dgm:t>
        <a:bodyPr/>
        <a:lstStyle/>
        <a:p>
          <a:r>
            <a:rPr lang="en-US" sz="2000" dirty="0">
              <a:latin typeface="Calibri" pitchFamily="34" charset="0"/>
            </a:rPr>
            <a:t>The </a:t>
          </a:r>
          <a:r>
            <a:rPr lang="en-US" sz="2000" b="1" dirty="0" err="1">
              <a:latin typeface="Calibri" pitchFamily="34" charset="0"/>
            </a:rPr>
            <a:t>bytecode</a:t>
          </a:r>
          <a:r>
            <a:rPr lang="en-US" sz="2000" b="1" dirty="0">
              <a:latin typeface="Calibri" pitchFamily="34" charset="0"/>
            </a:rPr>
            <a:t> verifier</a:t>
          </a:r>
          <a:r>
            <a:rPr lang="en-US" sz="2000" dirty="0">
              <a:latin typeface="Calibri" pitchFamily="34" charset="0"/>
            </a:rPr>
            <a:t> then checks the code to ensure that it adheres to the JVM specification.</a:t>
          </a:r>
        </a:p>
      </dgm:t>
    </dgm:pt>
    <dgm:pt modelId="{3B4AAD8D-609A-404D-BB23-68607038F40E}" type="parTrans" cxnId="{BF4F75C1-B08F-44D0-9D5B-6F8AE30BE7C7}">
      <dgm:prSet/>
      <dgm:spPr/>
      <dgm:t>
        <a:bodyPr/>
        <a:lstStyle/>
        <a:p>
          <a:endParaRPr lang="en-US"/>
        </a:p>
      </dgm:t>
    </dgm:pt>
    <dgm:pt modelId="{0A671C3C-B024-40D4-BAB9-0F69AABD52DB}" type="sibTrans" cxnId="{BF4F75C1-B08F-44D0-9D5B-6F8AE30BE7C7}">
      <dgm:prSet/>
      <dgm:spPr/>
      <dgm:t>
        <a:bodyPr/>
        <a:lstStyle/>
        <a:p>
          <a:endParaRPr lang="en-US"/>
        </a:p>
      </dgm:t>
    </dgm:pt>
    <dgm:pt modelId="{CF0DB176-9AA1-4E73-B200-D8C16A68ABBA}">
      <dgm:prSet custT="1">
        <dgm:style>
          <a:lnRef idx="2">
            <a:schemeClr val="accent5"/>
          </a:lnRef>
          <a:fillRef idx="1">
            <a:schemeClr val="lt1"/>
          </a:fillRef>
          <a:effectRef idx="0">
            <a:schemeClr val="accent5"/>
          </a:effectRef>
          <a:fontRef idx="minor">
            <a:schemeClr val="dk1"/>
          </a:fontRef>
        </dgm:style>
      </dgm:prSet>
      <dgm:spPr>
        <a:ln w="38100"/>
      </dgm:spPr>
      <dgm:t>
        <a:bodyPr/>
        <a:lstStyle/>
        <a:p>
          <a:r>
            <a:rPr lang="en-US" sz="2000" dirty="0">
              <a:latin typeface="Calibri" pitchFamily="34" charset="0"/>
            </a:rPr>
            <a:t>To boost the speed of execution, in Java version 2.0, a Hot Spot </a:t>
          </a:r>
          <a:r>
            <a:rPr lang="en-US" sz="2000" b="1" dirty="0">
              <a:latin typeface="Calibri" pitchFamily="34" charset="0"/>
            </a:rPr>
            <a:t>Just-in-Time</a:t>
          </a:r>
          <a:r>
            <a:rPr lang="en-US" sz="2000" dirty="0">
              <a:latin typeface="Calibri" pitchFamily="34" charset="0"/>
            </a:rPr>
            <a:t> (JIT) compiler was included at runtime.</a:t>
          </a:r>
        </a:p>
      </dgm:t>
    </dgm:pt>
    <dgm:pt modelId="{59047CA7-2F8B-4705-8428-C9ACF84C4B73}" type="parTrans" cxnId="{A8B6AACB-93B0-4C56-84D2-BDBEF3C17A7C}">
      <dgm:prSet/>
      <dgm:spPr/>
      <dgm:t>
        <a:bodyPr/>
        <a:lstStyle/>
        <a:p>
          <a:endParaRPr lang="en-US"/>
        </a:p>
      </dgm:t>
    </dgm:pt>
    <dgm:pt modelId="{9A0CDCF0-534E-4C9A-989E-43AF49ADEE99}" type="sibTrans" cxnId="{A8B6AACB-93B0-4C56-84D2-BDBEF3C17A7C}">
      <dgm:prSet/>
      <dgm:spPr/>
      <dgm:t>
        <a:bodyPr/>
        <a:lstStyle/>
        <a:p>
          <a:endParaRPr lang="en-US"/>
        </a:p>
      </dgm:t>
    </dgm:pt>
    <dgm:pt modelId="{97BDDF44-EC49-47B8-BBEC-134C746D9634}">
      <dgm:prSet custT="1">
        <dgm:style>
          <a:lnRef idx="2">
            <a:schemeClr val="accent4"/>
          </a:lnRef>
          <a:fillRef idx="1">
            <a:schemeClr val="lt1"/>
          </a:fillRef>
          <a:effectRef idx="0">
            <a:schemeClr val="accent4"/>
          </a:effectRef>
          <a:fontRef idx="minor">
            <a:schemeClr val="dk1"/>
          </a:fontRef>
        </dgm:style>
      </dgm:prSet>
      <dgm:spPr>
        <a:ln w="38100"/>
      </dgm:spPr>
      <dgm:t>
        <a:bodyPr/>
        <a:lstStyle/>
        <a:p>
          <a:r>
            <a:rPr lang="en-US" sz="2000" dirty="0">
              <a:latin typeface="Calibri" pitchFamily="34" charset="0"/>
            </a:rPr>
            <a:t>The bytecode is executed by the </a:t>
          </a:r>
          <a:r>
            <a:rPr lang="en-US" sz="2000" b="1" dirty="0">
              <a:latin typeface="Calibri" pitchFamily="34" charset="0"/>
            </a:rPr>
            <a:t>interpreter</a:t>
          </a:r>
          <a:r>
            <a:rPr lang="en-US" sz="2000" dirty="0">
              <a:latin typeface="Calibri" pitchFamily="34" charset="0"/>
            </a:rPr>
            <a:t>.</a:t>
          </a:r>
        </a:p>
      </dgm:t>
    </dgm:pt>
    <dgm:pt modelId="{51DB8C9C-B435-4C7D-9476-FECCED427CFB}" type="parTrans" cxnId="{98B6802C-385E-437C-A38A-71301514C4FA}">
      <dgm:prSet/>
      <dgm:spPr/>
      <dgm:t>
        <a:bodyPr/>
        <a:lstStyle/>
        <a:p>
          <a:endParaRPr lang="en-US"/>
        </a:p>
      </dgm:t>
    </dgm:pt>
    <dgm:pt modelId="{E41D0FC1-3DF3-43AE-A7D1-1A5E1827D000}" type="sibTrans" cxnId="{98B6802C-385E-437C-A38A-71301514C4FA}">
      <dgm:prSet/>
      <dgm:spPr/>
      <dgm:t>
        <a:bodyPr/>
        <a:lstStyle/>
        <a:p>
          <a:endParaRPr lang="en-US"/>
        </a:p>
      </dgm:t>
    </dgm:pt>
    <dgm:pt modelId="{F654DEB2-EA13-45F5-8F43-A090313F59F8}">
      <dgm:prSet>
        <dgm:style>
          <a:lnRef idx="2">
            <a:schemeClr val="accent6"/>
          </a:lnRef>
          <a:fillRef idx="1">
            <a:schemeClr val="lt1"/>
          </a:fillRef>
          <a:effectRef idx="0">
            <a:schemeClr val="accent6"/>
          </a:effectRef>
          <a:fontRef idx="minor">
            <a:schemeClr val="dk1"/>
          </a:fontRef>
        </dgm:style>
      </dgm:prSet>
      <dgm:spPr>
        <a:ln w="38100"/>
      </dgm:spPr>
      <dgm:t>
        <a:bodyPr/>
        <a:lstStyle/>
        <a:p>
          <a:r>
            <a:rPr lang="en-US" dirty="0"/>
            <a:t>During execution, the </a:t>
          </a:r>
          <a:r>
            <a:rPr lang="en-US" b="1" dirty="0"/>
            <a:t>JIT</a:t>
          </a:r>
          <a:r>
            <a:rPr lang="en-US" dirty="0"/>
            <a:t> compiler compiles some of the code into native code or platform-specific code to boosts the performance.</a:t>
          </a:r>
        </a:p>
      </dgm:t>
    </dgm:pt>
    <dgm:pt modelId="{AF3CCDFD-07DA-4B61-A9DC-26408960A826}" type="parTrans" cxnId="{617490E5-5B3A-4EF3-BF41-0F119A85AC5C}">
      <dgm:prSet/>
      <dgm:spPr/>
      <dgm:t>
        <a:bodyPr/>
        <a:lstStyle/>
        <a:p>
          <a:endParaRPr lang="en-US"/>
        </a:p>
      </dgm:t>
    </dgm:pt>
    <dgm:pt modelId="{D8EA4346-A879-402B-A58F-BBCD70DE1D2B}" type="sibTrans" cxnId="{617490E5-5B3A-4EF3-BF41-0F119A85AC5C}">
      <dgm:prSet/>
      <dgm:spPr/>
      <dgm:t>
        <a:bodyPr/>
        <a:lstStyle/>
        <a:p>
          <a:endParaRPr lang="en-US"/>
        </a:p>
      </dgm:t>
    </dgm:pt>
    <dgm:pt modelId="{B8E5184D-5B79-4804-911B-D4A0998C0F86}">
      <dgm:prSet/>
      <dgm:spPr/>
      <dgm:t>
        <a:bodyPr/>
        <a:lstStyle/>
        <a:p>
          <a:endParaRPr lang="en-US"/>
        </a:p>
      </dgm:t>
    </dgm:pt>
    <dgm:pt modelId="{3897800F-7311-45D5-AAC7-EF59A9F1AB36}" type="parTrans" cxnId="{B4A87467-2816-4EC9-870A-38D3287B1D65}">
      <dgm:prSet/>
      <dgm:spPr/>
      <dgm:t>
        <a:bodyPr/>
        <a:lstStyle/>
        <a:p>
          <a:endParaRPr lang="en-US"/>
        </a:p>
      </dgm:t>
    </dgm:pt>
    <dgm:pt modelId="{349730A1-0162-4035-98EA-47FD34DD803B}" type="sibTrans" cxnId="{B4A87467-2816-4EC9-870A-38D3287B1D65}">
      <dgm:prSet/>
      <dgm:spPr/>
      <dgm:t>
        <a:bodyPr/>
        <a:lstStyle/>
        <a:p>
          <a:endParaRPr lang="en-US"/>
        </a:p>
      </dgm:t>
    </dgm:pt>
    <dgm:pt modelId="{0B6A768D-71F9-4ACD-A2F2-75E92D5E47D1}" type="pres">
      <dgm:prSet presAssocID="{955CF517-C88A-41A5-A8AE-1B9A1EEFB3BD}" presName="outerComposite" presStyleCnt="0">
        <dgm:presLayoutVars>
          <dgm:chMax val="5"/>
          <dgm:dir/>
          <dgm:resizeHandles val="exact"/>
        </dgm:presLayoutVars>
      </dgm:prSet>
      <dgm:spPr/>
    </dgm:pt>
    <dgm:pt modelId="{1EE8F877-5E9D-49D3-ABC9-2962467EC3A9}" type="pres">
      <dgm:prSet presAssocID="{955CF517-C88A-41A5-A8AE-1B9A1EEFB3BD}" presName="dummyMaxCanvas" presStyleCnt="0">
        <dgm:presLayoutVars/>
      </dgm:prSet>
      <dgm:spPr/>
    </dgm:pt>
    <dgm:pt modelId="{41FB2FC6-E7CC-4E29-8FCD-F3FAE9B2BCCE}" type="pres">
      <dgm:prSet presAssocID="{955CF517-C88A-41A5-A8AE-1B9A1EEFB3BD}" presName="FiveNodes_1" presStyleLbl="node1" presStyleIdx="0" presStyleCnt="5">
        <dgm:presLayoutVars>
          <dgm:bulletEnabled val="1"/>
        </dgm:presLayoutVars>
      </dgm:prSet>
      <dgm:spPr/>
    </dgm:pt>
    <dgm:pt modelId="{800FD8DE-019F-4DA8-92CE-BD966E1BE58F}" type="pres">
      <dgm:prSet presAssocID="{955CF517-C88A-41A5-A8AE-1B9A1EEFB3BD}" presName="FiveNodes_2" presStyleLbl="node1" presStyleIdx="1" presStyleCnt="5">
        <dgm:presLayoutVars>
          <dgm:bulletEnabled val="1"/>
        </dgm:presLayoutVars>
      </dgm:prSet>
      <dgm:spPr/>
    </dgm:pt>
    <dgm:pt modelId="{66551DFD-9E93-4A97-8AB1-26B0EB4A68A5}" type="pres">
      <dgm:prSet presAssocID="{955CF517-C88A-41A5-A8AE-1B9A1EEFB3BD}" presName="FiveNodes_3" presStyleLbl="node1" presStyleIdx="2" presStyleCnt="5">
        <dgm:presLayoutVars>
          <dgm:bulletEnabled val="1"/>
        </dgm:presLayoutVars>
      </dgm:prSet>
      <dgm:spPr/>
    </dgm:pt>
    <dgm:pt modelId="{643736D6-6CFB-48EE-A2BB-EA8984E51960}" type="pres">
      <dgm:prSet presAssocID="{955CF517-C88A-41A5-A8AE-1B9A1EEFB3BD}" presName="FiveNodes_4" presStyleLbl="node1" presStyleIdx="3" presStyleCnt="5">
        <dgm:presLayoutVars>
          <dgm:bulletEnabled val="1"/>
        </dgm:presLayoutVars>
      </dgm:prSet>
      <dgm:spPr/>
    </dgm:pt>
    <dgm:pt modelId="{B6BE614A-30DA-4E01-BA27-FDC976F433F3}" type="pres">
      <dgm:prSet presAssocID="{955CF517-C88A-41A5-A8AE-1B9A1EEFB3BD}" presName="FiveNodes_5" presStyleLbl="node1" presStyleIdx="4" presStyleCnt="5">
        <dgm:presLayoutVars>
          <dgm:bulletEnabled val="1"/>
        </dgm:presLayoutVars>
      </dgm:prSet>
      <dgm:spPr/>
    </dgm:pt>
    <dgm:pt modelId="{ADD5DECE-65F2-4114-BE63-BCC330802452}" type="pres">
      <dgm:prSet presAssocID="{955CF517-C88A-41A5-A8AE-1B9A1EEFB3BD}" presName="FiveConn_1-2" presStyleLbl="fgAccFollowNode1" presStyleIdx="0" presStyleCnt="4">
        <dgm:presLayoutVars>
          <dgm:bulletEnabled val="1"/>
        </dgm:presLayoutVars>
      </dgm:prSet>
      <dgm:spPr/>
    </dgm:pt>
    <dgm:pt modelId="{EFD26E7A-C991-4F8C-9E68-C5120E436BD5}" type="pres">
      <dgm:prSet presAssocID="{955CF517-C88A-41A5-A8AE-1B9A1EEFB3BD}" presName="FiveConn_2-3" presStyleLbl="fgAccFollowNode1" presStyleIdx="1" presStyleCnt="4">
        <dgm:presLayoutVars>
          <dgm:bulletEnabled val="1"/>
        </dgm:presLayoutVars>
      </dgm:prSet>
      <dgm:spPr/>
    </dgm:pt>
    <dgm:pt modelId="{FABEC5B9-879A-468E-843D-283EBAF11013}" type="pres">
      <dgm:prSet presAssocID="{955CF517-C88A-41A5-A8AE-1B9A1EEFB3BD}" presName="FiveConn_3-4" presStyleLbl="fgAccFollowNode1" presStyleIdx="2" presStyleCnt="4">
        <dgm:presLayoutVars>
          <dgm:bulletEnabled val="1"/>
        </dgm:presLayoutVars>
      </dgm:prSet>
      <dgm:spPr/>
    </dgm:pt>
    <dgm:pt modelId="{BE32B4D6-B14D-4789-A523-F6543E9B2A25}" type="pres">
      <dgm:prSet presAssocID="{955CF517-C88A-41A5-A8AE-1B9A1EEFB3BD}" presName="FiveConn_4-5" presStyleLbl="fgAccFollowNode1" presStyleIdx="3" presStyleCnt="4">
        <dgm:presLayoutVars>
          <dgm:bulletEnabled val="1"/>
        </dgm:presLayoutVars>
      </dgm:prSet>
      <dgm:spPr/>
    </dgm:pt>
    <dgm:pt modelId="{525031AC-88AB-40E3-9350-B37D5AFDC2E7}" type="pres">
      <dgm:prSet presAssocID="{955CF517-C88A-41A5-A8AE-1B9A1EEFB3BD}" presName="FiveNodes_1_text" presStyleLbl="node1" presStyleIdx="4" presStyleCnt="5">
        <dgm:presLayoutVars>
          <dgm:bulletEnabled val="1"/>
        </dgm:presLayoutVars>
      </dgm:prSet>
      <dgm:spPr/>
    </dgm:pt>
    <dgm:pt modelId="{08F8A8AF-E864-4B05-821A-5CB4B170EBEA}" type="pres">
      <dgm:prSet presAssocID="{955CF517-C88A-41A5-A8AE-1B9A1EEFB3BD}" presName="FiveNodes_2_text" presStyleLbl="node1" presStyleIdx="4" presStyleCnt="5">
        <dgm:presLayoutVars>
          <dgm:bulletEnabled val="1"/>
        </dgm:presLayoutVars>
      </dgm:prSet>
      <dgm:spPr/>
    </dgm:pt>
    <dgm:pt modelId="{F0C34841-5696-4095-8CB1-FC1A0E4E8735}" type="pres">
      <dgm:prSet presAssocID="{955CF517-C88A-41A5-A8AE-1B9A1EEFB3BD}" presName="FiveNodes_3_text" presStyleLbl="node1" presStyleIdx="4" presStyleCnt="5">
        <dgm:presLayoutVars>
          <dgm:bulletEnabled val="1"/>
        </dgm:presLayoutVars>
      </dgm:prSet>
      <dgm:spPr/>
    </dgm:pt>
    <dgm:pt modelId="{B6FFC5AB-1E88-4F95-9C49-A7E04D428312}" type="pres">
      <dgm:prSet presAssocID="{955CF517-C88A-41A5-A8AE-1B9A1EEFB3BD}" presName="FiveNodes_4_text" presStyleLbl="node1" presStyleIdx="4" presStyleCnt="5">
        <dgm:presLayoutVars>
          <dgm:bulletEnabled val="1"/>
        </dgm:presLayoutVars>
      </dgm:prSet>
      <dgm:spPr/>
    </dgm:pt>
    <dgm:pt modelId="{6AC1DAAD-DE08-4392-B484-ED45CB4429F6}" type="pres">
      <dgm:prSet presAssocID="{955CF517-C88A-41A5-A8AE-1B9A1EEFB3BD}" presName="FiveNodes_5_text" presStyleLbl="node1" presStyleIdx="4" presStyleCnt="5">
        <dgm:presLayoutVars>
          <dgm:bulletEnabled val="1"/>
        </dgm:presLayoutVars>
      </dgm:prSet>
      <dgm:spPr/>
    </dgm:pt>
  </dgm:ptLst>
  <dgm:cxnLst>
    <dgm:cxn modelId="{2946E40C-B2C0-40DB-A640-5A8D83C7BE21}" type="presOf" srcId="{CF0DB176-9AA1-4E73-B200-D8C16A68ABBA}" destId="{B6FFC5AB-1E88-4F95-9C49-A7E04D428312}" srcOrd="1" destOrd="0" presId="urn:microsoft.com/office/officeart/2005/8/layout/vProcess5"/>
    <dgm:cxn modelId="{A601D11D-6969-45CD-B4CC-2A6BF9F45CF3}" type="presOf" srcId="{F654DEB2-EA13-45F5-8F43-A090313F59F8}" destId="{B6BE614A-30DA-4E01-BA27-FDC976F433F3}" srcOrd="0" destOrd="0" presId="urn:microsoft.com/office/officeart/2005/8/layout/vProcess5"/>
    <dgm:cxn modelId="{AD4A3525-E856-46FD-BBF1-AF695D38F941}" type="presOf" srcId="{97BDDF44-EC49-47B8-BBEC-134C746D9634}" destId="{66551DFD-9E93-4A97-8AB1-26B0EB4A68A5}" srcOrd="0" destOrd="0" presId="urn:microsoft.com/office/officeart/2005/8/layout/vProcess5"/>
    <dgm:cxn modelId="{FAE08228-7D4E-45C1-8E8E-8DB86095E25B}" type="presOf" srcId="{0A671C3C-B024-40D4-BAB9-0F69AABD52DB}" destId="{EFD26E7A-C991-4F8C-9E68-C5120E436BD5}" srcOrd="0" destOrd="0" presId="urn:microsoft.com/office/officeart/2005/8/layout/vProcess5"/>
    <dgm:cxn modelId="{98B6802C-385E-437C-A38A-71301514C4FA}" srcId="{955CF517-C88A-41A5-A8AE-1B9A1EEFB3BD}" destId="{97BDDF44-EC49-47B8-BBEC-134C746D9634}" srcOrd="2" destOrd="0" parTransId="{51DB8C9C-B435-4C7D-9476-FECCED427CFB}" sibTransId="{E41D0FC1-3DF3-43AE-A7D1-1A5E1827D000}"/>
    <dgm:cxn modelId="{FCE0B62C-DB82-4AFD-AA27-8F9ED6B28BEF}" type="presOf" srcId="{62AB585B-0683-4487-A7E8-49EAF5372E52}" destId="{08F8A8AF-E864-4B05-821A-5CB4B170EBEA}" srcOrd="1" destOrd="0" presId="urn:microsoft.com/office/officeart/2005/8/layout/vProcess5"/>
    <dgm:cxn modelId="{17526C31-D93A-4946-99B3-0A9C943761AC}" type="presOf" srcId="{1A4D64C6-134E-4E6D-A8A6-1FCB99049639}" destId="{525031AC-88AB-40E3-9350-B37D5AFDC2E7}" srcOrd="1" destOrd="0" presId="urn:microsoft.com/office/officeart/2005/8/layout/vProcess5"/>
    <dgm:cxn modelId="{4403F736-E527-46F2-B36C-E780F45BEEFB}" type="presOf" srcId="{A569BE66-AEC1-4B38-AC81-D073B2878D6D}" destId="{ADD5DECE-65F2-4114-BE63-BCC330802452}" srcOrd="0" destOrd="0" presId="urn:microsoft.com/office/officeart/2005/8/layout/vProcess5"/>
    <dgm:cxn modelId="{B4A87467-2816-4EC9-870A-38D3287B1D65}" srcId="{955CF517-C88A-41A5-A8AE-1B9A1EEFB3BD}" destId="{B8E5184D-5B79-4804-911B-D4A0998C0F86}" srcOrd="5" destOrd="0" parTransId="{3897800F-7311-45D5-AAC7-EF59A9F1AB36}" sibTransId="{349730A1-0162-4035-98EA-47FD34DD803B}"/>
    <dgm:cxn modelId="{15A63C4F-A6FF-492B-9D22-6B60C12AFC3F}" type="presOf" srcId="{9A0CDCF0-534E-4C9A-989E-43AF49ADEE99}" destId="{BE32B4D6-B14D-4789-A523-F6543E9B2A25}" srcOrd="0" destOrd="0" presId="urn:microsoft.com/office/officeart/2005/8/layout/vProcess5"/>
    <dgm:cxn modelId="{500FC151-6B42-4472-87FC-FD91E2817A40}" srcId="{955CF517-C88A-41A5-A8AE-1B9A1EEFB3BD}" destId="{1A4D64C6-134E-4E6D-A8A6-1FCB99049639}" srcOrd="0" destOrd="0" parTransId="{04C82B5E-663E-48CC-9A21-1275A46724CF}" sibTransId="{A569BE66-AEC1-4B38-AC81-D073B2878D6D}"/>
    <dgm:cxn modelId="{CB334352-9BC4-42B9-95A2-28E642ADD687}" type="presOf" srcId="{CF0DB176-9AA1-4E73-B200-D8C16A68ABBA}" destId="{643736D6-6CFB-48EE-A2BB-EA8984E51960}" srcOrd="0" destOrd="0" presId="urn:microsoft.com/office/officeart/2005/8/layout/vProcess5"/>
    <dgm:cxn modelId="{B0B8638D-D1B9-4DAC-9B8F-3E1B089A8DF9}" type="presOf" srcId="{62AB585B-0683-4487-A7E8-49EAF5372E52}" destId="{800FD8DE-019F-4DA8-92CE-BD966E1BE58F}" srcOrd="0" destOrd="0" presId="urn:microsoft.com/office/officeart/2005/8/layout/vProcess5"/>
    <dgm:cxn modelId="{AB872F9F-BF38-4415-9C54-1A6C5F2FF541}" type="presOf" srcId="{F654DEB2-EA13-45F5-8F43-A090313F59F8}" destId="{6AC1DAAD-DE08-4392-B484-ED45CB4429F6}" srcOrd="1" destOrd="0" presId="urn:microsoft.com/office/officeart/2005/8/layout/vProcess5"/>
    <dgm:cxn modelId="{BA45DBA4-C6BB-4CD3-B5D5-03A27F78E591}" type="presOf" srcId="{1A4D64C6-134E-4E6D-A8A6-1FCB99049639}" destId="{41FB2FC6-E7CC-4E29-8FCD-F3FAE9B2BCCE}" srcOrd="0" destOrd="0" presId="urn:microsoft.com/office/officeart/2005/8/layout/vProcess5"/>
    <dgm:cxn modelId="{D34A2EB7-E0A2-4A67-80F4-EB34E8294E16}" type="presOf" srcId="{955CF517-C88A-41A5-A8AE-1B9A1EEFB3BD}" destId="{0B6A768D-71F9-4ACD-A2F2-75E92D5E47D1}" srcOrd="0" destOrd="0" presId="urn:microsoft.com/office/officeart/2005/8/layout/vProcess5"/>
    <dgm:cxn modelId="{BF4F75C1-B08F-44D0-9D5B-6F8AE30BE7C7}" srcId="{955CF517-C88A-41A5-A8AE-1B9A1EEFB3BD}" destId="{62AB585B-0683-4487-A7E8-49EAF5372E52}" srcOrd="1" destOrd="0" parTransId="{3B4AAD8D-609A-404D-BB23-68607038F40E}" sibTransId="{0A671C3C-B024-40D4-BAB9-0F69AABD52DB}"/>
    <dgm:cxn modelId="{A8B6AACB-93B0-4C56-84D2-BDBEF3C17A7C}" srcId="{955CF517-C88A-41A5-A8AE-1B9A1EEFB3BD}" destId="{CF0DB176-9AA1-4E73-B200-D8C16A68ABBA}" srcOrd="3" destOrd="0" parTransId="{59047CA7-2F8B-4705-8428-C9ACF84C4B73}" sibTransId="{9A0CDCF0-534E-4C9A-989E-43AF49ADEE99}"/>
    <dgm:cxn modelId="{84A1ECD9-29E1-4544-9FA1-A12669898264}" type="presOf" srcId="{97BDDF44-EC49-47B8-BBEC-134C746D9634}" destId="{F0C34841-5696-4095-8CB1-FC1A0E4E8735}" srcOrd="1" destOrd="0" presId="urn:microsoft.com/office/officeart/2005/8/layout/vProcess5"/>
    <dgm:cxn modelId="{617490E5-5B3A-4EF3-BF41-0F119A85AC5C}" srcId="{955CF517-C88A-41A5-A8AE-1B9A1EEFB3BD}" destId="{F654DEB2-EA13-45F5-8F43-A090313F59F8}" srcOrd="4" destOrd="0" parTransId="{AF3CCDFD-07DA-4B61-A9DC-26408960A826}" sibTransId="{D8EA4346-A879-402B-A58F-BBCD70DE1D2B}"/>
    <dgm:cxn modelId="{A33F42F2-61F3-4D00-96D3-3668F852EBCB}" type="presOf" srcId="{E41D0FC1-3DF3-43AE-A7D1-1A5E1827D000}" destId="{FABEC5B9-879A-468E-843D-283EBAF11013}" srcOrd="0" destOrd="0" presId="urn:microsoft.com/office/officeart/2005/8/layout/vProcess5"/>
    <dgm:cxn modelId="{A93519AF-46B5-47C0-B1DA-296E1CF98706}" type="presParOf" srcId="{0B6A768D-71F9-4ACD-A2F2-75E92D5E47D1}" destId="{1EE8F877-5E9D-49D3-ABC9-2962467EC3A9}" srcOrd="0" destOrd="0" presId="urn:microsoft.com/office/officeart/2005/8/layout/vProcess5"/>
    <dgm:cxn modelId="{7AE25492-78F5-48BD-8063-2C16E387EAD3}" type="presParOf" srcId="{0B6A768D-71F9-4ACD-A2F2-75E92D5E47D1}" destId="{41FB2FC6-E7CC-4E29-8FCD-F3FAE9B2BCCE}" srcOrd="1" destOrd="0" presId="urn:microsoft.com/office/officeart/2005/8/layout/vProcess5"/>
    <dgm:cxn modelId="{5B5EE31E-6F36-469D-8998-66763D23AB71}" type="presParOf" srcId="{0B6A768D-71F9-4ACD-A2F2-75E92D5E47D1}" destId="{800FD8DE-019F-4DA8-92CE-BD966E1BE58F}" srcOrd="2" destOrd="0" presId="urn:microsoft.com/office/officeart/2005/8/layout/vProcess5"/>
    <dgm:cxn modelId="{688229BF-89D2-4302-B055-B22FFD8D7486}" type="presParOf" srcId="{0B6A768D-71F9-4ACD-A2F2-75E92D5E47D1}" destId="{66551DFD-9E93-4A97-8AB1-26B0EB4A68A5}" srcOrd="3" destOrd="0" presId="urn:microsoft.com/office/officeart/2005/8/layout/vProcess5"/>
    <dgm:cxn modelId="{F79FD1D1-3CFB-4B9C-BE20-310437EA9F9B}" type="presParOf" srcId="{0B6A768D-71F9-4ACD-A2F2-75E92D5E47D1}" destId="{643736D6-6CFB-48EE-A2BB-EA8984E51960}" srcOrd="4" destOrd="0" presId="urn:microsoft.com/office/officeart/2005/8/layout/vProcess5"/>
    <dgm:cxn modelId="{E2226F8D-6E71-410A-A38F-E64E5EDD6D4D}" type="presParOf" srcId="{0B6A768D-71F9-4ACD-A2F2-75E92D5E47D1}" destId="{B6BE614A-30DA-4E01-BA27-FDC976F433F3}" srcOrd="5" destOrd="0" presId="urn:microsoft.com/office/officeart/2005/8/layout/vProcess5"/>
    <dgm:cxn modelId="{3C860D5D-22C1-4D77-BC48-F63D167CD94B}" type="presParOf" srcId="{0B6A768D-71F9-4ACD-A2F2-75E92D5E47D1}" destId="{ADD5DECE-65F2-4114-BE63-BCC330802452}" srcOrd="6" destOrd="0" presId="urn:microsoft.com/office/officeart/2005/8/layout/vProcess5"/>
    <dgm:cxn modelId="{83750596-7B2E-49BF-81CD-37A7E0A77EC1}" type="presParOf" srcId="{0B6A768D-71F9-4ACD-A2F2-75E92D5E47D1}" destId="{EFD26E7A-C991-4F8C-9E68-C5120E436BD5}" srcOrd="7" destOrd="0" presId="urn:microsoft.com/office/officeart/2005/8/layout/vProcess5"/>
    <dgm:cxn modelId="{6B117667-3504-4779-A74E-BF993F414E2C}" type="presParOf" srcId="{0B6A768D-71F9-4ACD-A2F2-75E92D5E47D1}" destId="{FABEC5B9-879A-468E-843D-283EBAF11013}" srcOrd="8" destOrd="0" presId="urn:microsoft.com/office/officeart/2005/8/layout/vProcess5"/>
    <dgm:cxn modelId="{596C22AF-28E7-417B-B78C-0F112F59B91B}" type="presParOf" srcId="{0B6A768D-71F9-4ACD-A2F2-75E92D5E47D1}" destId="{BE32B4D6-B14D-4789-A523-F6543E9B2A25}" srcOrd="9" destOrd="0" presId="urn:microsoft.com/office/officeart/2005/8/layout/vProcess5"/>
    <dgm:cxn modelId="{B670C682-70F7-41AD-B2EB-92EAB028EA64}" type="presParOf" srcId="{0B6A768D-71F9-4ACD-A2F2-75E92D5E47D1}" destId="{525031AC-88AB-40E3-9350-B37D5AFDC2E7}" srcOrd="10" destOrd="0" presId="urn:microsoft.com/office/officeart/2005/8/layout/vProcess5"/>
    <dgm:cxn modelId="{3BB49910-639F-42C6-95A9-B618DA01C01C}" type="presParOf" srcId="{0B6A768D-71F9-4ACD-A2F2-75E92D5E47D1}" destId="{08F8A8AF-E864-4B05-821A-5CB4B170EBEA}" srcOrd="11" destOrd="0" presId="urn:microsoft.com/office/officeart/2005/8/layout/vProcess5"/>
    <dgm:cxn modelId="{53AF3470-D647-4634-A347-28E9F22A1B1A}" type="presParOf" srcId="{0B6A768D-71F9-4ACD-A2F2-75E92D5E47D1}" destId="{F0C34841-5696-4095-8CB1-FC1A0E4E8735}" srcOrd="12" destOrd="0" presId="urn:microsoft.com/office/officeart/2005/8/layout/vProcess5"/>
    <dgm:cxn modelId="{A966578D-5ED8-4194-869A-8654FEE29743}" type="presParOf" srcId="{0B6A768D-71F9-4ACD-A2F2-75E92D5E47D1}" destId="{B6FFC5AB-1E88-4F95-9C49-A7E04D428312}" srcOrd="13" destOrd="0" presId="urn:microsoft.com/office/officeart/2005/8/layout/vProcess5"/>
    <dgm:cxn modelId="{274EB31B-F450-4F59-9E3A-172EEE172EC3}" type="presParOf" srcId="{0B6A768D-71F9-4ACD-A2F2-75E92D5E47D1}" destId="{6AC1DAAD-DE08-4392-B484-ED45CB4429F6}" srcOrd="14" destOrd="0" presId="urn:microsoft.com/office/officeart/2005/8/layout/vProcess5"/>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AE8FD4-393F-4C47-A96E-5FE3F99AD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7F4779CA-3146-482C-A0BA-0517D105A77F}">
      <dgm:prSet phldrT="[Text]" custT="1"/>
      <dgm:spPr/>
      <dgm:t>
        <a:bodyPr/>
        <a:lstStyle/>
        <a:p>
          <a:r>
            <a:rPr lang="en-US" sz="2000" dirty="0">
              <a:latin typeface="Calibri" pitchFamily="34" charset="0"/>
            </a:rPr>
            <a:t>This type of comment can be placed before the code (on a different line).</a:t>
          </a:r>
        </a:p>
      </dgm:t>
    </dgm:pt>
    <dgm:pt modelId="{F67AEC27-28ED-4628-B7B0-D5B541837122}" type="parTrans" cxnId="{11F8D192-134F-4729-9623-2B121DF8EA0B}">
      <dgm:prSet/>
      <dgm:spPr/>
      <dgm:t>
        <a:bodyPr/>
        <a:lstStyle/>
        <a:p>
          <a:endParaRPr lang="en-US"/>
        </a:p>
      </dgm:t>
    </dgm:pt>
    <dgm:pt modelId="{8314F53E-D7B5-466A-8C8D-A0FD8DDD8B66}" type="sibTrans" cxnId="{11F8D192-134F-4729-9623-2B121DF8EA0B}">
      <dgm:prSet/>
      <dgm:spPr/>
      <dgm:t>
        <a:bodyPr/>
        <a:lstStyle/>
        <a:p>
          <a:endParaRPr lang="en-US"/>
        </a:p>
      </dgm:t>
    </dgm:pt>
    <dgm:pt modelId="{C76EB1B8-B675-4803-AECD-70178B427AC8}">
      <dgm:prSet phldrT="[Text]" custT="1"/>
      <dgm:spPr/>
      <dgm:t>
        <a:bodyPr/>
        <a:lstStyle/>
        <a:p>
          <a:r>
            <a:rPr lang="en-US" sz="2000" b="1" dirty="0"/>
            <a:t>End-of-line comment</a:t>
          </a:r>
        </a:p>
      </dgm:t>
    </dgm:pt>
    <dgm:pt modelId="{463CB179-2899-476B-B5EC-D5408DC6543F}" type="parTrans" cxnId="{28E00D3D-F2E0-4D90-96D3-A867F527B82A}">
      <dgm:prSet/>
      <dgm:spPr/>
      <dgm:t>
        <a:bodyPr/>
        <a:lstStyle/>
        <a:p>
          <a:endParaRPr lang="en-US"/>
        </a:p>
      </dgm:t>
    </dgm:pt>
    <dgm:pt modelId="{8EA915E7-CCF1-40A1-8BE9-399B621E5CE2}" type="sibTrans" cxnId="{28E00D3D-F2E0-4D90-96D3-A867F527B82A}">
      <dgm:prSet/>
      <dgm:spPr/>
      <dgm:t>
        <a:bodyPr/>
        <a:lstStyle/>
        <a:p>
          <a:endParaRPr lang="en-US"/>
        </a:p>
      </dgm:t>
    </dgm:pt>
    <dgm:pt modelId="{C16D1170-2D13-4E95-AC7A-76673C77BF46}">
      <dgm:prSet phldrT="[Text]" custT="1"/>
      <dgm:spPr/>
      <dgm:t>
        <a:bodyPr/>
        <a:lstStyle/>
        <a:p>
          <a:r>
            <a:rPr lang="en-US" sz="2000" dirty="0">
              <a:latin typeface="Calibri" pitchFamily="34" charset="0"/>
            </a:rPr>
            <a:t>This type of comment is placed at the end of the code (on the same line).</a:t>
          </a:r>
        </a:p>
      </dgm:t>
    </dgm:pt>
    <dgm:pt modelId="{4EDAA700-5C1A-40F2-A1BC-745D69FA5203}" type="parTrans" cxnId="{D3AD728E-2155-4B4C-A228-3C10201AE61D}">
      <dgm:prSet/>
      <dgm:spPr/>
      <dgm:t>
        <a:bodyPr/>
        <a:lstStyle/>
        <a:p>
          <a:endParaRPr lang="en-US"/>
        </a:p>
      </dgm:t>
    </dgm:pt>
    <dgm:pt modelId="{C875CB77-AEAD-4CCA-B142-12DA662ED984}" type="sibTrans" cxnId="{D3AD728E-2155-4B4C-A228-3C10201AE61D}">
      <dgm:prSet/>
      <dgm:spPr/>
      <dgm:t>
        <a:bodyPr/>
        <a:lstStyle/>
        <a:p>
          <a:endParaRPr lang="en-US"/>
        </a:p>
      </dgm:t>
    </dgm:pt>
    <dgm:pt modelId="{AABD78CB-DE89-4640-9B13-02CF0E550979}">
      <dgm:prSet phldrT="[Text]" custT="1"/>
      <dgm:spPr/>
      <dgm:t>
        <a:bodyPr/>
        <a:lstStyle/>
        <a:p>
          <a:r>
            <a:rPr lang="en-US" sz="2000" b="1" dirty="0">
              <a:latin typeface="+mn-lt"/>
            </a:rPr>
            <a:t>Beginning-of-line comment </a:t>
          </a:r>
        </a:p>
      </dgm:t>
    </dgm:pt>
    <dgm:pt modelId="{073BE896-CB79-4403-921A-23957EB157F4}" type="sibTrans" cxnId="{505B7DD0-F963-4A5E-B95F-7939B28C81CB}">
      <dgm:prSet/>
      <dgm:spPr/>
      <dgm:t>
        <a:bodyPr/>
        <a:lstStyle/>
        <a:p>
          <a:endParaRPr lang="en-US"/>
        </a:p>
      </dgm:t>
    </dgm:pt>
    <dgm:pt modelId="{30AAE85C-A816-457F-B196-8C63BC178A34}" type="parTrans" cxnId="{505B7DD0-F963-4A5E-B95F-7939B28C81CB}">
      <dgm:prSet/>
      <dgm:spPr/>
      <dgm:t>
        <a:bodyPr/>
        <a:lstStyle/>
        <a:p>
          <a:endParaRPr lang="en-US"/>
        </a:p>
      </dgm:t>
    </dgm:pt>
    <dgm:pt modelId="{728D74A2-A342-40BF-8D98-300B9FD75296}" type="pres">
      <dgm:prSet presAssocID="{10AE8FD4-393F-4C47-A96E-5FE3F99AD3F7}" presName="linear" presStyleCnt="0">
        <dgm:presLayoutVars>
          <dgm:animLvl val="lvl"/>
          <dgm:resizeHandles val="exact"/>
        </dgm:presLayoutVars>
      </dgm:prSet>
      <dgm:spPr/>
    </dgm:pt>
    <dgm:pt modelId="{9705ED06-1C22-4848-86A6-658A74369BF3}" type="pres">
      <dgm:prSet presAssocID="{AABD78CB-DE89-4640-9B13-02CF0E550979}" presName="parentText" presStyleLbl="node1" presStyleIdx="0" presStyleCnt="2" custLinFactNeighborX="-12621" custLinFactNeighborY="519">
        <dgm:presLayoutVars>
          <dgm:chMax val="0"/>
          <dgm:bulletEnabled val="1"/>
        </dgm:presLayoutVars>
      </dgm:prSet>
      <dgm:spPr/>
    </dgm:pt>
    <dgm:pt modelId="{246A31C0-997D-4BBA-812C-851A9ED7445F}" type="pres">
      <dgm:prSet presAssocID="{AABD78CB-DE89-4640-9B13-02CF0E550979}" presName="childText" presStyleLbl="revTx" presStyleIdx="0" presStyleCnt="2">
        <dgm:presLayoutVars>
          <dgm:bulletEnabled val="1"/>
        </dgm:presLayoutVars>
      </dgm:prSet>
      <dgm:spPr/>
    </dgm:pt>
    <dgm:pt modelId="{25A6E5EE-08A8-43B9-A90E-D8D0B4D831E8}" type="pres">
      <dgm:prSet presAssocID="{C76EB1B8-B675-4803-AECD-70178B427AC8}" presName="parentText" presStyleLbl="node1" presStyleIdx="1" presStyleCnt="2">
        <dgm:presLayoutVars>
          <dgm:chMax val="0"/>
          <dgm:bulletEnabled val="1"/>
        </dgm:presLayoutVars>
      </dgm:prSet>
      <dgm:spPr/>
    </dgm:pt>
    <dgm:pt modelId="{1E530821-C6D5-439D-93E0-F665E11F3287}" type="pres">
      <dgm:prSet presAssocID="{C76EB1B8-B675-4803-AECD-70178B427AC8}" presName="childText" presStyleLbl="revTx" presStyleIdx="1" presStyleCnt="2">
        <dgm:presLayoutVars>
          <dgm:bulletEnabled val="1"/>
        </dgm:presLayoutVars>
      </dgm:prSet>
      <dgm:spPr/>
    </dgm:pt>
  </dgm:ptLst>
  <dgm:cxnLst>
    <dgm:cxn modelId="{59451D1A-EADC-465E-B3FB-531A296BF7CF}" type="presOf" srcId="{AABD78CB-DE89-4640-9B13-02CF0E550979}" destId="{9705ED06-1C22-4848-86A6-658A74369BF3}" srcOrd="0" destOrd="0" presId="urn:microsoft.com/office/officeart/2005/8/layout/vList2"/>
    <dgm:cxn modelId="{28E00D3D-F2E0-4D90-96D3-A867F527B82A}" srcId="{10AE8FD4-393F-4C47-A96E-5FE3F99AD3F7}" destId="{C76EB1B8-B675-4803-AECD-70178B427AC8}" srcOrd="1" destOrd="0" parTransId="{463CB179-2899-476B-B5EC-D5408DC6543F}" sibTransId="{8EA915E7-CCF1-40A1-8BE9-399B621E5CE2}"/>
    <dgm:cxn modelId="{7C78794E-4DA0-4122-A708-4C5880A40AB0}" type="presOf" srcId="{C16D1170-2D13-4E95-AC7A-76673C77BF46}" destId="{1E530821-C6D5-439D-93E0-F665E11F3287}" srcOrd="0" destOrd="0" presId="urn:microsoft.com/office/officeart/2005/8/layout/vList2"/>
    <dgm:cxn modelId="{CF418E7C-C510-4C97-84E0-7193E656739A}" type="presOf" srcId="{10AE8FD4-393F-4C47-A96E-5FE3F99AD3F7}" destId="{728D74A2-A342-40BF-8D98-300B9FD75296}" srcOrd="0" destOrd="0" presId="urn:microsoft.com/office/officeart/2005/8/layout/vList2"/>
    <dgm:cxn modelId="{D3AD728E-2155-4B4C-A228-3C10201AE61D}" srcId="{C76EB1B8-B675-4803-AECD-70178B427AC8}" destId="{C16D1170-2D13-4E95-AC7A-76673C77BF46}" srcOrd="0" destOrd="0" parTransId="{4EDAA700-5C1A-40F2-A1BC-745D69FA5203}" sibTransId="{C875CB77-AEAD-4CCA-B142-12DA662ED984}"/>
    <dgm:cxn modelId="{11F8D192-134F-4729-9623-2B121DF8EA0B}" srcId="{AABD78CB-DE89-4640-9B13-02CF0E550979}" destId="{7F4779CA-3146-482C-A0BA-0517D105A77F}" srcOrd="0" destOrd="0" parTransId="{F67AEC27-28ED-4628-B7B0-D5B541837122}" sibTransId="{8314F53E-D7B5-466A-8C8D-A0FD8DDD8B66}"/>
    <dgm:cxn modelId="{8ABB8FA6-F8E3-4EAE-B189-1E4DB6D3C29B}" type="presOf" srcId="{7F4779CA-3146-482C-A0BA-0517D105A77F}" destId="{246A31C0-997D-4BBA-812C-851A9ED7445F}" srcOrd="0" destOrd="0" presId="urn:microsoft.com/office/officeart/2005/8/layout/vList2"/>
    <dgm:cxn modelId="{19C4F1CB-4F65-467D-B700-6BBE0AF699EB}" type="presOf" srcId="{C76EB1B8-B675-4803-AECD-70178B427AC8}" destId="{25A6E5EE-08A8-43B9-A90E-D8D0B4D831E8}" srcOrd="0" destOrd="0" presId="urn:microsoft.com/office/officeart/2005/8/layout/vList2"/>
    <dgm:cxn modelId="{505B7DD0-F963-4A5E-B95F-7939B28C81CB}" srcId="{10AE8FD4-393F-4C47-A96E-5FE3F99AD3F7}" destId="{AABD78CB-DE89-4640-9B13-02CF0E550979}" srcOrd="0" destOrd="0" parTransId="{30AAE85C-A816-457F-B196-8C63BC178A34}" sibTransId="{073BE896-CB79-4403-921A-23957EB157F4}"/>
    <dgm:cxn modelId="{1657540B-E6AC-41A8-8605-874C93C2D165}" type="presParOf" srcId="{728D74A2-A342-40BF-8D98-300B9FD75296}" destId="{9705ED06-1C22-4848-86A6-658A74369BF3}" srcOrd="0" destOrd="0" presId="urn:microsoft.com/office/officeart/2005/8/layout/vList2"/>
    <dgm:cxn modelId="{FE469B67-D6CC-4597-923F-06B65BC9C0BB}" type="presParOf" srcId="{728D74A2-A342-40BF-8D98-300B9FD75296}" destId="{246A31C0-997D-4BBA-812C-851A9ED7445F}" srcOrd="1" destOrd="0" presId="urn:microsoft.com/office/officeart/2005/8/layout/vList2"/>
    <dgm:cxn modelId="{6A5A4194-DCC4-420B-97EA-5B9CA07D0080}" type="presParOf" srcId="{728D74A2-A342-40BF-8D98-300B9FD75296}" destId="{25A6E5EE-08A8-43B9-A90E-D8D0B4D831E8}" srcOrd="2" destOrd="0" presId="urn:microsoft.com/office/officeart/2005/8/layout/vList2"/>
    <dgm:cxn modelId="{693D5D88-35C2-4D1A-9C9E-585206B30057}" type="presParOf" srcId="{728D74A2-A342-40BF-8D98-300B9FD75296}" destId="{1E530821-C6D5-439D-93E0-F665E11F328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53276-B4D8-4C10-BCF0-D427B93BBFE4}">
      <dsp:nvSpPr>
        <dsp:cNvPr id="0" name=""/>
        <dsp:cNvSpPr/>
      </dsp:nvSpPr>
      <dsp:spPr>
        <a:xfrm>
          <a:off x="676174" y="396297"/>
          <a:ext cx="2819250" cy="2819250"/>
        </a:xfrm>
        <a:prstGeom prst="blockArc">
          <a:avLst>
            <a:gd name="adj1" fmla="val 12600000"/>
            <a:gd name="adj2" fmla="val 16200000"/>
            <a:gd name="adj3" fmla="val 4503"/>
          </a:avLst>
        </a:prstGeom>
        <a:solidFill>
          <a:schemeClr val="accent2">
            <a:hueOff val="-1330735"/>
            <a:satOff val="8216"/>
            <a:lumOff val="-1176"/>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01BC68CA-64CC-4121-BF1F-1C5B48DEC5C9}">
      <dsp:nvSpPr>
        <dsp:cNvPr id="0" name=""/>
        <dsp:cNvSpPr/>
      </dsp:nvSpPr>
      <dsp:spPr>
        <a:xfrm>
          <a:off x="676174" y="396297"/>
          <a:ext cx="2819250" cy="2819250"/>
        </a:xfrm>
        <a:prstGeom prst="blockArc">
          <a:avLst>
            <a:gd name="adj1" fmla="val 9000000"/>
            <a:gd name="adj2" fmla="val 12600000"/>
            <a:gd name="adj3" fmla="val 4503"/>
          </a:avLst>
        </a:prstGeom>
        <a:solidFill>
          <a:schemeClr val="accent2">
            <a:hueOff val="-1064588"/>
            <a:satOff val="6573"/>
            <a:lumOff val="-941"/>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EAC5041-AF57-4776-A5FD-4C668E36F77F}">
      <dsp:nvSpPr>
        <dsp:cNvPr id="0" name=""/>
        <dsp:cNvSpPr/>
      </dsp:nvSpPr>
      <dsp:spPr>
        <a:xfrm>
          <a:off x="676174" y="396297"/>
          <a:ext cx="2819250" cy="2819250"/>
        </a:xfrm>
        <a:prstGeom prst="blockArc">
          <a:avLst>
            <a:gd name="adj1" fmla="val 5400000"/>
            <a:gd name="adj2" fmla="val 9000000"/>
            <a:gd name="adj3" fmla="val 4503"/>
          </a:avLst>
        </a:prstGeom>
        <a:solidFill>
          <a:schemeClr val="accent2">
            <a:hueOff val="-798441"/>
            <a:satOff val="4930"/>
            <a:lumOff val="-706"/>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9410139-E707-4CC0-8409-C941019BDE5A}">
      <dsp:nvSpPr>
        <dsp:cNvPr id="0" name=""/>
        <dsp:cNvSpPr/>
      </dsp:nvSpPr>
      <dsp:spPr>
        <a:xfrm>
          <a:off x="676174" y="396297"/>
          <a:ext cx="2819250" cy="2819250"/>
        </a:xfrm>
        <a:prstGeom prst="blockArc">
          <a:avLst>
            <a:gd name="adj1" fmla="val 1800000"/>
            <a:gd name="adj2" fmla="val 5400000"/>
            <a:gd name="adj3" fmla="val 4503"/>
          </a:avLst>
        </a:prstGeom>
        <a:solidFill>
          <a:schemeClr val="accent2">
            <a:hueOff val="-532294"/>
            <a:satOff val="3286"/>
            <a:lumOff val="-47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CEB7EF9-4C9E-4577-8D04-036EC10F8066}">
      <dsp:nvSpPr>
        <dsp:cNvPr id="0" name=""/>
        <dsp:cNvSpPr/>
      </dsp:nvSpPr>
      <dsp:spPr>
        <a:xfrm>
          <a:off x="676174" y="396297"/>
          <a:ext cx="2819250" cy="2819250"/>
        </a:xfrm>
        <a:prstGeom prst="blockArc">
          <a:avLst>
            <a:gd name="adj1" fmla="val 19800000"/>
            <a:gd name="adj2" fmla="val 1800000"/>
            <a:gd name="adj3" fmla="val 4503"/>
          </a:avLst>
        </a:prstGeom>
        <a:solidFill>
          <a:schemeClr val="accent2">
            <a:hueOff val="-266147"/>
            <a:satOff val="1643"/>
            <a:lumOff val="-235"/>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9935CB8-BB3F-4259-A450-F88DDA8FFA77}">
      <dsp:nvSpPr>
        <dsp:cNvPr id="0" name=""/>
        <dsp:cNvSpPr/>
      </dsp:nvSpPr>
      <dsp:spPr>
        <a:xfrm>
          <a:off x="676174" y="396297"/>
          <a:ext cx="2819250" cy="2819250"/>
        </a:xfrm>
        <a:prstGeom prst="blockArc">
          <a:avLst>
            <a:gd name="adj1" fmla="val 16200000"/>
            <a:gd name="adj2" fmla="val 19800000"/>
            <a:gd name="adj3" fmla="val 4503"/>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F11E87A-2BBF-4A85-A1FD-F0C33684EB77}">
      <dsp:nvSpPr>
        <dsp:cNvPr id="0" name=""/>
        <dsp:cNvSpPr/>
      </dsp:nvSpPr>
      <dsp:spPr>
        <a:xfrm>
          <a:off x="1456113" y="1176236"/>
          <a:ext cx="1259371" cy="1259371"/>
        </a:xfrm>
        <a:prstGeom prst="ellipse">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Rounded MT Bold" pitchFamily="34" charset="0"/>
            </a:rPr>
            <a:t>Java Applications</a:t>
          </a:r>
        </a:p>
      </dsp:txBody>
      <dsp:txXfrm>
        <a:off x="1640544" y="1360667"/>
        <a:ext cx="890509" cy="890509"/>
      </dsp:txXfrm>
    </dsp:sp>
    <dsp:sp modelId="{37DA6801-275D-4029-8260-368616F273FE}">
      <dsp:nvSpPr>
        <dsp:cNvPr id="0" name=""/>
        <dsp:cNvSpPr/>
      </dsp:nvSpPr>
      <dsp:spPr>
        <a:xfrm>
          <a:off x="1645019" y="-12746"/>
          <a:ext cx="881559" cy="881559"/>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Console-based Application</a:t>
          </a:r>
        </a:p>
      </dsp:txBody>
      <dsp:txXfrm>
        <a:off x="1774120" y="116355"/>
        <a:ext cx="623357" cy="623357"/>
      </dsp:txXfrm>
    </dsp:sp>
    <dsp:sp modelId="{8B48AFB6-A770-41E8-832A-054A3F26EBFF}">
      <dsp:nvSpPr>
        <dsp:cNvPr id="0" name=""/>
        <dsp:cNvSpPr/>
      </dsp:nvSpPr>
      <dsp:spPr>
        <a:xfrm>
          <a:off x="2838306" y="676198"/>
          <a:ext cx="881559" cy="881559"/>
        </a:xfrm>
        <a:prstGeom prst="ellipse">
          <a:avLst/>
        </a:prstGeom>
        <a:gradFill rotWithShape="0">
          <a:gsLst>
            <a:gs pos="0">
              <a:schemeClr val="accent2">
                <a:hueOff val="-266147"/>
                <a:satOff val="1643"/>
                <a:lumOff val="-235"/>
                <a:alphaOff val="0"/>
                <a:tint val="98000"/>
                <a:lumMod val="114000"/>
              </a:schemeClr>
            </a:gs>
            <a:gs pos="100000">
              <a:schemeClr val="accent2">
                <a:hueOff val="-266147"/>
                <a:satOff val="1643"/>
                <a:lumOff val="-235"/>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Window-based Application</a:t>
          </a:r>
        </a:p>
      </dsp:txBody>
      <dsp:txXfrm>
        <a:off x="2967407" y="805299"/>
        <a:ext cx="623357" cy="623357"/>
      </dsp:txXfrm>
    </dsp:sp>
    <dsp:sp modelId="{BED5575F-AFB7-4ACF-B294-E6C572A7713A}">
      <dsp:nvSpPr>
        <dsp:cNvPr id="0" name=""/>
        <dsp:cNvSpPr/>
      </dsp:nvSpPr>
      <dsp:spPr>
        <a:xfrm>
          <a:off x="2774666" y="2012896"/>
          <a:ext cx="1008839" cy="963941"/>
        </a:xfrm>
        <a:prstGeom prst="ellipse">
          <a:avLst/>
        </a:prstGeom>
        <a:gradFill rotWithShape="0">
          <a:gsLst>
            <a:gs pos="0">
              <a:schemeClr val="accent2">
                <a:hueOff val="-532294"/>
                <a:satOff val="3286"/>
                <a:lumOff val="-470"/>
                <a:alphaOff val="0"/>
                <a:tint val="98000"/>
                <a:lumMod val="114000"/>
              </a:schemeClr>
            </a:gs>
            <a:gs pos="100000">
              <a:schemeClr val="accent2">
                <a:hueOff val="-532294"/>
                <a:satOff val="3286"/>
                <a:lumOff val="-47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Enterprise Components</a:t>
          </a:r>
        </a:p>
      </dsp:txBody>
      <dsp:txXfrm>
        <a:off x="2922407" y="2154062"/>
        <a:ext cx="713357" cy="681609"/>
      </dsp:txXfrm>
    </dsp:sp>
    <dsp:sp modelId="{74DAAA2E-6759-45A5-A738-9B8AAC4E8DC5}">
      <dsp:nvSpPr>
        <dsp:cNvPr id="0" name=""/>
        <dsp:cNvSpPr/>
      </dsp:nvSpPr>
      <dsp:spPr>
        <a:xfrm>
          <a:off x="1561478" y="2714998"/>
          <a:ext cx="1048642" cy="937627"/>
        </a:xfrm>
        <a:prstGeom prst="ellipse">
          <a:avLst/>
        </a:prstGeom>
        <a:gradFill rotWithShape="0">
          <a:gsLst>
            <a:gs pos="0">
              <a:schemeClr val="accent2">
                <a:hueOff val="-798441"/>
                <a:satOff val="4930"/>
                <a:lumOff val="-706"/>
                <a:alphaOff val="0"/>
                <a:tint val="98000"/>
                <a:lumMod val="114000"/>
              </a:schemeClr>
            </a:gs>
            <a:gs pos="100000">
              <a:schemeClr val="accent2">
                <a:hueOff val="-798441"/>
                <a:satOff val="4930"/>
                <a:lumOff val="-706"/>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Server-side Web Components</a:t>
          </a:r>
        </a:p>
      </dsp:txBody>
      <dsp:txXfrm>
        <a:off x="1715048" y="2852310"/>
        <a:ext cx="741502" cy="663003"/>
      </dsp:txXfrm>
    </dsp:sp>
    <dsp:sp modelId="{9DED774D-15AB-4D79-9161-EF28FDA77827}">
      <dsp:nvSpPr>
        <dsp:cNvPr id="0" name=""/>
        <dsp:cNvSpPr/>
      </dsp:nvSpPr>
      <dsp:spPr>
        <a:xfrm>
          <a:off x="336609" y="2003269"/>
          <a:ext cx="1111805" cy="983195"/>
        </a:xfrm>
        <a:prstGeom prst="ellipse">
          <a:avLst/>
        </a:prstGeom>
        <a:gradFill rotWithShape="0">
          <a:gsLst>
            <a:gs pos="0">
              <a:schemeClr val="accent2">
                <a:hueOff val="-1064588"/>
                <a:satOff val="6573"/>
                <a:lumOff val="-941"/>
                <a:alphaOff val="0"/>
                <a:tint val="98000"/>
                <a:lumMod val="114000"/>
              </a:schemeClr>
            </a:gs>
            <a:gs pos="100000">
              <a:schemeClr val="accent2">
                <a:hueOff val="-1064588"/>
                <a:satOff val="6573"/>
                <a:lumOff val="-94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JavaBeans Component</a:t>
          </a:r>
        </a:p>
      </dsp:txBody>
      <dsp:txXfrm>
        <a:off x="499429" y="2147255"/>
        <a:ext cx="786165" cy="695223"/>
      </dsp:txXfrm>
    </dsp:sp>
    <dsp:sp modelId="{41058C46-8543-418C-BD00-F7FB0FBA16DE}">
      <dsp:nvSpPr>
        <dsp:cNvPr id="0" name=""/>
        <dsp:cNvSpPr/>
      </dsp:nvSpPr>
      <dsp:spPr>
        <a:xfrm>
          <a:off x="451732" y="676198"/>
          <a:ext cx="881559" cy="881559"/>
        </a:xfrm>
        <a:prstGeom prst="ellipse">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Rounded MT Bold" pitchFamily="34" charset="0"/>
            </a:rPr>
            <a:t>Applets</a:t>
          </a:r>
        </a:p>
      </dsp:txBody>
      <dsp:txXfrm>
        <a:off x="580833" y="805299"/>
        <a:ext cx="623357" cy="623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B8426-57BE-4A9F-B6C4-FE025CD6E70C}">
      <dsp:nvSpPr>
        <dsp:cNvPr id="0" name=""/>
        <dsp:cNvSpPr/>
      </dsp:nvSpPr>
      <dsp:spPr>
        <a:xfrm>
          <a:off x="7099" y="811247"/>
          <a:ext cx="2121842" cy="1273105"/>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Create a Java program</a:t>
          </a:r>
        </a:p>
      </dsp:txBody>
      <dsp:txXfrm>
        <a:off x="44387" y="848535"/>
        <a:ext cx="2047266" cy="1198529"/>
      </dsp:txXfrm>
    </dsp:sp>
    <dsp:sp modelId="{AB27084B-6B3B-43C3-A85C-3A9FD0EA1198}">
      <dsp:nvSpPr>
        <dsp:cNvPr id="0" name=""/>
        <dsp:cNvSpPr/>
      </dsp:nvSpPr>
      <dsp:spPr>
        <a:xfrm>
          <a:off x="2341125" y="1184691"/>
          <a:ext cx="449830" cy="526216"/>
        </a:xfrm>
        <a:prstGeom prst="rightArrow">
          <a:avLst>
            <a:gd name="adj1" fmla="val 60000"/>
            <a:gd name="adj2" fmla="val 5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p>
      </dsp:txBody>
      <dsp:txXfrm>
        <a:off x="2341125" y="1289934"/>
        <a:ext cx="314881" cy="315730"/>
      </dsp:txXfrm>
    </dsp:sp>
    <dsp:sp modelId="{FE2786AF-9AAC-48DB-A3B8-75EB381B9B95}">
      <dsp:nvSpPr>
        <dsp:cNvPr id="0" name=""/>
        <dsp:cNvSpPr/>
      </dsp:nvSpPr>
      <dsp:spPr>
        <a:xfrm>
          <a:off x="2977678" y="811247"/>
          <a:ext cx="2121842" cy="1273105"/>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Compile </a:t>
          </a:r>
          <a:r>
            <a:rPr lang="en-US" sz="2200" b="1" kern="1200" dirty="0">
              <a:latin typeface="Courier New" pitchFamily="49" charset="0"/>
              <a:cs typeface="Courier New" pitchFamily="49" charset="0"/>
            </a:rPr>
            <a:t>.java</a:t>
          </a:r>
          <a:r>
            <a:rPr lang="en-US" sz="2200" b="1" kern="1200" dirty="0"/>
            <a:t> file</a:t>
          </a:r>
        </a:p>
      </dsp:txBody>
      <dsp:txXfrm>
        <a:off x="3014966" y="848535"/>
        <a:ext cx="2047266" cy="1198529"/>
      </dsp:txXfrm>
    </dsp:sp>
    <dsp:sp modelId="{5229CE01-744B-4B85-A50D-522132F67CD1}">
      <dsp:nvSpPr>
        <dsp:cNvPr id="0" name=""/>
        <dsp:cNvSpPr/>
      </dsp:nvSpPr>
      <dsp:spPr>
        <a:xfrm>
          <a:off x="5311705" y="1184691"/>
          <a:ext cx="449830" cy="526216"/>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b="1" kern="1200"/>
        </a:p>
      </dsp:txBody>
      <dsp:txXfrm>
        <a:off x="5311705" y="1289934"/>
        <a:ext cx="314881" cy="315730"/>
      </dsp:txXfrm>
    </dsp:sp>
    <dsp:sp modelId="{4591FB73-45DC-4BC4-9443-B205F49AA755}">
      <dsp:nvSpPr>
        <dsp:cNvPr id="0" name=""/>
        <dsp:cNvSpPr/>
      </dsp:nvSpPr>
      <dsp:spPr>
        <a:xfrm>
          <a:off x="5948258" y="811247"/>
          <a:ext cx="2121842" cy="1273105"/>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Build and execute Java program</a:t>
          </a:r>
        </a:p>
      </dsp:txBody>
      <dsp:txXfrm>
        <a:off x="5985546" y="848535"/>
        <a:ext cx="2047266" cy="11985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2FC6-E7CC-4E29-8FCD-F3FAE9B2BCCE}">
      <dsp:nvSpPr>
        <dsp:cNvPr id="0" name=""/>
        <dsp:cNvSpPr/>
      </dsp:nvSpPr>
      <dsp:spPr>
        <a:xfrm>
          <a:off x="0" y="0"/>
          <a:ext cx="6630162" cy="793153"/>
        </a:xfrm>
        <a:prstGeom prst="roundRect">
          <a:avLst>
            <a:gd name="adj" fmla="val 10000"/>
          </a:avLst>
        </a:prstGeom>
        <a:solidFill>
          <a:schemeClr val="lt1"/>
        </a:solidFill>
        <a:ln w="38100" cap="rnd"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The </a:t>
          </a:r>
          <a:r>
            <a:rPr lang="en-US" sz="2000" b="1" kern="1200" dirty="0">
              <a:latin typeface="Calibri" pitchFamily="34" charset="0"/>
            </a:rPr>
            <a:t>class loader</a:t>
          </a:r>
          <a:r>
            <a:rPr lang="en-US" sz="2000" kern="1200" dirty="0">
              <a:latin typeface="Calibri" pitchFamily="34" charset="0"/>
            </a:rPr>
            <a:t> component of JVM loads all the necessary classes from the runtime libraries required for execution of the compiled </a:t>
          </a:r>
          <a:r>
            <a:rPr lang="en-US" sz="2000" kern="1200" dirty="0" err="1">
              <a:latin typeface="Calibri" pitchFamily="34" charset="0"/>
            </a:rPr>
            <a:t>bytecode</a:t>
          </a:r>
          <a:r>
            <a:rPr lang="en-US" sz="2000" kern="1200" dirty="0">
              <a:latin typeface="Calibri" pitchFamily="34" charset="0"/>
            </a:rPr>
            <a:t>.</a:t>
          </a:r>
        </a:p>
      </dsp:txBody>
      <dsp:txXfrm>
        <a:off x="23231" y="23231"/>
        <a:ext cx="5681488" cy="746691"/>
      </dsp:txXfrm>
    </dsp:sp>
    <dsp:sp modelId="{800FD8DE-019F-4DA8-92CE-BD966E1BE58F}">
      <dsp:nvSpPr>
        <dsp:cNvPr id="0" name=""/>
        <dsp:cNvSpPr/>
      </dsp:nvSpPr>
      <dsp:spPr>
        <a:xfrm>
          <a:off x="495109" y="903313"/>
          <a:ext cx="6630162" cy="793153"/>
        </a:xfrm>
        <a:prstGeom prst="roundRect">
          <a:avLst>
            <a:gd name="adj" fmla="val 10000"/>
          </a:avLst>
        </a:prstGeom>
        <a:solidFill>
          <a:schemeClr val="lt1"/>
        </a:solidFill>
        <a:ln w="38100" cap="rnd"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The </a:t>
          </a:r>
          <a:r>
            <a:rPr lang="en-US" sz="2000" b="1" kern="1200" dirty="0" err="1">
              <a:latin typeface="Calibri" pitchFamily="34" charset="0"/>
            </a:rPr>
            <a:t>bytecode</a:t>
          </a:r>
          <a:r>
            <a:rPr lang="en-US" sz="2000" b="1" kern="1200" dirty="0">
              <a:latin typeface="Calibri" pitchFamily="34" charset="0"/>
            </a:rPr>
            <a:t> verifier</a:t>
          </a:r>
          <a:r>
            <a:rPr lang="en-US" sz="2000" kern="1200" dirty="0">
              <a:latin typeface="Calibri" pitchFamily="34" charset="0"/>
            </a:rPr>
            <a:t> then checks the code to ensure that it adheres to the JVM specification.</a:t>
          </a:r>
        </a:p>
      </dsp:txBody>
      <dsp:txXfrm>
        <a:off x="518340" y="926544"/>
        <a:ext cx="5573040" cy="746691"/>
      </dsp:txXfrm>
    </dsp:sp>
    <dsp:sp modelId="{66551DFD-9E93-4A97-8AB1-26B0EB4A68A5}">
      <dsp:nvSpPr>
        <dsp:cNvPr id="0" name=""/>
        <dsp:cNvSpPr/>
      </dsp:nvSpPr>
      <dsp:spPr>
        <a:xfrm>
          <a:off x="990219" y="1806626"/>
          <a:ext cx="6630162" cy="793153"/>
        </a:xfrm>
        <a:prstGeom prst="roundRect">
          <a:avLst>
            <a:gd name="adj" fmla="val 10000"/>
          </a:avLst>
        </a:prstGeom>
        <a:solidFill>
          <a:schemeClr val="lt1"/>
        </a:solidFill>
        <a:ln w="38100" cap="rnd"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The bytecode is executed by the </a:t>
          </a:r>
          <a:r>
            <a:rPr lang="en-US" sz="2000" b="1" kern="1200" dirty="0">
              <a:latin typeface="Calibri" pitchFamily="34" charset="0"/>
            </a:rPr>
            <a:t>interpreter</a:t>
          </a:r>
          <a:r>
            <a:rPr lang="en-US" sz="2000" kern="1200" dirty="0">
              <a:latin typeface="Calibri" pitchFamily="34" charset="0"/>
            </a:rPr>
            <a:t>.</a:t>
          </a:r>
        </a:p>
      </dsp:txBody>
      <dsp:txXfrm>
        <a:off x="1013450" y="1829857"/>
        <a:ext cx="5573040" cy="746691"/>
      </dsp:txXfrm>
    </dsp:sp>
    <dsp:sp modelId="{643736D6-6CFB-48EE-A2BB-EA8984E51960}">
      <dsp:nvSpPr>
        <dsp:cNvPr id="0" name=""/>
        <dsp:cNvSpPr/>
      </dsp:nvSpPr>
      <dsp:spPr>
        <a:xfrm>
          <a:off x="1485328" y="2709939"/>
          <a:ext cx="6630162" cy="793153"/>
        </a:xfrm>
        <a:prstGeom prst="roundRect">
          <a:avLst>
            <a:gd name="adj" fmla="val 10000"/>
          </a:avLst>
        </a:prstGeom>
        <a:solidFill>
          <a:schemeClr val="lt1"/>
        </a:solidFill>
        <a:ln w="38100" cap="rnd"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itchFamily="34" charset="0"/>
            </a:rPr>
            <a:t>To boost the speed of execution, in Java version 2.0, a Hot Spot </a:t>
          </a:r>
          <a:r>
            <a:rPr lang="en-US" sz="2000" b="1" kern="1200" dirty="0">
              <a:latin typeface="Calibri" pitchFamily="34" charset="0"/>
            </a:rPr>
            <a:t>Just-in-Time</a:t>
          </a:r>
          <a:r>
            <a:rPr lang="en-US" sz="2000" kern="1200" dirty="0">
              <a:latin typeface="Calibri" pitchFamily="34" charset="0"/>
            </a:rPr>
            <a:t> (JIT) compiler was included at runtime.</a:t>
          </a:r>
        </a:p>
      </dsp:txBody>
      <dsp:txXfrm>
        <a:off x="1508559" y="2733170"/>
        <a:ext cx="5573040" cy="746691"/>
      </dsp:txXfrm>
    </dsp:sp>
    <dsp:sp modelId="{B6BE614A-30DA-4E01-BA27-FDC976F433F3}">
      <dsp:nvSpPr>
        <dsp:cNvPr id="0" name=""/>
        <dsp:cNvSpPr/>
      </dsp:nvSpPr>
      <dsp:spPr>
        <a:xfrm>
          <a:off x="1980438" y="3613252"/>
          <a:ext cx="6630162" cy="793153"/>
        </a:xfrm>
        <a:prstGeom prst="roundRect">
          <a:avLst>
            <a:gd name="adj" fmla="val 10000"/>
          </a:avLst>
        </a:prstGeom>
        <a:solidFill>
          <a:schemeClr val="lt1"/>
        </a:solidFill>
        <a:ln w="38100" cap="rnd"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During execution, the </a:t>
          </a:r>
          <a:r>
            <a:rPr lang="en-US" sz="1500" b="1" kern="1200" dirty="0"/>
            <a:t>JIT</a:t>
          </a:r>
          <a:r>
            <a:rPr lang="en-US" sz="1500" kern="1200" dirty="0"/>
            <a:t> compiler compiles some of the code into native code or platform-specific code to boosts the performance.</a:t>
          </a:r>
        </a:p>
      </dsp:txBody>
      <dsp:txXfrm>
        <a:off x="2003669" y="3636483"/>
        <a:ext cx="5573040" cy="746691"/>
      </dsp:txXfrm>
    </dsp:sp>
    <dsp:sp modelId="{ADD5DECE-65F2-4114-BE63-BCC330802452}">
      <dsp:nvSpPr>
        <dsp:cNvPr id="0" name=""/>
        <dsp:cNvSpPr/>
      </dsp:nvSpPr>
      <dsp:spPr>
        <a:xfrm>
          <a:off x="6114612" y="579442"/>
          <a:ext cx="515549" cy="515549"/>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230611" y="579442"/>
        <a:ext cx="283551" cy="387951"/>
      </dsp:txXfrm>
    </dsp:sp>
    <dsp:sp modelId="{EFD26E7A-C991-4F8C-9E68-C5120E436BD5}">
      <dsp:nvSpPr>
        <dsp:cNvPr id="0" name=""/>
        <dsp:cNvSpPr/>
      </dsp:nvSpPr>
      <dsp:spPr>
        <a:xfrm>
          <a:off x="6609721" y="1482755"/>
          <a:ext cx="515549" cy="515549"/>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6725720" y="1482755"/>
        <a:ext cx="283551" cy="387951"/>
      </dsp:txXfrm>
    </dsp:sp>
    <dsp:sp modelId="{FABEC5B9-879A-468E-843D-283EBAF11013}">
      <dsp:nvSpPr>
        <dsp:cNvPr id="0" name=""/>
        <dsp:cNvSpPr/>
      </dsp:nvSpPr>
      <dsp:spPr>
        <a:xfrm>
          <a:off x="7104831" y="2372849"/>
          <a:ext cx="515549" cy="515549"/>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220830" y="2372849"/>
        <a:ext cx="283551" cy="387951"/>
      </dsp:txXfrm>
    </dsp:sp>
    <dsp:sp modelId="{BE32B4D6-B14D-4789-A523-F6543E9B2A25}">
      <dsp:nvSpPr>
        <dsp:cNvPr id="0" name=""/>
        <dsp:cNvSpPr/>
      </dsp:nvSpPr>
      <dsp:spPr>
        <a:xfrm>
          <a:off x="7599940" y="3284975"/>
          <a:ext cx="515549" cy="515549"/>
        </a:xfrm>
        <a:prstGeom prst="downArrow">
          <a:avLst>
            <a:gd name="adj1" fmla="val 55000"/>
            <a:gd name="adj2" fmla="val 45000"/>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15939" y="3284975"/>
        <a:ext cx="283551" cy="3879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5ED06-1C22-4848-86A6-658A74369BF3}">
      <dsp:nvSpPr>
        <dsp:cNvPr id="0" name=""/>
        <dsp:cNvSpPr/>
      </dsp:nvSpPr>
      <dsp:spPr>
        <a:xfrm>
          <a:off x="0" y="3097"/>
          <a:ext cx="7620000" cy="452529"/>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mn-lt"/>
            </a:rPr>
            <a:t>Beginning-of-line comment </a:t>
          </a:r>
        </a:p>
      </dsp:txBody>
      <dsp:txXfrm>
        <a:off x="22091" y="25188"/>
        <a:ext cx="7575818" cy="408347"/>
      </dsp:txXfrm>
    </dsp:sp>
    <dsp:sp modelId="{246A31C0-997D-4BBA-812C-851A9ED7445F}">
      <dsp:nvSpPr>
        <dsp:cNvPr id="0" name=""/>
        <dsp:cNvSpPr/>
      </dsp:nvSpPr>
      <dsp:spPr>
        <a:xfrm>
          <a:off x="0" y="452637"/>
          <a:ext cx="7620000" cy="57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This type of comment can be placed before the code (on a different line).</a:t>
          </a:r>
        </a:p>
      </dsp:txBody>
      <dsp:txXfrm>
        <a:off x="0" y="452637"/>
        <a:ext cx="7620000" cy="576062"/>
      </dsp:txXfrm>
    </dsp:sp>
    <dsp:sp modelId="{25A6E5EE-08A8-43B9-A90E-D8D0B4D831E8}">
      <dsp:nvSpPr>
        <dsp:cNvPr id="0" name=""/>
        <dsp:cNvSpPr/>
      </dsp:nvSpPr>
      <dsp:spPr>
        <a:xfrm>
          <a:off x="0" y="1028700"/>
          <a:ext cx="7620000" cy="452529"/>
        </a:xfrm>
        <a:prstGeom prst="roundRect">
          <a:avLst/>
        </a:prstGeom>
        <a:solidFill>
          <a:schemeClr val="accent4">
            <a:hueOff val="-1066644"/>
            <a:satOff val="-12776"/>
            <a:lumOff val="353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End-of-line comment</a:t>
          </a:r>
        </a:p>
      </dsp:txBody>
      <dsp:txXfrm>
        <a:off x="22091" y="1050791"/>
        <a:ext cx="7575818" cy="408347"/>
      </dsp:txXfrm>
    </dsp:sp>
    <dsp:sp modelId="{1E530821-C6D5-439D-93E0-F665E11F3287}">
      <dsp:nvSpPr>
        <dsp:cNvPr id="0" name=""/>
        <dsp:cNvSpPr/>
      </dsp:nvSpPr>
      <dsp:spPr>
        <a:xfrm>
          <a:off x="0" y="1481229"/>
          <a:ext cx="7620000" cy="57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1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itchFamily="34" charset="0"/>
            </a:rPr>
            <a:t>This type of comment is placed at the end of the code (on the same line).</a:t>
          </a:r>
        </a:p>
      </dsp:txBody>
      <dsp:txXfrm>
        <a:off x="0" y="1481229"/>
        <a:ext cx="7620000" cy="57606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4/26/2023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4/26/2023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4/26/2023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4/26/2023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FC65-8E48-4515-AB89-48902E5DA271}"/>
              </a:ext>
            </a:extLst>
          </p:cNvPr>
          <p:cNvSpPr>
            <a:spLocks noGrp="1"/>
          </p:cNvSpPr>
          <p:nvPr>
            <p:ph type="ctrTitle"/>
          </p:nvPr>
        </p:nvSpPr>
        <p:spPr>
          <a:xfrm>
            <a:off x="1299921" y="635620"/>
            <a:ext cx="8825658" cy="812180"/>
          </a:xfrm>
        </p:spPr>
        <p:txBody>
          <a:bodyPr/>
          <a:lstStyle/>
          <a:p>
            <a:r>
              <a:rPr lang="en-US" sz="3200" dirty="0"/>
              <a:t>Introduction To Java</a:t>
            </a:r>
          </a:p>
        </p:txBody>
      </p:sp>
      <p:sp>
        <p:nvSpPr>
          <p:cNvPr id="3" name="Subtitle 2">
            <a:extLst>
              <a:ext uri="{FF2B5EF4-FFF2-40B4-BE49-F238E27FC236}">
                <a16:creationId xmlns:a16="http://schemas.microsoft.com/office/drawing/2014/main" id="{EE04F598-AEA8-43E4-BFBF-4BB004E53032}"/>
              </a:ext>
            </a:extLst>
          </p:cNvPr>
          <p:cNvSpPr>
            <a:spLocks noGrp="1"/>
          </p:cNvSpPr>
          <p:nvPr>
            <p:ph type="subTitle" idx="1"/>
          </p:nvPr>
        </p:nvSpPr>
        <p:spPr>
          <a:xfrm>
            <a:off x="1154955" y="2007220"/>
            <a:ext cx="8825658" cy="3631580"/>
          </a:xfrm>
        </p:spPr>
        <p:txBody>
          <a:bodyPr/>
          <a:lstStyle/>
          <a:p>
            <a:endParaRPr lang="en-US" sz="18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a:p>
            <a:endParaRPr lang="en-US"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a:p>
            <a:endParaRPr lang="en-US" sz="18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endParaRPr>
          </a:p>
          <a:p>
            <a:r>
              <a:rPr lang="en-US"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		</a:t>
            </a:r>
            <a:r>
              <a:rPr lang="en-US" sz="3200" b="1" spc="50" dirty="0">
                <a:ln w="12700" cmpd="sng">
                  <a:solidFill>
                    <a:schemeClr val="accent6">
                      <a:lumMod val="40000"/>
                      <a:lumOff val="60000"/>
                    </a:schemeClr>
                  </a:solidFill>
                  <a:prstDash val="solid"/>
                </a:ln>
                <a:solidFill>
                  <a:srgbClr val="FFFFFF"/>
                </a:solidFill>
                <a:effectLst>
                  <a:glow rad="53100">
                    <a:schemeClr val="accent6">
                      <a:satMod val="180000"/>
                      <a:alpha val="30000"/>
                    </a:schemeClr>
                  </a:glow>
                </a:effectLst>
                <a:latin typeface="Calibri" pitchFamily="34" charset="0"/>
              </a:rPr>
              <a:t>Application Development in Java</a:t>
            </a:r>
          </a:p>
          <a:p>
            <a:endParaRPr lang="en-US" dirty="0"/>
          </a:p>
        </p:txBody>
      </p:sp>
    </p:spTree>
    <p:extLst>
      <p:ext uri="{BB962C8B-B14F-4D97-AF65-F5344CB8AC3E}">
        <p14:creationId xmlns:p14="http://schemas.microsoft.com/office/powerpoint/2010/main" val="76020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Java Class 6-8</a:t>
            </a:r>
          </a:p>
        </p:txBody>
      </p:sp>
      <p:sp>
        <p:nvSpPr>
          <p:cNvPr id="3" name="Content Placeholder 2"/>
          <p:cNvSpPr>
            <a:spLocks noGrp="1"/>
          </p:cNvSpPr>
          <p:nvPr>
            <p:ph idx="1"/>
          </p:nvPr>
        </p:nvSpPr>
        <p:spPr>
          <a:xfrm>
            <a:off x="1154955" y="1983346"/>
            <a:ext cx="8761412" cy="4765184"/>
          </a:xfrm>
        </p:spPr>
        <p:txBody>
          <a:bodyPr/>
          <a:lstStyle/>
          <a:p>
            <a:pPr lvl="0"/>
            <a:endParaRPr lang="en-US" dirty="0"/>
          </a:p>
          <a:p>
            <a:pPr lvl="0"/>
            <a:r>
              <a:rPr lang="en-US" dirty="0"/>
              <a:t>A Java variable is a piece of memory that can contain a data value. A variable thus has a data type. Data types are covered in more detail in the text on </a:t>
            </a:r>
            <a:r>
              <a:rPr lang="en-US" b="1" dirty="0"/>
              <a:t>Java data types</a:t>
            </a:r>
          </a:p>
          <a:p>
            <a:pPr lvl="0"/>
            <a:r>
              <a:rPr lang="en-US" dirty="0"/>
              <a:t>Variables are typically used to store information which your Java program needs to do its job. This can be any kind of information ranging from texts, codes (e.g. country codes, currency codes etc.) to numbers, temporary results of multi step calculations etc.</a:t>
            </a:r>
          </a:p>
          <a:p>
            <a:pPr lvl="0"/>
            <a:r>
              <a:rPr lang="en-US" dirty="0"/>
              <a:t>Are also referred to as instance fields or instance variables. </a:t>
            </a:r>
          </a:p>
          <a:p>
            <a:pPr lvl="0"/>
            <a:r>
              <a:rPr lang="en-US" dirty="0"/>
              <a:t>Represent the state of objects. </a:t>
            </a:r>
          </a:p>
          <a:p>
            <a:r>
              <a:rPr lang="en-US" dirty="0"/>
              <a:t>             For Example</a:t>
            </a:r>
          </a:p>
          <a:p>
            <a:r>
              <a:rPr lang="en-US" dirty="0"/>
              <a:t>    			</a:t>
            </a:r>
            <a:r>
              <a:rPr lang="en-US" dirty="0" err="1"/>
              <a:t>int</a:t>
            </a:r>
            <a:r>
              <a:rPr lang="en-US" dirty="0"/>
              <a:t> number =30;</a:t>
            </a:r>
          </a:p>
          <a:p>
            <a:r>
              <a:rPr lang="en-US" dirty="0"/>
              <a:t>      number=number+10;</a:t>
            </a:r>
          </a:p>
          <a:p>
            <a:endParaRPr lang="en-US" dirty="0"/>
          </a:p>
        </p:txBody>
      </p:sp>
      <p:grpSp>
        <p:nvGrpSpPr>
          <p:cNvPr id="4" name="Group 3">
            <a:extLst>
              <a:ext uri="{FF2B5EF4-FFF2-40B4-BE49-F238E27FC236}">
                <a16:creationId xmlns:a16="http://schemas.microsoft.com/office/drawing/2014/main" id="{FFAD602A-AC75-4F8F-B2F4-C6BAB9560415}"/>
              </a:ext>
            </a:extLst>
          </p:cNvPr>
          <p:cNvGrpSpPr/>
          <p:nvPr/>
        </p:nvGrpSpPr>
        <p:grpSpPr>
          <a:xfrm>
            <a:off x="1154953" y="1983346"/>
            <a:ext cx="6027420" cy="398913"/>
            <a:chOff x="381001" y="2960014"/>
            <a:chExt cx="6027420" cy="398913"/>
          </a:xfrm>
        </p:grpSpPr>
        <p:sp>
          <p:nvSpPr>
            <p:cNvPr id="5" name="Rectangle: Rounded Corners 9">
              <a:extLst>
                <a:ext uri="{FF2B5EF4-FFF2-40B4-BE49-F238E27FC236}">
                  <a16:creationId xmlns:a16="http://schemas.microsoft.com/office/drawing/2014/main" id="{FC5B5765-592B-491D-B8C1-F8F718B5647D}"/>
                </a:ext>
              </a:extLst>
            </p:cNvPr>
            <p:cNvSpPr/>
            <p:nvPr/>
          </p:nvSpPr>
          <p:spPr>
            <a:xfrm>
              <a:off x="381001" y="2960014"/>
              <a:ext cx="6027420" cy="398913"/>
            </a:xfrm>
            <a:prstGeom prst="roundRect">
              <a:avLst/>
            </a:prstGeom>
          </p:spPr>
          <p:style>
            <a:lnRef idx="1">
              <a:schemeClr val="accent5"/>
            </a:lnRef>
            <a:fillRef idx="2">
              <a:schemeClr val="accent5"/>
            </a:fillRef>
            <a:effectRef idx="1">
              <a:schemeClr val="accent5"/>
            </a:effectRef>
            <a:fontRef idx="minor">
              <a:schemeClr val="dk1"/>
            </a:fontRef>
          </p:style>
        </p:sp>
        <p:sp>
          <p:nvSpPr>
            <p:cNvPr id="6" name="Rectangle: Rounded Corners 4">
              <a:extLst>
                <a:ext uri="{FF2B5EF4-FFF2-40B4-BE49-F238E27FC236}">
                  <a16:creationId xmlns:a16="http://schemas.microsoft.com/office/drawing/2014/main" id="{8B867791-C3F3-4FE6-9B98-5E2E6E0F60DF}"/>
                </a:ext>
              </a:extLst>
            </p:cNvPr>
            <p:cNvSpPr txBox="1"/>
            <p:nvPr/>
          </p:nvSpPr>
          <p:spPr>
            <a:xfrm>
              <a:off x="400474" y="2979487"/>
              <a:ext cx="5988474" cy="35996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227822" tIns="0" rIns="227822" bIns="0" numCol="1" spcCol="1270" anchor="ctr" anchorCtr="0">
              <a:noAutofit/>
            </a:bodyPr>
            <a:lstStyle/>
            <a:p>
              <a:pPr marL="0" lvl="0" indent="0" algn="l" defTabSz="800100">
                <a:lnSpc>
                  <a:spcPct val="90000"/>
                </a:lnSpc>
                <a:spcBef>
                  <a:spcPct val="0"/>
                </a:spcBef>
                <a:spcAft>
                  <a:spcPct val="35000"/>
                </a:spcAft>
                <a:buNone/>
              </a:pPr>
              <a:r>
                <a:rPr lang="en-US" sz="1800" b="1" kern="1200" dirty="0"/>
                <a:t>Variables</a:t>
              </a:r>
            </a:p>
          </p:txBody>
        </p:sp>
      </p:grpSp>
      <p:pic>
        <p:nvPicPr>
          <p:cNvPr id="7" name="Picture 4">
            <a:extLst>
              <a:ext uri="{FF2B5EF4-FFF2-40B4-BE49-F238E27FC236}">
                <a16:creationId xmlns:a16="http://schemas.microsoft.com/office/drawing/2014/main" id="{CCB1034E-B7C2-43A8-B897-A0C210998DB3}"/>
              </a:ext>
            </a:extLst>
          </p:cNvPr>
          <p:cNvPicPr>
            <a:picLocks noChangeAspect="1" noChangeArrowheads="1"/>
          </p:cNvPicPr>
          <p:nvPr/>
        </p:nvPicPr>
        <p:blipFill>
          <a:blip r:embed="rId2" cstate="print"/>
          <a:srcRect/>
          <a:stretch>
            <a:fillRect/>
          </a:stretch>
        </p:blipFill>
        <p:spPr bwMode="auto">
          <a:xfrm>
            <a:off x="6205361" y="5958167"/>
            <a:ext cx="5629275" cy="533400"/>
          </a:xfrm>
          <a:prstGeom prst="rect">
            <a:avLst/>
          </a:prstGeom>
          <a:noFill/>
          <a:ln w="9525">
            <a:noFill/>
            <a:miter lim="800000"/>
            <a:headEnd/>
            <a:tailEnd/>
          </a:ln>
        </p:spPr>
      </p:pic>
    </p:spTree>
    <p:extLst>
      <p:ext uri="{BB962C8B-B14F-4D97-AF65-F5344CB8AC3E}">
        <p14:creationId xmlns:p14="http://schemas.microsoft.com/office/powerpoint/2010/main" val="148133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B956-CDD7-4384-9246-986B6DFFC048}"/>
              </a:ext>
            </a:extLst>
          </p:cNvPr>
          <p:cNvSpPr>
            <a:spLocks noGrp="1"/>
          </p:cNvSpPr>
          <p:nvPr>
            <p:ph type="title"/>
          </p:nvPr>
        </p:nvSpPr>
        <p:spPr/>
        <p:txBody>
          <a:bodyPr/>
          <a:lstStyle/>
          <a:p>
            <a:r>
              <a:rPr lang="en-US" dirty="0"/>
              <a:t>Structure of a Java Class 7-8</a:t>
            </a:r>
          </a:p>
        </p:txBody>
      </p:sp>
      <p:sp>
        <p:nvSpPr>
          <p:cNvPr id="3" name="Content Placeholder 2">
            <a:extLst>
              <a:ext uri="{FF2B5EF4-FFF2-40B4-BE49-F238E27FC236}">
                <a16:creationId xmlns:a16="http://schemas.microsoft.com/office/drawing/2014/main" id="{FC232988-B96F-4A40-97DD-65CCAD0B97F2}"/>
              </a:ext>
            </a:extLst>
          </p:cNvPr>
          <p:cNvSpPr>
            <a:spLocks noGrp="1"/>
          </p:cNvSpPr>
          <p:nvPr>
            <p:ph idx="1"/>
          </p:nvPr>
        </p:nvSpPr>
        <p:spPr>
          <a:xfrm>
            <a:off x="1154954" y="2603500"/>
            <a:ext cx="8761412" cy="4145030"/>
          </a:xfrm>
        </p:spPr>
        <p:txBody>
          <a:bodyPr>
            <a:normAutofit fontScale="92500" lnSpcReduction="10000"/>
          </a:bodyPr>
          <a:lstStyle/>
          <a:p>
            <a:pPr lvl="0"/>
            <a:r>
              <a:rPr lang="en-US" sz="1800" dirty="0">
                <a:latin typeface="Calibri" pitchFamily="34" charset="0"/>
              </a:rPr>
              <a:t> </a:t>
            </a:r>
            <a:r>
              <a:rPr lang="en-US" dirty="0"/>
              <a:t>A method is a collection of statements that perform some specific task and return the result to the caller.</a:t>
            </a:r>
          </a:p>
          <a:p>
            <a:pPr lvl="0"/>
            <a:r>
              <a:rPr lang="en-US" dirty="0"/>
              <a:t>A method can perform some specific task without returning anything.</a:t>
            </a:r>
          </a:p>
          <a:p>
            <a:r>
              <a:rPr lang="en-US" dirty="0"/>
              <a:t>Methods allow us to </a:t>
            </a:r>
            <a:r>
              <a:rPr lang="en-US" b="1" dirty="0"/>
              <a:t>reuse</a:t>
            </a:r>
            <a:r>
              <a:rPr lang="en-US" dirty="0"/>
              <a:t> the code without retyping the code.</a:t>
            </a:r>
            <a:endParaRPr lang="en-US" sz="1800" dirty="0">
              <a:latin typeface="Calibri" pitchFamily="34" charset="0"/>
            </a:endParaRPr>
          </a:p>
          <a:p>
            <a:pPr lvl="0"/>
            <a:r>
              <a:rPr lang="en-US" dirty="0">
                <a:latin typeface="Calibri" pitchFamily="34" charset="0"/>
              </a:rPr>
              <a:t>Are functions that represent some action to be performed on an object.</a:t>
            </a:r>
            <a:endParaRPr lang="en-US" sz="1800" dirty="0">
              <a:latin typeface="Calibri" pitchFamily="34" charset="0"/>
            </a:endParaRPr>
          </a:p>
          <a:p>
            <a:pPr lvl="0"/>
            <a:r>
              <a:rPr lang="en-US" sz="1800" dirty="0">
                <a:latin typeface="Calibri" pitchFamily="34" charset="0"/>
              </a:rPr>
              <a:t>Are also referred to as instance methods.</a:t>
            </a:r>
            <a:endParaRPr lang="en-US" dirty="0"/>
          </a:p>
          <a:p>
            <a:pPr marL="0" lvl="0" indent="0">
              <a:buNone/>
            </a:pPr>
            <a:endParaRPr lang="en-US" dirty="0"/>
          </a:p>
          <a:p>
            <a:pPr lvl="0"/>
            <a:r>
              <a:rPr lang="en-US" dirty="0"/>
              <a:t>Are also methods or functions that are invoked during the creation of an object. </a:t>
            </a:r>
          </a:p>
          <a:p>
            <a:pPr lvl="0"/>
            <a:r>
              <a:rPr lang="en-US" dirty="0"/>
              <a:t>a constructor also contains </a:t>
            </a:r>
            <a:r>
              <a:rPr lang="en-US" b="1" dirty="0"/>
              <a:t>collection of statements(i.e. instructions)</a:t>
            </a:r>
            <a:r>
              <a:rPr lang="en-US" dirty="0"/>
              <a:t> that are executed at time of Object creation.</a:t>
            </a:r>
          </a:p>
          <a:p>
            <a:pPr lvl="0"/>
            <a:r>
              <a:rPr lang="en-US" dirty="0"/>
              <a:t>Used to initialize the objects.</a:t>
            </a:r>
          </a:p>
        </p:txBody>
      </p:sp>
      <p:grpSp>
        <p:nvGrpSpPr>
          <p:cNvPr id="7" name="Group 6">
            <a:extLst>
              <a:ext uri="{FF2B5EF4-FFF2-40B4-BE49-F238E27FC236}">
                <a16:creationId xmlns:a16="http://schemas.microsoft.com/office/drawing/2014/main" id="{7DFE63EF-B1ED-47A8-863D-661BFCA314BE}"/>
              </a:ext>
            </a:extLst>
          </p:cNvPr>
          <p:cNvGrpSpPr/>
          <p:nvPr/>
        </p:nvGrpSpPr>
        <p:grpSpPr>
          <a:xfrm>
            <a:off x="1308070" y="2232269"/>
            <a:ext cx="6027420" cy="371231"/>
            <a:chOff x="457201" y="496713"/>
            <a:chExt cx="6027420" cy="371231"/>
          </a:xfrm>
        </p:grpSpPr>
        <p:sp>
          <p:nvSpPr>
            <p:cNvPr id="8" name="Rectangle: Rounded Corners 7">
              <a:extLst>
                <a:ext uri="{FF2B5EF4-FFF2-40B4-BE49-F238E27FC236}">
                  <a16:creationId xmlns:a16="http://schemas.microsoft.com/office/drawing/2014/main" id="{62B00736-1061-4784-A22C-E3018B5F9DF9}"/>
                </a:ext>
              </a:extLst>
            </p:cNvPr>
            <p:cNvSpPr/>
            <p:nvPr/>
          </p:nvSpPr>
          <p:spPr>
            <a:xfrm>
              <a:off x="457201" y="496713"/>
              <a:ext cx="6027420" cy="371231"/>
            </a:xfrm>
            <a:prstGeom prst="roundRect">
              <a:avLst/>
            </a:prstGeom>
          </p:spPr>
          <p:style>
            <a:lnRef idx="1">
              <a:schemeClr val="accent3"/>
            </a:lnRef>
            <a:fillRef idx="2">
              <a:schemeClr val="accent3"/>
            </a:fillRef>
            <a:effectRef idx="1">
              <a:schemeClr val="accent3"/>
            </a:effectRef>
            <a:fontRef idx="minor">
              <a:schemeClr val="dk1"/>
            </a:fontRef>
          </p:style>
        </p:sp>
        <p:sp>
          <p:nvSpPr>
            <p:cNvPr id="9" name="Rectangle: Rounded Corners 4">
              <a:extLst>
                <a:ext uri="{FF2B5EF4-FFF2-40B4-BE49-F238E27FC236}">
                  <a16:creationId xmlns:a16="http://schemas.microsoft.com/office/drawing/2014/main" id="{1A213881-A52C-48A9-8549-D493CF731060}"/>
                </a:ext>
              </a:extLst>
            </p:cNvPr>
            <p:cNvSpPr txBox="1"/>
            <p:nvPr/>
          </p:nvSpPr>
          <p:spPr>
            <a:xfrm>
              <a:off x="475323" y="514835"/>
              <a:ext cx="5991176" cy="334987"/>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227822" tIns="0" rIns="227822" bIns="0" numCol="1" spcCol="1270" anchor="ctr" anchorCtr="0">
              <a:noAutofit/>
            </a:bodyPr>
            <a:lstStyle/>
            <a:p>
              <a:pPr marL="0" lvl="0" indent="0" algn="l" defTabSz="889000">
                <a:lnSpc>
                  <a:spcPct val="90000"/>
                </a:lnSpc>
                <a:spcBef>
                  <a:spcPct val="0"/>
                </a:spcBef>
                <a:spcAft>
                  <a:spcPct val="35000"/>
                </a:spcAft>
                <a:buNone/>
              </a:pPr>
              <a:r>
                <a:rPr lang="en-US" sz="2000" b="1" kern="1200" dirty="0"/>
                <a:t>Methods</a:t>
              </a:r>
            </a:p>
          </p:txBody>
        </p:sp>
      </p:grpSp>
      <p:grpSp>
        <p:nvGrpSpPr>
          <p:cNvPr id="11" name="Group 10">
            <a:extLst>
              <a:ext uri="{FF2B5EF4-FFF2-40B4-BE49-F238E27FC236}">
                <a16:creationId xmlns:a16="http://schemas.microsoft.com/office/drawing/2014/main" id="{027A2D4E-158A-4AC8-BFCC-989A59BF9030}"/>
              </a:ext>
            </a:extLst>
          </p:cNvPr>
          <p:cNvGrpSpPr/>
          <p:nvPr/>
        </p:nvGrpSpPr>
        <p:grpSpPr>
          <a:xfrm>
            <a:off x="5470986" y="4488622"/>
            <a:ext cx="6027420" cy="376751"/>
            <a:chOff x="381001" y="2651110"/>
            <a:chExt cx="6027420" cy="376751"/>
          </a:xfrm>
        </p:grpSpPr>
        <p:sp>
          <p:nvSpPr>
            <p:cNvPr id="12" name="Rectangle: Rounded Corners 11">
              <a:extLst>
                <a:ext uri="{FF2B5EF4-FFF2-40B4-BE49-F238E27FC236}">
                  <a16:creationId xmlns:a16="http://schemas.microsoft.com/office/drawing/2014/main" id="{44104F17-F5E9-4F4E-9252-0D27248877BE}"/>
                </a:ext>
              </a:extLst>
            </p:cNvPr>
            <p:cNvSpPr/>
            <p:nvPr/>
          </p:nvSpPr>
          <p:spPr>
            <a:xfrm>
              <a:off x="381001" y="2651110"/>
              <a:ext cx="6027420" cy="376751"/>
            </a:xfrm>
            <a:prstGeom prst="roundRect">
              <a:avLst/>
            </a:prstGeom>
          </p:spPr>
          <p:style>
            <a:lnRef idx="1">
              <a:schemeClr val="accent4"/>
            </a:lnRef>
            <a:fillRef idx="2">
              <a:schemeClr val="accent4"/>
            </a:fillRef>
            <a:effectRef idx="1">
              <a:schemeClr val="accent4"/>
            </a:effectRef>
            <a:fontRef idx="minor">
              <a:schemeClr val="dk1"/>
            </a:fontRef>
          </p:style>
        </p:sp>
        <p:sp>
          <p:nvSpPr>
            <p:cNvPr id="13" name="Rectangle: Rounded Corners 4">
              <a:extLst>
                <a:ext uri="{FF2B5EF4-FFF2-40B4-BE49-F238E27FC236}">
                  <a16:creationId xmlns:a16="http://schemas.microsoft.com/office/drawing/2014/main" id="{2B042A0D-2C3D-4DD9-A16B-13BD68444071}"/>
                </a:ext>
              </a:extLst>
            </p:cNvPr>
            <p:cNvSpPr txBox="1"/>
            <p:nvPr/>
          </p:nvSpPr>
          <p:spPr>
            <a:xfrm>
              <a:off x="399392" y="2669501"/>
              <a:ext cx="5990638" cy="339969"/>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227822" tIns="0" rIns="227822" bIns="0" numCol="1" spcCol="1270" anchor="ctr" anchorCtr="0">
              <a:noAutofit/>
            </a:bodyPr>
            <a:lstStyle/>
            <a:p>
              <a:pPr marL="0" lvl="0" indent="0" algn="l" defTabSz="755650">
                <a:lnSpc>
                  <a:spcPct val="90000"/>
                </a:lnSpc>
                <a:spcBef>
                  <a:spcPct val="0"/>
                </a:spcBef>
                <a:spcAft>
                  <a:spcPct val="35000"/>
                </a:spcAft>
                <a:buNone/>
              </a:pPr>
              <a:r>
                <a:rPr lang="en-US" sz="1700" b="1" kern="1200" dirty="0"/>
                <a:t>Constructors</a:t>
              </a:r>
            </a:p>
          </p:txBody>
        </p:sp>
      </p:grpSp>
    </p:spTree>
    <p:extLst>
      <p:ext uri="{BB962C8B-B14F-4D97-AF65-F5344CB8AC3E}">
        <p14:creationId xmlns:p14="http://schemas.microsoft.com/office/powerpoint/2010/main" val="74653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Java Class 8-8</a:t>
            </a:r>
          </a:p>
        </p:txBody>
      </p:sp>
      <p:pic>
        <p:nvPicPr>
          <p:cNvPr id="3074" name="Picture 2" descr="methods in jav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893" y="2757264"/>
            <a:ext cx="11578107" cy="287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3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E6B2-9182-4AAF-8E41-68FA24C8622E}"/>
              </a:ext>
            </a:extLst>
          </p:cNvPr>
          <p:cNvSpPr>
            <a:spLocks noGrp="1"/>
          </p:cNvSpPr>
          <p:nvPr>
            <p:ph type="title"/>
          </p:nvPr>
        </p:nvSpPr>
        <p:spPr/>
        <p:txBody>
          <a:bodyPr/>
          <a:lstStyle/>
          <a:p>
            <a:r>
              <a:rPr lang="en-US" sz="2800" dirty="0"/>
              <a:t>Developing a Java Program on Windows</a:t>
            </a:r>
          </a:p>
        </p:txBody>
      </p:sp>
      <p:sp>
        <p:nvSpPr>
          <p:cNvPr id="3" name="Content Placeholder 2">
            <a:extLst>
              <a:ext uri="{FF2B5EF4-FFF2-40B4-BE49-F238E27FC236}">
                <a16:creationId xmlns:a16="http://schemas.microsoft.com/office/drawing/2014/main" id="{F7235D2B-1D41-4B4E-A913-5858FF246338}"/>
              </a:ext>
            </a:extLst>
          </p:cNvPr>
          <p:cNvSpPr>
            <a:spLocks noGrp="1"/>
          </p:cNvSpPr>
          <p:nvPr>
            <p:ph idx="1"/>
          </p:nvPr>
        </p:nvSpPr>
        <p:spPr/>
        <p:txBody>
          <a:bodyPr/>
          <a:lstStyle/>
          <a:p>
            <a:r>
              <a:rPr lang="en-US" sz="2400" dirty="0"/>
              <a:t>Basic requirements to write a Java program are as follows:</a:t>
            </a:r>
          </a:p>
          <a:p>
            <a:pPr lvl="1"/>
            <a:r>
              <a:rPr lang="en-US" sz="2000" dirty="0"/>
              <a:t>The </a:t>
            </a:r>
            <a:r>
              <a:rPr lang="en-US" sz="2000" b="1" dirty="0">
                <a:solidFill>
                  <a:schemeClr val="tx1">
                    <a:lumMod val="95000"/>
                    <a:lumOff val="5000"/>
                  </a:schemeClr>
                </a:solidFill>
              </a:rPr>
              <a:t>JDK 8</a:t>
            </a:r>
            <a:r>
              <a:rPr lang="en-US" sz="2000" dirty="0"/>
              <a:t> installed and configured on the system. </a:t>
            </a:r>
          </a:p>
          <a:p>
            <a:pPr lvl="1"/>
            <a:r>
              <a:rPr lang="en-US" sz="2000" dirty="0"/>
              <a:t>A text editor, such as </a:t>
            </a:r>
            <a:r>
              <a:rPr lang="en-US" sz="2000" b="1" dirty="0">
                <a:solidFill>
                  <a:schemeClr val="tx1">
                    <a:lumMod val="95000"/>
                    <a:lumOff val="5000"/>
                  </a:schemeClr>
                </a:solidFill>
              </a:rPr>
              <a:t>Notepad</a:t>
            </a:r>
            <a:r>
              <a:rPr lang="en-US" sz="2000" dirty="0">
                <a:solidFill>
                  <a:schemeClr val="tx1">
                    <a:lumMod val="95000"/>
                    <a:lumOff val="5000"/>
                  </a:schemeClr>
                </a:solidFill>
              </a:rPr>
              <a:t>.  </a:t>
            </a:r>
          </a:p>
          <a:p>
            <a:r>
              <a:rPr lang="en-US" sz="1800" dirty="0"/>
              <a:t>To create, compile, and execute a Java program, perform the</a:t>
            </a:r>
            <a:endParaRPr lang="en-US" dirty="0"/>
          </a:p>
        </p:txBody>
      </p:sp>
      <p:graphicFrame>
        <p:nvGraphicFramePr>
          <p:cNvPr id="6" name="Diagram 5">
            <a:extLst>
              <a:ext uri="{FF2B5EF4-FFF2-40B4-BE49-F238E27FC236}">
                <a16:creationId xmlns:a16="http://schemas.microsoft.com/office/drawing/2014/main" id="{6635D0A2-78B8-47F8-92C7-17CE59E3F16D}"/>
              </a:ext>
            </a:extLst>
          </p:cNvPr>
          <p:cNvGraphicFramePr/>
          <p:nvPr>
            <p:extLst>
              <p:ext uri="{D42A27DB-BD31-4B8C-83A1-F6EECF244321}">
                <p14:modId xmlns:p14="http://schemas.microsoft.com/office/powerpoint/2010/main" val="1664795073"/>
              </p:ext>
            </p:extLst>
          </p:nvPr>
        </p:nvGraphicFramePr>
        <p:xfrm>
          <a:off x="1497059" y="4047068"/>
          <a:ext cx="80772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3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51BB3-256F-4BF1-9B09-57D0A652352F}"/>
              </a:ext>
            </a:extLst>
          </p:cNvPr>
          <p:cNvSpPr>
            <a:spLocks noGrp="1"/>
          </p:cNvSpPr>
          <p:nvPr>
            <p:ph type="title"/>
          </p:nvPr>
        </p:nvSpPr>
        <p:spPr/>
        <p:txBody>
          <a:bodyPr/>
          <a:lstStyle/>
          <a:p>
            <a:r>
              <a:rPr lang="en-US" sz="3200" dirty="0"/>
              <a:t>Create a Java Program 1-4 </a:t>
            </a:r>
          </a:p>
        </p:txBody>
      </p:sp>
      <p:sp>
        <p:nvSpPr>
          <p:cNvPr id="3" name="Content Placeholder 2">
            <a:extLst>
              <a:ext uri="{FF2B5EF4-FFF2-40B4-BE49-F238E27FC236}">
                <a16:creationId xmlns:a16="http://schemas.microsoft.com/office/drawing/2014/main" id="{390D5702-7281-4394-8BDF-C04BB7E7FAAA}"/>
              </a:ext>
            </a:extLst>
          </p:cNvPr>
          <p:cNvSpPr>
            <a:spLocks noGrp="1"/>
          </p:cNvSpPr>
          <p:nvPr>
            <p:ph idx="1"/>
          </p:nvPr>
        </p:nvSpPr>
        <p:spPr>
          <a:xfrm>
            <a:off x="1154955" y="2603499"/>
            <a:ext cx="8761412" cy="4084379"/>
          </a:xfrm>
        </p:spPr>
        <p:txBody>
          <a:bodyPr>
            <a:normAutofit/>
          </a:bodyPr>
          <a:lstStyle/>
          <a:p>
            <a:r>
              <a:rPr lang="en-US" sz="1800" dirty="0"/>
              <a:t>Following code snippet demonstrates a simple Java program:</a:t>
            </a:r>
          </a:p>
          <a:p>
            <a:endParaRPr lang="en-US" sz="1800" dirty="0"/>
          </a:p>
          <a:p>
            <a:endParaRPr lang="en-US" dirty="0"/>
          </a:p>
          <a:p>
            <a:endParaRPr lang="en-US" dirty="0"/>
          </a:p>
          <a:p>
            <a:endParaRPr lang="en-US" dirty="0"/>
          </a:p>
          <a:p>
            <a:r>
              <a:rPr lang="en-US" sz="1800" dirty="0">
                <a:latin typeface="Courier New" pitchFamily="49" charset="0"/>
                <a:cs typeface="Courier New" pitchFamily="49" charset="0"/>
              </a:rPr>
              <a:t>class</a:t>
            </a:r>
            <a:r>
              <a:rPr lang="en-US" sz="1800" dirty="0"/>
              <a:t> is a keyword and </a:t>
            </a:r>
            <a:r>
              <a:rPr lang="en-US" sz="1800" b="1" dirty="0">
                <a:latin typeface="Courier New" pitchFamily="49" charset="0"/>
                <a:cs typeface="Courier New" pitchFamily="49" charset="0"/>
              </a:rPr>
              <a:t>HelloWorld</a:t>
            </a:r>
            <a:r>
              <a:rPr lang="en-US" sz="1800" dirty="0"/>
              <a:t> is the name of the class.</a:t>
            </a:r>
          </a:p>
          <a:p>
            <a:r>
              <a:rPr lang="en-US" sz="1800" dirty="0"/>
              <a:t>The entire class definition and its members must be written within the opening and closing curly braces </a:t>
            </a:r>
            <a:r>
              <a:rPr lang="en-US" sz="1800" dirty="0">
                <a:latin typeface="Courier New" pitchFamily="49" charset="0"/>
                <a:cs typeface="Courier New" pitchFamily="49" charset="0"/>
              </a:rPr>
              <a:t>{}</a:t>
            </a:r>
            <a:r>
              <a:rPr lang="en-US" sz="1800" dirty="0">
                <a:cs typeface="Courier New" pitchFamily="49" charset="0"/>
              </a:rPr>
              <a:t>.</a:t>
            </a:r>
          </a:p>
          <a:p>
            <a:r>
              <a:rPr lang="en-US" sz="1800" dirty="0"/>
              <a:t> The area between the braces is known as the </a:t>
            </a:r>
            <a:r>
              <a:rPr lang="en-US" sz="1800" dirty="0">
                <a:solidFill>
                  <a:schemeClr val="tx1">
                    <a:lumMod val="95000"/>
                    <a:lumOff val="5000"/>
                  </a:schemeClr>
                </a:solidFill>
              </a:rPr>
              <a:t>class body and contains the code for that class. </a:t>
            </a:r>
          </a:p>
          <a:p>
            <a:endParaRPr lang="en-US" dirty="0"/>
          </a:p>
          <a:p>
            <a:endParaRPr lang="en-US" dirty="0"/>
          </a:p>
        </p:txBody>
      </p:sp>
      <p:graphicFrame>
        <p:nvGraphicFramePr>
          <p:cNvPr id="4" name="Table 3">
            <a:extLst>
              <a:ext uri="{FF2B5EF4-FFF2-40B4-BE49-F238E27FC236}">
                <a16:creationId xmlns:a16="http://schemas.microsoft.com/office/drawing/2014/main" id="{39DDDF6D-D84A-4753-9132-88F22A5D228B}"/>
              </a:ext>
            </a:extLst>
          </p:cNvPr>
          <p:cNvGraphicFramePr>
            <a:graphicFrameLocks noGrp="1"/>
          </p:cNvGraphicFramePr>
          <p:nvPr>
            <p:extLst>
              <p:ext uri="{D42A27DB-BD31-4B8C-83A1-F6EECF244321}">
                <p14:modId xmlns:p14="http://schemas.microsoft.com/office/powerpoint/2010/main" val="65886029"/>
              </p:ext>
            </p:extLst>
          </p:nvPr>
        </p:nvGraphicFramePr>
        <p:xfrm>
          <a:off x="1573259" y="2971800"/>
          <a:ext cx="7924800" cy="14630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4478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public </a:t>
                      </a:r>
                      <a:r>
                        <a:rPr lang="en-US" sz="1800" b="1" kern="1200" baseline="0" dirty="0">
                          <a:solidFill>
                            <a:srgbClr val="7030A0"/>
                          </a:solidFill>
                          <a:latin typeface="Courier New" pitchFamily="49" charset="0"/>
                          <a:ea typeface="+mn-ea"/>
                          <a:cs typeface="Courier New" pitchFamily="49" charset="0"/>
                        </a:rPr>
                        <a:t>class </a:t>
                      </a:r>
                      <a:r>
                        <a:rPr lang="en-US" sz="1800" b="1" kern="1200" baseline="0" dirty="0" err="1">
                          <a:solidFill>
                            <a:srgbClr val="7030A0"/>
                          </a:solidFill>
                          <a:latin typeface="Courier New" pitchFamily="49" charset="0"/>
                          <a:ea typeface="+mn-ea"/>
                          <a:cs typeface="Courier New" pitchFamily="49" charset="0"/>
                        </a:rPr>
                        <a:t>HelloWorld</a:t>
                      </a:r>
                      <a:r>
                        <a:rPr lang="en-US" sz="1800" b="1" kern="1200" baseline="0" dirty="0">
                          <a:solidFill>
                            <a:srgbClr val="7030A0"/>
                          </a:solidFill>
                          <a:latin typeface="Courier New" pitchFamily="49" charset="0"/>
                          <a:ea typeface="+mn-ea"/>
                          <a:cs typeface="Courier New" pitchFamily="49" charset="0"/>
                        </a:rPr>
                        <a:t> </a:t>
                      </a:r>
                      <a:r>
                        <a:rPr lang="en-US" sz="1800" b="0" kern="1200" baseline="0" dirty="0">
                          <a:solidFill>
                            <a:schemeClr val="tx1">
                              <a:lumMod val="95000"/>
                              <a:lumOff val="5000"/>
                            </a:schemeClr>
                          </a:solidFill>
                          <a:latin typeface="Courier New" pitchFamily="49" charset="0"/>
                          <a:ea typeface="+mn-ea"/>
                          <a:cs typeface="Courier New" pitchFamily="49" charset="0"/>
                        </a:rPr>
                        <a:t>{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public static void main(String[] </a:t>
                      </a:r>
                      <a:r>
                        <a:rPr lang="en-US" sz="1800" b="0" kern="1200" baseline="0" dirty="0" err="1">
                          <a:solidFill>
                            <a:schemeClr val="tx1">
                              <a:lumMod val="95000"/>
                              <a:lumOff val="5000"/>
                            </a:schemeClr>
                          </a:solidFill>
                          <a:latin typeface="Courier New" pitchFamily="49" charset="0"/>
                          <a:ea typeface="+mn-ea"/>
                          <a:cs typeface="Courier New" pitchFamily="49" charset="0"/>
                        </a:rPr>
                        <a:t>args</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0" kern="1200" baseline="0" dirty="0" err="1">
                          <a:solidFill>
                            <a:schemeClr val="tx1">
                              <a:lumMod val="95000"/>
                              <a:lumOff val="5000"/>
                            </a:schemeClr>
                          </a:solidFill>
                          <a:latin typeface="Courier New" pitchFamily="49" charset="0"/>
                          <a:ea typeface="+mn-ea"/>
                          <a:cs typeface="Courier New" pitchFamily="49" charset="0"/>
                        </a:rPr>
                        <a:t>System.out.println</a:t>
                      </a:r>
                      <a:r>
                        <a:rPr lang="en-US" sz="1800" b="0" kern="1200" baseline="0" dirty="0">
                          <a:solidFill>
                            <a:schemeClr val="tx1">
                              <a:lumMod val="95000"/>
                              <a:lumOff val="5000"/>
                            </a:schemeClr>
                          </a:solidFill>
                          <a:latin typeface="Courier New" pitchFamily="49" charset="0"/>
                          <a:ea typeface="+mn-ea"/>
                          <a:cs typeface="Courier New" pitchFamily="49" charset="0"/>
                        </a:rPr>
                        <a:t>(“Welcome to the world of Java”);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a:t>
                      </a:r>
                      <a:endParaRPr lang="en-US" sz="18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374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89DC-4834-439B-9D0B-371FFC97F660}"/>
              </a:ext>
            </a:extLst>
          </p:cNvPr>
          <p:cNvSpPr>
            <a:spLocks noGrp="1"/>
          </p:cNvSpPr>
          <p:nvPr>
            <p:ph type="title"/>
          </p:nvPr>
        </p:nvSpPr>
        <p:spPr/>
        <p:txBody>
          <a:bodyPr/>
          <a:lstStyle/>
          <a:p>
            <a:r>
              <a:rPr lang="en-US" sz="2800" dirty="0"/>
              <a:t>Create a Java Program 2-4 </a:t>
            </a:r>
          </a:p>
        </p:txBody>
      </p:sp>
      <p:sp>
        <p:nvSpPr>
          <p:cNvPr id="3" name="Content Placeholder 2">
            <a:extLst>
              <a:ext uri="{FF2B5EF4-FFF2-40B4-BE49-F238E27FC236}">
                <a16:creationId xmlns:a16="http://schemas.microsoft.com/office/drawing/2014/main" id="{C81D7258-F264-41B7-87A1-58F4B70BEEF4}"/>
              </a:ext>
            </a:extLst>
          </p:cNvPr>
          <p:cNvSpPr>
            <a:spLocks noGrp="1"/>
          </p:cNvSpPr>
          <p:nvPr>
            <p:ph idx="1"/>
          </p:nvPr>
        </p:nvSpPr>
        <p:spPr>
          <a:xfrm>
            <a:off x="297713" y="2348318"/>
            <a:ext cx="11600120" cy="4339560"/>
          </a:xfrm>
        </p:spPr>
        <p:txBody>
          <a:bodyPr>
            <a:noAutofit/>
          </a:bodyPr>
          <a:lstStyle/>
          <a:p>
            <a:r>
              <a:rPr lang="en-US" sz="1600" dirty="0"/>
              <a:t>Following code snippet demonstrates a simple Java program:</a:t>
            </a:r>
          </a:p>
          <a:p>
            <a:pPr>
              <a:buNone/>
            </a:pPr>
            <a:endParaRPr lang="en-US" sz="1600" dirty="0"/>
          </a:p>
          <a:p>
            <a:endParaRPr lang="en-US" sz="1600" dirty="0"/>
          </a:p>
          <a:p>
            <a:endParaRPr lang="en-US" sz="1600" dirty="0"/>
          </a:p>
          <a:p>
            <a:endParaRPr lang="en-US" sz="1600" dirty="0"/>
          </a:p>
          <a:p>
            <a:r>
              <a:rPr lang="en-US" sz="1600" dirty="0">
                <a:cs typeface="Courier New" pitchFamily="49" charset="0"/>
              </a:rPr>
              <a:t>main()</a:t>
            </a:r>
            <a:r>
              <a:rPr lang="en-US" sz="1600" dirty="0">
                <a:cs typeface="Calibri" pitchFamily="34" charset="0"/>
              </a:rPr>
              <a:t>- </a:t>
            </a:r>
            <a:r>
              <a:rPr lang="en-US" sz="1600" dirty="0">
                <a:cs typeface="Courier New" pitchFamily="49" charset="0"/>
              </a:rPr>
              <a:t>method is the entry </a:t>
            </a:r>
            <a:r>
              <a:rPr lang="en-US" sz="1600" dirty="0"/>
              <a:t>point for a java-based console application.</a:t>
            </a:r>
          </a:p>
          <a:p>
            <a:r>
              <a:rPr lang="en-US" sz="1600" dirty="0">
                <a:cs typeface="Courier New" pitchFamily="49" charset="0"/>
              </a:rPr>
              <a:t>public</a:t>
            </a:r>
            <a:r>
              <a:rPr lang="en-US" sz="1600" dirty="0"/>
              <a:t> - Is a keyword that enables the </a:t>
            </a:r>
            <a:r>
              <a:rPr lang="en-US" sz="1600" dirty="0">
                <a:solidFill>
                  <a:schemeClr val="tx1">
                    <a:lumMod val="95000"/>
                    <a:lumOff val="5000"/>
                  </a:schemeClr>
                </a:solidFill>
              </a:rPr>
              <a:t>JVM</a:t>
            </a:r>
            <a:r>
              <a:rPr lang="en-US" sz="1600" b="1" dirty="0">
                <a:solidFill>
                  <a:srgbClr val="C00000"/>
                </a:solidFill>
              </a:rPr>
              <a:t> </a:t>
            </a:r>
            <a:r>
              <a:rPr lang="en-US" sz="1600" dirty="0"/>
              <a:t>to access the </a:t>
            </a:r>
            <a:r>
              <a:rPr lang="en-US" sz="1600" dirty="0">
                <a:cs typeface="Courier New" pitchFamily="49" charset="0"/>
              </a:rPr>
              <a:t>main()</a:t>
            </a:r>
            <a:r>
              <a:rPr lang="en-US" sz="1600" dirty="0"/>
              <a:t> method.</a:t>
            </a:r>
          </a:p>
          <a:p>
            <a:r>
              <a:rPr lang="en-US" sz="1600" dirty="0">
                <a:cs typeface="Courier New" pitchFamily="49" charset="0"/>
              </a:rPr>
              <a:t>static - </a:t>
            </a:r>
            <a:r>
              <a:rPr lang="en-US" sz="1600" dirty="0"/>
              <a:t>Is a keyword that allows a method to be called from outside a class without creating an instance of the class.</a:t>
            </a:r>
          </a:p>
          <a:p>
            <a:r>
              <a:rPr lang="en-US" sz="1600" dirty="0">
                <a:cs typeface="Courier New" pitchFamily="49" charset="0"/>
              </a:rPr>
              <a:t>void - </a:t>
            </a:r>
            <a:r>
              <a:rPr lang="en-US" sz="1600" dirty="0"/>
              <a:t>Is a keyword that represents the data type of the value returned by the </a:t>
            </a:r>
            <a:r>
              <a:rPr lang="en-US" sz="1600" dirty="0">
                <a:cs typeface="Courier New" pitchFamily="49" charset="0"/>
              </a:rPr>
              <a:t>main()</a:t>
            </a:r>
            <a:r>
              <a:rPr lang="en-US" sz="1600" dirty="0"/>
              <a:t> method. It informs the compiler that the method will not return any value.</a:t>
            </a:r>
          </a:p>
          <a:p>
            <a:r>
              <a:rPr lang="en-US" sz="1600" dirty="0" err="1">
                <a:cs typeface="Courier New" pitchFamily="49" charset="0"/>
              </a:rPr>
              <a:t>args</a:t>
            </a:r>
            <a:r>
              <a:rPr lang="en-US" sz="1600" dirty="0"/>
              <a:t> - Is an array of type </a:t>
            </a:r>
            <a:r>
              <a:rPr lang="en-US" sz="1600" dirty="0">
                <a:cs typeface="Courier New" pitchFamily="49" charset="0"/>
              </a:rPr>
              <a:t>String</a:t>
            </a:r>
            <a:r>
              <a:rPr lang="en-US" sz="1600" dirty="0"/>
              <a:t> and stores command line arguments. </a:t>
            </a:r>
            <a:r>
              <a:rPr lang="en-US" sz="1600" dirty="0">
                <a:cs typeface="Courier New" pitchFamily="49" charset="0"/>
              </a:rPr>
              <a:t>String</a:t>
            </a:r>
            <a:r>
              <a:rPr lang="en-US" sz="1600" dirty="0"/>
              <a:t> is a class in Java and stores group of characters. </a:t>
            </a:r>
          </a:p>
          <a:p>
            <a:endParaRPr lang="en-US" sz="1600" dirty="0"/>
          </a:p>
          <a:p>
            <a:endParaRPr lang="en-US" sz="1600" dirty="0"/>
          </a:p>
        </p:txBody>
      </p:sp>
      <p:graphicFrame>
        <p:nvGraphicFramePr>
          <p:cNvPr id="4" name="Table 3">
            <a:extLst>
              <a:ext uri="{FF2B5EF4-FFF2-40B4-BE49-F238E27FC236}">
                <a16:creationId xmlns:a16="http://schemas.microsoft.com/office/drawing/2014/main" id="{815EB85A-A0F6-496B-A59D-18512959AB3D}"/>
              </a:ext>
            </a:extLst>
          </p:cNvPr>
          <p:cNvGraphicFramePr>
            <a:graphicFrameLocks noGrp="1"/>
          </p:cNvGraphicFramePr>
          <p:nvPr>
            <p:extLst>
              <p:ext uri="{D42A27DB-BD31-4B8C-83A1-F6EECF244321}">
                <p14:modId xmlns:p14="http://schemas.microsoft.com/office/powerpoint/2010/main" val="2621316002"/>
              </p:ext>
            </p:extLst>
          </p:nvPr>
        </p:nvGraphicFramePr>
        <p:xfrm>
          <a:off x="887819" y="2697480"/>
          <a:ext cx="7924800" cy="149352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4478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public class </a:t>
                      </a:r>
                      <a:r>
                        <a:rPr lang="en-US" sz="1800" b="0" kern="1200" baseline="0" dirty="0" err="1">
                          <a:solidFill>
                            <a:schemeClr val="bg2">
                              <a:lumMod val="10000"/>
                            </a:schemeClr>
                          </a:solidFill>
                          <a:latin typeface="Courier New" pitchFamily="49" charset="0"/>
                          <a:ea typeface="+mn-ea"/>
                          <a:cs typeface="Courier New" pitchFamily="49" charset="0"/>
                        </a:rPr>
                        <a:t>HelloWorld</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2000" b="1" kern="1200" baseline="0" dirty="0">
                          <a:solidFill>
                            <a:srgbClr val="7030A0"/>
                          </a:solidFill>
                          <a:latin typeface="Courier New" pitchFamily="49" charset="0"/>
                          <a:ea typeface="+mn-ea"/>
                          <a:cs typeface="Courier New" pitchFamily="49" charset="0"/>
                        </a:rPr>
                        <a:t>public static void main(String[] </a:t>
                      </a:r>
                      <a:r>
                        <a:rPr lang="en-US" sz="2000" b="1" kern="1200" baseline="0" dirty="0" err="1">
                          <a:solidFill>
                            <a:srgbClr val="7030A0"/>
                          </a:solidFill>
                          <a:latin typeface="Courier New" pitchFamily="49" charset="0"/>
                          <a:ea typeface="+mn-ea"/>
                          <a:cs typeface="Courier New" pitchFamily="49" charset="0"/>
                        </a:rPr>
                        <a:t>args</a:t>
                      </a:r>
                      <a:r>
                        <a:rPr lang="en-US" sz="2000" b="1" kern="1200" baseline="0" dirty="0">
                          <a:solidFill>
                            <a:srgbClr val="7030A0"/>
                          </a:solidFill>
                          <a:latin typeface="Courier New" pitchFamily="49" charset="0"/>
                          <a:ea typeface="+mn-ea"/>
                          <a:cs typeface="Courier New" pitchFamily="49" charset="0"/>
                        </a:rPr>
                        <a:t>) </a:t>
                      </a:r>
                      <a:r>
                        <a:rPr lang="en-US" sz="1800" b="0" kern="1200" baseline="0" dirty="0">
                          <a:solidFill>
                            <a:schemeClr val="tx1">
                              <a:lumMod val="95000"/>
                              <a:lumOff val="5000"/>
                            </a:schemeClr>
                          </a:solidFill>
                          <a:latin typeface="Courier New" pitchFamily="49" charset="0"/>
                          <a:ea typeface="+mn-ea"/>
                          <a:cs typeface="Courier New" pitchFamily="49" charset="0"/>
                        </a:rPr>
                        <a:t>{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0" kern="1200" baseline="0" dirty="0" err="1">
                          <a:solidFill>
                            <a:schemeClr val="tx1">
                              <a:lumMod val="95000"/>
                              <a:lumOff val="5000"/>
                            </a:schemeClr>
                          </a:solidFill>
                          <a:latin typeface="Courier New" pitchFamily="49" charset="0"/>
                          <a:ea typeface="+mn-ea"/>
                          <a:cs typeface="Courier New" pitchFamily="49" charset="0"/>
                        </a:rPr>
                        <a:t>System.out.println</a:t>
                      </a:r>
                      <a:r>
                        <a:rPr lang="en-US" sz="1800" b="0" kern="1200" baseline="0" dirty="0">
                          <a:solidFill>
                            <a:schemeClr val="tx1">
                              <a:lumMod val="95000"/>
                              <a:lumOff val="5000"/>
                            </a:schemeClr>
                          </a:solidFill>
                          <a:latin typeface="Courier New" pitchFamily="49" charset="0"/>
                          <a:ea typeface="+mn-ea"/>
                          <a:cs typeface="Courier New" pitchFamily="49" charset="0"/>
                        </a:rPr>
                        <a:t>(“Welcome to the world of Java”);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3564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ED85-FEEC-4715-BFEF-BA7BFA6E33F8}"/>
              </a:ext>
            </a:extLst>
          </p:cNvPr>
          <p:cNvSpPr>
            <a:spLocks noGrp="1"/>
          </p:cNvSpPr>
          <p:nvPr>
            <p:ph type="title"/>
          </p:nvPr>
        </p:nvSpPr>
        <p:spPr/>
        <p:txBody>
          <a:bodyPr/>
          <a:lstStyle/>
          <a:p>
            <a:r>
              <a:rPr lang="en-US" sz="2800" dirty="0"/>
              <a:t>Create a Java Program 3-4 </a:t>
            </a:r>
          </a:p>
        </p:txBody>
      </p:sp>
      <p:sp>
        <p:nvSpPr>
          <p:cNvPr id="3" name="Content Placeholder 2">
            <a:extLst>
              <a:ext uri="{FF2B5EF4-FFF2-40B4-BE49-F238E27FC236}">
                <a16:creationId xmlns:a16="http://schemas.microsoft.com/office/drawing/2014/main" id="{ECB97CD0-2CE5-4962-AC74-27BFDF0AFFB0}"/>
              </a:ext>
            </a:extLst>
          </p:cNvPr>
          <p:cNvSpPr>
            <a:spLocks noGrp="1"/>
          </p:cNvSpPr>
          <p:nvPr>
            <p:ph idx="1"/>
          </p:nvPr>
        </p:nvSpPr>
        <p:spPr>
          <a:xfrm>
            <a:off x="116958" y="2413591"/>
            <a:ext cx="11940363" cy="4444409"/>
          </a:xfrm>
        </p:spPr>
        <p:txBody>
          <a:bodyPr/>
          <a:lstStyle/>
          <a:p>
            <a:r>
              <a:rPr lang="en-US" sz="1800" dirty="0"/>
              <a:t>Following code snippet demonstrates a simple Java program:</a:t>
            </a:r>
          </a:p>
          <a:p>
            <a:endParaRPr lang="en-US" dirty="0"/>
          </a:p>
          <a:p>
            <a:endParaRPr lang="en-US" dirty="0"/>
          </a:p>
          <a:p>
            <a:endParaRPr lang="en-US" dirty="0"/>
          </a:p>
          <a:p>
            <a:endParaRPr lang="en-US" sz="1800" dirty="0">
              <a:latin typeface="Courier New" pitchFamily="49" charset="0"/>
              <a:cs typeface="Courier New" pitchFamily="49" charset="0"/>
            </a:endParaRPr>
          </a:p>
          <a:p>
            <a:r>
              <a:rPr lang="en-US" sz="1800" dirty="0" err="1">
                <a:latin typeface="Courier New" pitchFamily="49" charset="0"/>
                <a:cs typeface="Courier New" pitchFamily="49" charset="0"/>
              </a:rPr>
              <a:t>System.out.println</a:t>
            </a:r>
            <a:r>
              <a:rPr lang="en-US" sz="1800" dirty="0">
                <a:latin typeface="Courier New" pitchFamily="49" charset="0"/>
                <a:cs typeface="Courier New" pitchFamily="49" charset="0"/>
              </a:rPr>
              <a:t>()</a:t>
            </a:r>
            <a:r>
              <a:rPr lang="en-US" sz="1800" dirty="0"/>
              <a:t> statement displays the string that is passed as an argument. </a:t>
            </a:r>
          </a:p>
          <a:p>
            <a:r>
              <a:rPr lang="en-US" sz="1800" dirty="0"/>
              <a:t> </a:t>
            </a:r>
            <a:r>
              <a:rPr lang="en-US" sz="1800" dirty="0">
                <a:latin typeface="Courier New" pitchFamily="49" charset="0"/>
                <a:cs typeface="Courier New" pitchFamily="49" charset="0"/>
              </a:rPr>
              <a:t>System</a:t>
            </a:r>
            <a:r>
              <a:rPr lang="en-US" sz="1800" dirty="0"/>
              <a:t> is the predefined class and provides access to the system resources, such as console. </a:t>
            </a:r>
          </a:p>
          <a:p>
            <a:r>
              <a:rPr lang="en-US" sz="1800" dirty="0">
                <a:latin typeface="Courier New" pitchFamily="49" charset="0"/>
                <a:cs typeface="Courier New" pitchFamily="49" charset="0"/>
              </a:rPr>
              <a:t>out</a:t>
            </a:r>
            <a:r>
              <a:rPr lang="en-US" sz="1800" dirty="0"/>
              <a:t> is the output stream connected to the console.</a:t>
            </a:r>
          </a:p>
          <a:p>
            <a:r>
              <a:rPr lang="en-US" sz="1800" dirty="0" err="1">
                <a:latin typeface="Courier New" pitchFamily="49" charset="0"/>
                <a:cs typeface="Courier New" pitchFamily="49" charset="0"/>
              </a:rPr>
              <a:t>println</a:t>
            </a:r>
            <a:r>
              <a:rPr lang="en-US" sz="1800" dirty="0">
                <a:latin typeface="Courier New" pitchFamily="49" charset="0"/>
                <a:cs typeface="Courier New" pitchFamily="49" charset="0"/>
              </a:rPr>
              <a:t>()</a:t>
            </a:r>
            <a:r>
              <a:rPr lang="en-US" sz="1800" dirty="0"/>
              <a:t> is the built-in method of the output stream that is used to display a string.</a:t>
            </a:r>
            <a:br>
              <a:rPr lang="en-US" sz="1800" dirty="0"/>
            </a:br>
            <a:endParaRPr lang="en-US" sz="1800" dirty="0"/>
          </a:p>
          <a:p>
            <a:endParaRPr lang="en-US" dirty="0"/>
          </a:p>
        </p:txBody>
      </p:sp>
      <p:graphicFrame>
        <p:nvGraphicFramePr>
          <p:cNvPr id="6" name="Table 5">
            <a:extLst>
              <a:ext uri="{FF2B5EF4-FFF2-40B4-BE49-F238E27FC236}">
                <a16:creationId xmlns:a16="http://schemas.microsoft.com/office/drawing/2014/main" id="{81DB318C-FF13-4F3F-9B2E-0490093D7271}"/>
              </a:ext>
            </a:extLst>
          </p:cNvPr>
          <p:cNvGraphicFramePr>
            <a:graphicFrameLocks noGrp="1"/>
          </p:cNvGraphicFramePr>
          <p:nvPr>
            <p:extLst>
              <p:ext uri="{D42A27DB-BD31-4B8C-83A1-F6EECF244321}">
                <p14:modId xmlns:p14="http://schemas.microsoft.com/office/powerpoint/2010/main" val="2243513702"/>
              </p:ext>
            </p:extLst>
          </p:nvPr>
        </p:nvGraphicFramePr>
        <p:xfrm>
          <a:off x="909083" y="2854842"/>
          <a:ext cx="7924800" cy="14630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4478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public class </a:t>
                      </a:r>
                      <a:r>
                        <a:rPr lang="en-US" sz="1800" b="0" kern="1200" baseline="0" dirty="0" err="1">
                          <a:solidFill>
                            <a:schemeClr val="bg2">
                              <a:lumMod val="10000"/>
                            </a:schemeClr>
                          </a:solidFill>
                          <a:latin typeface="Courier New" pitchFamily="49" charset="0"/>
                          <a:ea typeface="+mn-ea"/>
                          <a:cs typeface="Courier New" pitchFamily="49" charset="0"/>
                        </a:rPr>
                        <a:t>HelloWorld</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public static void main(String[] </a:t>
                      </a:r>
                      <a:r>
                        <a:rPr lang="en-US" sz="1800" b="0" kern="1200" baseline="0" dirty="0" err="1">
                          <a:solidFill>
                            <a:schemeClr val="tx1">
                              <a:lumMod val="95000"/>
                              <a:lumOff val="5000"/>
                            </a:schemeClr>
                          </a:solidFill>
                          <a:latin typeface="Courier New" pitchFamily="49" charset="0"/>
                          <a:ea typeface="+mn-ea"/>
                          <a:cs typeface="Courier New" pitchFamily="49" charset="0"/>
                        </a:rPr>
                        <a:t>args</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1" kern="1200" baseline="0" dirty="0" err="1">
                          <a:solidFill>
                            <a:srgbClr val="7030A0"/>
                          </a:solidFill>
                          <a:latin typeface="Courier New" pitchFamily="49" charset="0"/>
                          <a:ea typeface="+mn-ea"/>
                          <a:cs typeface="Courier New" pitchFamily="49" charset="0"/>
                        </a:rPr>
                        <a:t>System.out.println</a:t>
                      </a:r>
                      <a:r>
                        <a:rPr lang="en-US" sz="1800" b="1" kern="1200" baseline="0" dirty="0">
                          <a:solidFill>
                            <a:srgbClr val="7030A0"/>
                          </a:solidFill>
                          <a:latin typeface="Courier New" pitchFamily="49" charset="0"/>
                          <a:ea typeface="+mn-ea"/>
                          <a:cs typeface="Courier New" pitchFamily="49" charset="0"/>
                        </a:rPr>
                        <a:t>(“Welcome to the world of Java”);</a:t>
                      </a:r>
                      <a:r>
                        <a:rPr lang="en-US" sz="1800" b="0" kern="1200" baseline="0" dirty="0">
                          <a:solidFill>
                            <a:schemeClr val="tx1">
                              <a:lumMod val="95000"/>
                              <a:lumOff val="5000"/>
                            </a:schemeClr>
                          </a:solidFill>
                          <a:latin typeface="Courier New" pitchFamily="49" charset="0"/>
                          <a:ea typeface="+mn-ea"/>
                          <a:cs typeface="Courier New" pitchFamily="49" charset="0"/>
                        </a:rPr>
                        <a:t>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349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4310-A386-4CB7-AADE-1C4C8E8509CE}"/>
              </a:ext>
            </a:extLst>
          </p:cNvPr>
          <p:cNvSpPr>
            <a:spLocks noGrp="1"/>
          </p:cNvSpPr>
          <p:nvPr>
            <p:ph type="title"/>
          </p:nvPr>
        </p:nvSpPr>
        <p:spPr/>
        <p:txBody>
          <a:bodyPr/>
          <a:lstStyle/>
          <a:p>
            <a:r>
              <a:rPr lang="en-US" sz="2800" dirty="0"/>
              <a:t>Create a Java Program 4-4 </a:t>
            </a:r>
          </a:p>
        </p:txBody>
      </p:sp>
      <p:sp>
        <p:nvSpPr>
          <p:cNvPr id="3" name="Content Placeholder 2">
            <a:extLst>
              <a:ext uri="{FF2B5EF4-FFF2-40B4-BE49-F238E27FC236}">
                <a16:creationId xmlns:a16="http://schemas.microsoft.com/office/drawing/2014/main" id="{DA497997-6B49-411B-A184-704F39A4EF7E}"/>
              </a:ext>
            </a:extLst>
          </p:cNvPr>
          <p:cNvSpPr>
            <a:spLocks noGrp="1"/>
          </p:cNvSpPr>
          <p:nvPr>
            <p:ph idx="1"/>
          </p:nvPr>
        </p:nvSpPr>
        <p:spPr>
          <a:xfrm>
            <a:off x="1154955" y="2603499"/>
            <a:ext cx="10870468" cy="4158807"/>
          </a:xfrm>
        </p:spPr>
        <p:txBody>
          <a:bodyPr/>
          <a:lstStyle/>
          <a:p>
            <a:r>
              <a:rPr lang="en-US" sz="1800" dirty="0"/>
              <a:t>Following code snippet demonstrates a simple Java program:</a:t>
            </a:r>
          </a:p>
          <a:p>
            <a:pPr>
              <a:buNone/>
            </a:pPr>
            <a:endParaRPr lang="en-US" dirty="0"/>
          </a:p>
          <a:p>
            <a:endParaRPr lang="en-US" dirty="0"/>
          </a:p>
          <a:p>
            <a:endParaRPr lang="en-US" dirty="0"/>
          </a:p>
          <a:p>
            <a:endParaRPr lang="en-US" sz="1800" dirty="0"/>
          </a:p>
          <a:p>
            <a:r>
              <a:rPr lang="en-US" sz="1800" dirty="0"/>
              <a:t>Save the file as </a:t>
            </a:r>
            <a:r>
              <a:rPr lang="en-US" sz="1800" b="1" dirty="0">
                <a:latin typeface="Courier New" pitchFamily="49" charset="0"/>
                <a:cs typeface="Courier New" pitchFamily="49" charset="0"/>
              </a:rPr>
              <a:t>HelloWorld.java</a:t>
            </a:r>
            <a:r>
              <a:rPr lang="en-US" sz="1800" dirty="0"/>
              <a:t>. </a:t>
            </a:r>
          </a:p>
          <a:p>
            <a:r>
              <a:rPr lang="en-US" sz="1800" dirty="0"/>
              <a:t>The file name is same as class name, as the compilation of a Java code results in a class. Hence, the class name and the file name should be same.</a:t>
            </a:r>
          </a:p>
          <a:p>
            <a:endParaRPr lang="en-US" dirty="0"/>
          </a:p>
        </p:txBody>
      </p:sp>
      <p:graphicFrame>
        <p:nvGraphicFramePr>
          <p:cNvPr id="4" name="Table 3">
            <a:extLst>
              <a:ext uri="{FF2B5EF4-FFF2-40B4-BE49-F238E27FC236}">
                <a16:creationId xmlns:a16="http://schemas.microsoft.com/office/drawing/2014/main" id="{DB6420B4-BDBF-4A80-A96F-72B01CB74111}"/>
              </a:ext>
            </a:extLst>
          </p:cNvPr>
          <p:cNvGraphicFramePr>
            <a:graphicFrameLocks noGrp="1"/>
          </p:cNvGraphicFramePr>
          <p:nvPr>
            <p:extLst>
              <p:ext uri="{D42A27DB-BD31-4B8C-83A1-F6EECF244321}">
                <p14:modId xmlns:p14="http://schemas.microsoft.com/office/powerpoint/2010/main" val="2413512959"/>
              </p:ext>
            </p:extLst>
          </p:nvPr>
        </p:nvGraphicFramePr>
        <p:xfrm>
          <a:off x="1685260" y="3024962"/>
          <a:ext cx="7924800" cy="14630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4478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public class </a:t>
                      </a:r>
                      <a:r>
                        <a:rPr lang="en-US" sz="1800" b="0" kern="1200" baseline="0" dirty="0" err="1">
                          <a:solidFill>
                            <a:schemeClr val="bg2">
                              <a:lumMod val="10000"/>
                            </a:schemeClr>
                          </a:solidFill>
                          <a:latin typeface="Courier New" pitchFamily="49" charset="0"/>
                          <a:ea typeface="+mn-ea"/>
                          <a:cs typeface="Courier New" pitchFamily="49" charset="0"/>
                        </a:rPr>
                        <a:t>HelloWorld</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public static void main(String[] </a:t>
                      </a:r>
                      <a:r>
                        <a:rPr lang="en-US" sz="1800" b="0" kern="1200" baseline="0" dirty="0" err="1">
                          <a:solidFill>
                            <a:schemeClr val="tx1">
                              <a:lumMod val="95000"/>
                              <a:lumOff val="5000"/>
                            </a:schemeClr>
                          </a:solidFill>
                          <a:latin typeface="Courier New" pitchFamily="49" charset="0"/>
                          <a:ea typeface="+mn-ea"/>
                          <a:cs typeface="Courier New" pitchFamily="49" charset="0"/>
                        </a:rPr>
                        <a:t>args</a:t>
                      </a:r>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0" kern="1200" baseline="0" dirty="0" err="1">
                          <a:solidFill>
                            <a:schemeClr val="tx1">
                              <a:lumMod val="95000"/>
                              <a:lumOff val="5000"/>
                            </a:schemeClr>
                          </a:solidFill>
                          <a:latin typeface="Courier New" pitchFamily="49" charset="0"/>
                          <a:ea typeface="+mn-ea"/>
                          <a:cs typeface="Courier New" pitchFamily="49" charset="0"/>
                        </a:rPr>
                        <a:t>System.out.println</a:t>
                      </a:r>
                      <a:r>
                        <a:rPr lang="en-US" sz="1800" b="0" kern="1200" baseline="0" dirty="0">
                          <a:solidFill>
                            <a:schemeClr val="tx1">
                              <a:lumMod val="95000"/>
                              <a:lumOff val="5000"/>
                            </a:schemeClr>
                          </a:solidFill>
                          <a:latin typeface="Courier New" pitchFamily="49" charset="0"/>
                          <a:ea typeface="+mn-ea"/>
                          <a:cs typeface="Courier New" pitchFamily="49" charset="0"/>
                        </a:rPr>
                        <a:t>(“Welcome to the world of Java”);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  } </a:t>
                      </a:r>
                    </a:p>
                    <a:p>
                      <a:pPr algn="l"/>
                      <a:r>
                        <a:rPr lang="en-US" sz="1800" b="0" kern="1200" baseline="0" dirty="0">
                          <a:solidFill>
                            <a:schemeClr val="tx1">
                              <a:lumMod val="95000"/>
                              <a:lumOff val="5000"/>
                            </a:schemeClr>
                          </a:solidFill>
                          <a:latin typeface="Courier New" pitchFamily="49" charset="0"/>
                          <a:ea typeface="+mn-ea"/>
                          <a:cs typeface="Courier New" pitchFamily="49" charset="0"/>
                        </a:rPr>
                        <a:t>}</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4591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235D-7398-43BC-B7B0-193027BCD616}"/>
              </a:ext>
            </a:extLst>
          </p:cNvPr>
          <p:cNvSpPr>
            <a:spLocks noGrp="1"/>
          </p:cNvSpPr>
          <p:nvPr>
            <p:ph type="title"/>
          </p:nvPr>
        </p:nvSpPr>
        <p:spPr/>
        <p:txBody>
          <a:bodyPr/>
          <a:lstStyle/>
          <a:p>
            <a:r>
              <a:rPr lang="en-US" sz="2800" dirty="0"/>
              <a:t>Compile .java File 1-3</a:t>
            </a:r>
          </a:p>
        </p:txBody>
      </p:sp>
      <p:sp>
        <p:nvSpPr>
          <p:cNvPr id="3" name="Content Placeholder 2">
            <a:extLst>
              <a:ext uri="{FF2B5EF4-FFF2-40B4-BE49-F238E27FC236}">
                <a16:creationId xmlns:a16="http://schemas.microsoft.com/office/drawing/2014/main" id="{A6DE8667-13BF-422D-80B3-E3695F87C160}"/>
              </a:ext>
            </a:extLst>
          </p:cNvPr>
          <p:cNvSpPr>
            <a:spLocks noGrp="1"/>
          </p:cNvSpPr>
          <p:nvPr>
            <p:ph idx="1"/>
          </p:nvPr>
        </p:nvSpPr>
        <p:spPr/>
        <p:txBody>
          <a:bodyPr>
            <a:normAutofit fontScale="92500" lnSpcReduction="20000"/>
          </a:bodyPr>
          <a:lstStyle/>
          <a:p>
            <a:r>
              <a:rPr lang="en-US" sz="1800" dirty="0"/>
              <a:t>Following figure shows the compilation process of the Java program. </a:t>
            </a:r>
          </a:p>
          <a:p>
            <a:endParaRPr lang="en-US" dirty="0"/>
          </a:p>
          <a:p>
            <a:endParaRPr lang="en-US" sz="2000" dirty="0"/>
          </a:p>
          <a:p>
            <a:endParaRPr lang="en-US" sz="2000" dirty="0"/>
          </a:p>
          <a:p>
            <a:endParaRPr lang="en-US" sz="1800" dirty="0"/>
          </a:p>
          <a:p>
            <a:r>
              <a:rPr lang="en-US" sz="1800" dirty="0"/>
              <a:t>The </a:t>
            </a:r>
            <a:r>
              <a:rPr lang="en-US" sz="1800" b="1" dirty="0">
                <a:latin typeface="Courier New" pitchFamily="49" charset="0"/>
                <a:cs typeface="Courier New" pitchFamily="49" charset="0"/>
              </a:rPr>
              <a:t>HelloWorld.java</a:t>
            </a:r>
            <a:r>
              <a:rPr lang="en-US" sz="1800" dirty="0"/>
              <a:t> file is known as source code file.</a:t>
            </a:r>
          </a:p>
          <a:p>
            <a:r>
              <a:rPr lang="en-US" sz="1800" dirty="0"/>
              <a:t>It is compiled by invoking tool named </a:t>
            </a:r>
            <a:r>
              <a:rPr lang="en-US" sz="1800" dirty="0">
                <a:latin typeface="Courier New" pitchFamily="49" charset="0"/>
                <a:cs typeface="Courier New" pitchFamily="49" charset="0"/>
              </a:rPr>
              <a:t>javac.exe</a:t>
            </a:r>
            <a:r>
              <a:rPr lang="en-US" sz="1800" dirty="0"/>
              <a:t>, which compiles the source code into a </a:t>
            </a:r>
            <a:r>
              <a:rPr lang="en-US" sz="1800" dirty="0">
                <a:latin typeface="Courier New" pitchFamily="49" charset="0"/>
                <a:cs typeface="Courier New" pitchFamily="49" charset="0"/>
              </a:rPr>
              <a:t>.class</a:t>
            </a:r>
            <a:r>
              <a:rPr lang="en-US" sz="1800" dirty="0"/>
              <a:t> file. </a:t>
            </a:r>
          </a:p>
          <a:p>
            <a:r>
              <a:rPr lang="en-US" sz="1800" dirty="0"/>
              <a:t>The </a:t>
            </a:r>
            <a:r>
              <a:rPr lang="en-US" sz="1800" dirty="0">
                <a:latin typeface="Courier New" pitchFamily="49" charset="0"/>
                <a:cs typeface="Courier New" pitchFamily="49" charset="0"/>
              </a:rPr>
              <a:t>.class</a:t>
            </a:r>
            <a:r>
              <a:rPr lang="en-US" sz="1800" dirty="0"/>
              <a:t> file contains the bytecode which is interpreted by </a:t>
            </a:r>
            <a:r>
              <a:rPr lang="en-US" sz="1800" dirty="0">
                <a:latin typeface="Courier New" pitchFamily="49" charset="0"/>
                <a:cs typeface="Courier New" pitchFamily="49" charset="0"/>
              </a:rPr>
              <a:t>java.exe</a:t>
            </a:r>
            <a:r>
              <a:rPr lang="en-US" sz="1800" dirty="0"/>
              <a:t> tool.</a:t>
            </a:r>
            <a:endParaRPr lang="en-US" sz="1800" dirty="0">
              <a:cs typeface="Courier New" pitchFamily="49" charset="0"/>
            </a:endParaRPr>
          </a:p>
          <a:p>
            <a:r>
              <a:rPr lang="en-US" sz="1800" dirty="0">
                <a:latin typeface="Courier New" pitchFamily="49" charset="0"/>
                <a:cs typeface="Courier New" pitchFamily="49" charset="0"/>
              </a:rPr>
              <a:t>java.exe</a:t>
            </a:r>
            <a:r>
              <a:rPr lang="en-US" sz="1800" dirty="0"/>
              <a:t> interprets the bytecode and runs the program.</a:t>
            </a:r>
          </a:p>
          <a:p>
            <a:endParaRPr lang="en-US" dirty="0"/>
          </a:p>
        </p:txBody>
      </p:sp>
      <p:pic>
        <p:nvPicPr>
          <p:cNvPr id="4" name="Picture 3" descr="Figure 2.3.tif">
            <a:extLst>
              <a:ext uri="{FF2B5EF4-FFF2-40B4-BE49-F238E27FC236}">
                <a16:creationId xmlns:a16="http://schemas.microsoft.com/office/drawing/2014/main" id="{614E3FF1-3F41-4B6E-97AF-E122295BF8EC}"/>
              </a:ext>
            </a:extLst>
          </p:cNvPr>
          <p:cNvPicPr>
            <a:picLocks noChangeAspect="1"/>
          </p:cNvPicPr>
          <p:nvPr/>
        </p:nvPicPr>
        <p:blipFill>
          <a:blip r:embed="rId2" cstate="print"/>
          <a:stretch>
            <a:fillRect/>
          </a:stretch>
        </p:blipFill>
        <p:spPr>
          <a:xfrm>
            <a:off x="1458432" y="2904461"/>
            <a:ext cx="9163493" cy="1316665"/>
          </a:xfrm>
          <a:prstGeom prst="rect">
            <a:avLst/>
          </a:prstGeom>
        </p:spPr>
      </p:pic>
    </p:spTree>
    <p:extLst>
      <p:ext uri="{BB962C8B-B14F-4D97-AF65-F5344CB8AC3E}">
        <p14:creationId xmlns:p14="http://schemas.microsoft.com/office/powerpoint/2010/main" val="115260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91BD-577C-47CD-844D-12B15705D120}"/>
              </a:ext>
            </a:extLst>
          </p:cNvPr>
          <p:cNvSpPr>
            <a:spLocks noGrp="1"/>
          </p:cNvSpPr>
          <p:nvPr>
            <p:ph type="title"/>
          </p:nvPr>
        </p:nvSpPr>
        <p:spPr/>
        <p:txBody>
          <a:bodyPr/>
          <a:lstStyle/>
          <a:p>
            <a:r>
              <a:rPr lang="en-US" sz="3200" dirty="0"/>
              <a:t>Compile .java File 2-3</a:t>
            </a:r>
          </a:p>
        </p:txBody>
      </p:sp>
      <p:sp>
        <p:nvSpPr>
          <p:cNvPr id="3" name="Content Placeholder 2">
            <a:extLst>
              <a:ext uri="{FF2B5EF4-FFF2-40B4-BE49-F238E27FC236}">
                <a16:creationId xmlns:a16="http://schemas.microsoft.com/office/drawing/2014/main" id="{58F95338-D5B1-41BF-AA0F-7B930946FDD2}"/>
              </a:ext>
            </a:extLst>
          </p:cNvPr>
          <p:cNvSpPr>
            <a:spLocks noGrp="1"/>
          </p:cNvSpPr>
          <p:nvPr>
            <p:ph idx="1"/>
          </p:nvPr>
        </p:nvSpPr>
        <p:spPr/>
        <p:txBody>
          <a:bodyPr/>
          <a:lstStyle/>
          <a:p>
            <a:r>
              <a:rPr lang="en-US" sz="2400" dirty="0"/>
              <a:t>The syntax to use the </a:t>
            </a:r>
            <a:r>
              <a:rPr lang="en-US" sz="2400" dirty="0">
                <a:latin typeface="Courier New" pitchFamily="49" charset="0"/>
                <a:cs typeface="Courier New" pitchFamily="49" charset="0"/>
              </a:rPr>
              <a:t>javac.exe</a:t>
            </a:r>
            <a:r>
              <a:rPr lang="en-US" sz="2400" dirty="0"/>
              <a:t> command:</a:t>
            </a:r>
          </a:p>
          <a:p>
            <a:endParaRPr lang="en-US" sz="2400" dirty="0"/>
          </a:p>
          <a:p>
            <a:endParaRPr lang="en-US" sz="2400" dirty="0"/>
          </a:p>
          <a:p>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a:cs typeface="Courier New" pitchFamily="49" charset="0"/>
              </a:rPr>
              <a:t>where,</a:t>
            </a:r>
          </a:p>
          <a:p>
            <a:pPr>
              <a:buNone/>
            </a:pPr>
            <a:r>
              <a:rPr lang="en-US" sz="2400" dirty="0">
                <a:latin typeface="Courier New" pitchFamily="49" charset="0"/>
                <a:cs typeface="Courier New" pitchFamily="49" charset="0"/>
              </a:rPr>
              <a:t>  source</a:t>
            </a:r>
            <a:r>
              <a:rPr lang="en-US" sz="2400" dirty="0"/>
              <a:t> - Is one or more file names that end with a </a:t>
            </a:r>
            <a:r>
              <a:rPr lang="en-US" sz="2400" dirty="0">
                <a:latin typeface="Courier New" pitchFamily="49" charset="0"/>
                <a:cs typeface="Courier New" pitchFamily="49" charset="0"/>
              </a:rPr>
              <a:t>.java</a:t>
            </a:r>
            <a:r>
              <a:rPr lang="en-US" sz="2400" dirty="0"/>
              <a:t> extension. </a:t>
            </a:r>
          </a:p>
          <a:p>
            <a:endParaRPr lang="en-US" dirty="0"/>
          </a:p>
          <a:p>
            <a:pPr lvl="1">
              <a:buNone/>
            </a:pPr>
            <a:endParaRPr lang="en-US" dirty="0">
              <a:latin typeface="Courier New" pitchFamily="49" charset="0"/>
              <a:cs typeface="Courier New" pitchFamily="49" charset="0"/>
            </a:endParaRPr>
          </a:p>
          <a:p>
            <a:endParaRPr lang="en-US" dirty="0"/>
          </a:p>
        </p:txBody>
      </p:sp>
      <p:grpSp>
        <p:nvGrpSpPr>
          <p:cNvPr id="4" name="Group 3">
            <a:extLst>
              <a:ext uri="{FF2B5EF4-FFF2-40B4-BE49-F238E27FC236}">
                <a16:creationId xmlns:a16="http://schemas.microsoft.com/office/drawing/2014/main" id="{9C9D0A09-6AD7-4674-9EBD-E4E5F6EAFB96}"/>
              </a:ext>
            </a:extLst>
          </p:cNvPr>
          <p:cNvGrpSpPr/>
          <p:nvPr/>
        </p:nvGrpSpPr>
        <p:grpSpPr>
          <a:xfrm>
            <a:off x="1759689" y="3238500"/>
            <a:ext cx="1295400" cy="381000"/>
            <a:chOff x="0" y="267999"/>
            <a:chExt cx="6096000" cy="936000"/>
          </a:xfrm>
          <a:solidFill>
            <a:schemeClr val="accent2"/>
          </a:solidFill>
          <a:scene3d>
            <a:camera prst="orthographicFront"/>
            <a:lightRig rig="threePt" dir="t">
              <a:rot lat="0" lon="0" rev="7500000"/>
            </a:lightRig>
          </a:scene3d>
        </p:grpSpPr>
        <p:sp>
          <p:nvSpPr>
            <p:cNvPr id="5" name="Rounded Rectangle 9">
              <a:extLst>
                <a:ext uri="{FF2B5EF4-FFF2-40B4-BE49-F238E27FC236}">
                  <a16:creationId xmlns:a16="http://schemas.microsoft.com/office/drawing/2014/main" id="{5CBD9188-B6F1-497B-87D0-30A8C3745FE0}"/>
                </a:ext>
              </a:extLst>
            </p:cNvPr>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CC2ABF32-EAB7-4A16-91E0-1A662CA5A095}"/>
                </a:ext>
              </a:extLst>
            </p:cNvPr>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graphicFrame>
        <p:nvGraphicFramePr>
          <p:cNvPr id="7" name="Table 6">
            <a:extLst>
              <a:ext uri="{FF2B5EF4-FFF2-40B4-BE49-F238E27FC236}">
                <a16:creationId xmlns:a16="http://schemas.microsoft.com/office/drawing/2014/main" id="{B1DF4D70-DBCD-4DB3-85CE-A68FD02EE9C6}"/>
              </a:ext>
            </a:extLst>
          </p:cNvPr>
          <p:cNvGraphicFramePr>
            <a:graphicFrameLocks noGrp="1"/>
          </p:cNvGraphicFramePr>
          <p:nvPr>
            <p:extLst>
              <p:ext uri="{D42A27DB-BD31-4B8C-83A1-F6EECF244321}">
                <p14:modId xmlns:p14="http://schemas.microsoft.com/office/powerpoint/2010/main" val="2635181632"/>
              </p:ext>
            </p:extLst>
          </p:nvPr>
        </p:nvGraphicFramePr>
        <p:xfrm>
          <a:off x="994145" y="3792653"/>
          <a:ext cx="7924800" cy="3962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381000">
                <a:tc>
                  <a:txBody>
                    <a:bodyPr/>
                    <a:lstStyle/>
                    <a:p>
                      <a:pPr algn="l"/>
                      <a:r>
                        <a:rPr lang="en-US" sz="2000" b="0" kern="1200" baseline="0" dirty="0" err="1">
                          <a:solidFill>
                            <a:schemeClr val="tx1">
                              <a:lumMod val="95000"/>
                              <a:lumOff val="5000"/>
                            </a:schemeClr>
                          </a:solidFill>
                          <a:latin typeface="Courier New" pitchFamily="49" charset="0"/>
                          <a:ea typeface="+mn-ea"/>
                          <a:cs typeface="Courier New" pitchFamily="49" charset="0"/>
                        </a:rPr>
                        <a:t>javac</a:t>
                      </a:r>
                      <a:r>
                        <a:rPr lang="en-US" sz="2000" b="0" kern="1200" baseline="0" dirty="0">
                          <a:solidFill>
                            <a:schemeClr val="tx1">
                              <a:lumMod val="95000"/>
                              <a:lumOff val="5000"/>
                            </a:schemeClr>
                          </a:solidFill>
                          <a:latin typeface="Courier New" pitchFamily="49" charset="0"/>
                          <a:ea typeface="+mn-ea"/>
                          <a:cs typeface="Courier New" pitchFamily="49" charset="0"/>
                        </a:rPr>
                        <a:t> [option] 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4323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04DE-E1DD-486C-94CD-01365B27EB7A}"/>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A7621C88-8D7D-4B10-84BD-1AF02DDB1801}"/>
              </a:ext>
            </a:extLst>
          </p:cNvPr>
          <p:cNvSpPr>
            <a:spLocks noGrp="1"/>
          </p:cNvSpPr>
          <p:nvPr>
            <p:ph idx="1"/>
          </p:nvPr>
        </p:nvSpPr>
        <p:spPr/>
        <p:txBody>
          <a:bodyPr/>
          <a:lstStyle/>
          <a:p>
            <a:r>
              <a:rPr lang="en-US" sz="1800" dirty="0"/>
              <a:t>Explain the structure of a Java class </a:t>
            </a:r>
          </a:p>
          <a:p>
            <a:r>
              <a:rPr lang="en-US" sz="1800" dirty="0"/>
              <a:t>List and explain steps to write a Java program </a:t>
            </a:r>
          </a:p>
          <a:p>
            <a:endParaRPr lang="en-US" sz="1800" dirty="0"/>
          </a:p>
          <a:p>
            <a:r>
              <a:rPr lang="en-US" sz="1800" dirty="0"/>
              <a:t>Explain the steps to develop, compile, and execute Java program using</a:t>
            </a:r>
          </a:p>
          <a:p>
            <a:r>
              <a:rPr lang="en-US" dirty="0"/>
              <a:t>Noted pad ++</a:t>
            </a:r>
            <a:endParaRPr lang="en-US" sz="1800" dirty="0"/>
          </a:p>
          <a:p>
            <a:r>
              <a:rPr lang="en-US" sz="1800" dirty="0"/>
              <a:t>Explain the various components of JVM </a:t>
            </a:r>
          </a:p>
          <a:p>
            <a:r>
              <a:rPr lang="en-US" sz="1800" dirty="0"/>
              <a:t>Describe comments in Java </a:t>
            </a:r>
          </a:p>
          <a:p>
            <a:endParaRPr lang="en-US" dirty="0"/>
          </a:p>
          <a:p>
            <a:endParaRPr lang="en-US" dirty="0"/>
          </a:p>
        </p:txBody>
      </p:sp>
    </p:spTree>
    <p:extLst>
      <p:ext uri="{BB962C8B-B14F-4D97-AF65-F5344CB8AC3E}">
        <p14:creationId xmlns:p14="http://schemas.microsoft.com/office/powerpoint/2010/main" val="3225117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432D-4E1A-4159-9112-00FCA536A461}"/>
              </a:ext>
            </a:extLst>
          </p:cNvPr>
          <p:cNvSpPr>
            <a:spLocks noGrp="1"/>
          </p:cNvSpPr>
          <p:nvPr>
            <p:ph type="title"/>
          </p:nvPr>
        </p:nvSpPr>
        <p:spPr/>
        <p:txBody>
          <a:bodyPr/>
          <a:lstStyle/>
          <a:p>
            <a:r>
              <a:rPr lang="en-US" dirty="0"/>
              <a:t>Compile .java File 3-3</a:t>
            </a:r>
          </a:p>
        </p:txBody>
      </p:sp>
      <p:sp>
        <p:nvSpPr>
          <p:cNvPr id="3" name="Content Placeholder 2">
            <a:extLst>
              <a:ext uri="{FF2B5EF4-FFF2-40B4-BE49-F238E27FC236}">
                <a16:creationId xmlns:a16="http://schemas.microsoft.com/office/drawing/2014/main" id="{E46F981A-47CD-4223-8D09-354AC20633E7}"/>
              </a:ext>
            </a:extLst>
          </p:cNvPr>
          <p:cNvSpPr>
            <a:spLocks noGrp="1"/>
          </p:cNvSpPr>
          <p:nvPr>
            <p:ph idx="1"/>
          </p:nvPr>
        </p:nvSpPr>
        <p:spPr/>
        <p:txBody>
          <a:bodyPr>
            <a:normAutofit fontScale="62500" lnSpcReduction="20000"/>
          </a:bodyPr>
          <a:lstStyle/>
          <a:p>
            <a:r>
              <a:rPr lang="en-US" sz="2400" dirty="0"/>
              <a:t>To compile the </a:t>
            </a:r>
            <a:r>
              <a:rPr lang="en-US" sz="2400" b="1" dirty="0">
                <a:latin typeface="Courier New" pitchFamily="49" charset="0"/>
                <a:cs typeface="Courier New" pitchFamily="49" charset="0"/>
              </a:rPr>
              <a:t>HelloWorld.java</a:t>
            </a:r>
            <a:r>
              <a:rPr lang="en-US" sz="2400" dirty="0"/>
              <a:t> program from the Windows platform, the user can:</a:t>
            </a:r>
          </a:p>
          <a:p>
            <a:pPr lvl="1"/>
            <a:r>
              <a:rPr lang="en-US" sz="2000" dirty="0"/>
              <a:t>Click </a:t>
            </a:r>
            <a:r>
              <a:rPr lang="en-US" sz="2000" b="1" dirty="0"/>
              <a:t>Start</a:t>
            </a:r>
            <a:r>
              <a:rPr lang="en-US" sz="2000" dirty="0"/>
              <a:t> menu. </a:t>
            </a:r>
          </a:p>
          <a:p>
            <a:pPr lvl="1"/>
            <a:r>
              <a:rPr lang="en-US" sz="2000" dirty="0"/>
              <a:t>Choose </a:t>
            </a:r>
            <a:r>
              <a:rPr lang="en-US" sz="2000" b="1" dirty="0"/>
              <a:t>Run</a:t>
            </a:r>
            <a:r>
              <a:rPr lang="en-US" sz="2000" dirty="0"/>
              <a:t>.</a:t>
            </a:r>
          </a:p>
          <a:p>
            <a:pPr lvl="1"/>
            <a:r>
              <a:rPr lang="en-US" sz="2000" dirty="0"/>
              <a:t>Enter the </a:t>
            </a:r>
            <a:r>
              <a:rPr lang="en-US" sz="2000" b="1" dirty="0" err="1">
                <a:cs typeface="Calibri" pitchFamily="34" charset="0"/>
              </a:rPr>
              <a:t>cmd</a:t>
            </a:r>
            <a:r>
              <a:rPr lang="en-US" sz="2000" dirty="0"/>
              <a:t> command to display the </a:t>
            </a:r>
            <a:r>
              <a:rPr lang="en-US" sz="2000" b="1" dirty="0"/>
              <a:t>Command Prompt</a:t>
            </a:r>
            <a:r>
              <a:rPr lang="en-US" sz="2000" dirty="0"/>
              <a:t> window.</a:t>
            </a:r>
          </a:p>
          <a:p>
            <a:pPr lvl="1"/>
            <a:r>
              <a:rPr lang="en-US" sz="2000" dirty="0"/>
              <a:t>Following figure shows the </a:t>
            </a:r>
            <a:r>
              <a:rPr lang="en-US" sz="2000" b="1" dirty="0"/>
              <a:t>Command Prompt </a:t>
            </a:r>
            <a:r>
              <a:rPr lang="en-US" sz="2000" dirty="0"/>
              <a:t>window:</a:t>
            </a:r>
          </a:p>
          <a:p>
            <a:endParaRPr lang="en-US" sz="2400" dirty="0"/>
          </a:p>
          <a:p>
            <a:endParaRPr lang="en-US" sz="2400" dirty="0"/>
          </a:p>
          <a:p>
            <a:endParaRPr lang="en-US" sz="2400" dirty="0"/>
          </a:p>
          <a:p>
            <a:endParaRPr lang="en-US" sz="2400" dirty="0"/>
          </a:p>
          <a:p>
            <a:pPr lvl="1"/>
            <a:r>
              <a:rPr lang="en-US" sz="2000" dirty="0"/>
              <a:t>Set the drive and directory path to the directory containing </a:t>
            </a:r>
            <a:r>
              <a:rPr lang="en-US" sz="2000" dirty="0">
                <a:latin typeface="Courier New" pitchFamily="49" charset="0"/>
                <a:cs typeface="Courier New" pitchFamily="49" charset="0"/>
              </a:rPr>
              <a:t>.java</a:t>
            </a:r>
            <a:r>
              <a:rPr lang="en-US" sz="2000" dirty="0"/>
              <a:t> file. For example,  </a:t>
            </a:r>
            <a:r>
              <a:rPr lang="en-US" sz="2000" b="1" dirty="0">
                <a:latin typeface="Courier New" pitchFamily="49" charset="0"/>
                <a:cs typeface="Courier New" pitchFamily="49" charset="0"/>
              </a:rPr>
              <a:t>cd H:\Java</a:t>
            </a:r>
            <a:r>
              <a:rPr lang="en-US" sz="2000" dirty="0">
                <a:cs typeface="Courier New" pitchFamily="49" charset="0"/>
              </a:rPr>
              <a:t>.</a:t>
            </a:r>
          </a:p>
          <a:p>
            <a:pPr lvl="1"/>
            <a:r>
              <a:rPr lang="en-US" sz="2000" dirty="0"/>
              <a:t>Type the command, </a:t>
            </a:r>
            <a:r>
              <a:rPr lang="en-US" sz="2000" b="1" dirty="0" err="1">
                <a:latin typeface="Courier New" pitchFamily="49" charset="0"/>
                <a:cs typeface="Courier New" pitchFamily="49" charset="0"/>
              </a:rPr>
              <a:t>javac</a:t>
            </a:r>
            <a:r>
              <a:rPr lang="en-US" sz="2000" b="1" dirty="0">
                <a:latin typeface="Courier New" pitchFamily="49" charset="0"/>
                <a:cs typeface="Courier New" pitchFamily="49" charset="0"/>
              </a:rPr>
              <a:t> HelloWorld.java</a:t>
            </a:r>
            <a:r>
              <a:rPr lang="en-US" sz="2000" dirty="0"/>
              <a:t> and press </a:t>
            </a:r>
            <a:r>
              <a:rPr lang="en-US" sz="2000" b="1" dirty="0"/>
              <a:t>Enter</a:t>
            </a:r>
            <a:r>
              <a:rPr lang="en-US" sz="2000" dirty="0"/>
              <a:t>. </a:t>
            </a:r>
          </a:p>
          <a:p>
            <a:endParaRPr lang="en-US" dirty="0"/>
          </a:p>
        </p:txBody>
      </p:sp>
      <p:pic>
        <p:nvPicPr>
          <p:cNvPr id="4" name="Picture 3" descr="Figure 2.4.tif">
            <a:extLst>
              <a:ext uri="{FF2B5EF4-FFF2-40B4-BE49-F238E27FC236}">
                <a16:creationId xmlns:a16="http://schemas.microsoft.com/office/drawing/2014/main" id="{190206EC-6A5D-4829-B851-23BB1B592734}"/>
              </a:ext>
            </a:extLst>
          </p:cNvPr>
          <p:cNvPicPr>
            <a:picLocks noChangeAspect="1"/>
          </p:cNvPicPr>
          <p:nvPr/>
        </p:nvPicPr>
        <p:blipFill>
          <a:blip r:embed="rId2" cstate="print"/>
          <a:stretch>
            <a:fillRect/>
          </a:stretch>
        </p:blipFill>
        <p:spPr>
          <a:xfrm>
            <a:off x="1893535" y="4072900"/>
            <a:ext cx="6541628" cy="1041360"/>
          </a:xfrm>
          <a:prstGeom prst="rect">
            <a:avLst/>
          </a:prstGeom>
        </p:spPr>
      </p:pic>
    </p:spTree>
    <p:extLst>
      <p:ext uri="{BB962C8B-B14F-4D97-AF65-F5344CB8AC3E}">
        <p14:creationId xmlns:p14="http://schemas.microsoft.com/office/powerpoint/2010/main" val="114804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3A19-E537-4B39-92F2-A56FE5E7581D}"/>
              </a:ext>
            </a:extLst>
          </p:cNvPr>
          <p:cNvSpPr>
            <a:spLocks noGrp="1"/>
          </p:cNvSpPr>
          <p:nvPr>
            <p:ph type="title"/>
          </p:nvPr>
        </p:nvSpPr>
        <p:spPr/>
        <p:txBody>
          <a:bodyPr/>
          <a:lstStyle/>
          <a:p>
            <a:r>
              <a:rPr lang="en-US" sz="3200" dirty="0"/>
              <a:t>Build and Execute Java Program 1-3</a:t>
            </a:r>
          </a:p>
        </p:txBody>
      </p:sp>
      <p:sp>
        <p:nvSpPr>
          <p:cNvPr id="3" name="Content Placeholder 2">
            <a:extLst>
              <a:ext uri="{FF2B5EF4-FFF2-40B4-BE49-F238E27FC236}">
                <a16:creationId xmlns:a16="http://schemas.microsoft.com/office/drawing/2014/main" id="{90D81F6E-A3F9-4092-B5D4-4C4222BEBF1B}"/>
              </a:ext>
            </a:extLst>
          </p:cNvPr>
          <p:cNvSpPr>
            <a:spLocks noGrp="1"/>
          </p:cNvSpPr>
          <p:nvPr>
            <p:ph idx="1"/>
          </p:nvPr>
        </p:nvSpPr>
        <p:spPr>
          <a:xfrm>
            <a:off x="1154955" y="2317898"/>
            <a:ext cx="8761412" cy="3701902"/>
          </a:xfrm>
        </p:spPr>
        <p:txBody>
          <a:bodyPr/>
          <a:lstStyle/>
          <a:p>
            <a:r>
              <a:rPr lang="en-US" sz="1800" dirty="0"/>
              <a:t>The JVM is at the heart of the Java programming language. </a:t>
            </a:r>
          </a:p>
          <a:p>
            <a:r>
              <a:rPr lang="en-US" sz="1800" dirty="0"/>
              <a:t>It is responsible for executing the </a:t>
            </a:r>
            <a:r>
              <a:rPr lang="en-US" sz="1800" dirty="0">
                <a:latin typeface="Courier New" pitchFamily="49" charset="0"/>
                <a:cs typeface="Courier New" pitchFamily="49" charset="0"/>
              </a:rPr>
              <a:t>.class</a:t>
            </a:r>
            <a:r>
              <a:rPr lang="en-US" sz="1800" dirty="0"/>
              <a:t> file or bytecode file. </a:t>
            </a:r>
          </a:p>
          <a:p>
            <a:r>
              <a:rPr lang="en-US" sz="1800" dirty="0"/>
              <a:t>The </a:t>
            </a:r>
            <a:r>
              <a:rPr lang="en-US" sz="1800" dirty="0">
                <a:latin typeface="Courier New" pitchFamily="49" charset="0"/>
                <a:cs typeface="Courier New" pitchFamily="49" charset="0"/>
              </a:rPr>
              <a:t>.class</a:t>
            </a:r>
            <a:r>
              <a:rPr lang="en-US" sz="1800" dirty="0"/>
              <a:t> file can be executed on any computer or device, that has the JVM implemented on it.</a:t>
            </a:r>
          </a:p>
          <a:p>
            <a:r>
              <a:rPr lang="en-US" sz="1800" dirty="0"/>
              <a:t>Following figure shows the components of JVM involved in the execution of the compiled bytecode. </a:t>
            </a:r>
          </a:p>
          <a:p>
            <a:endParaRPr lang="en-US" dirty="0"/>
          </a:p>
        </p:txBody>
      </p:sp>
      <p:pic>
        <p:nvPicPr>
          <p:cNvPr id="4" name="Picture 3" descr="Figure 2.6.tif">
            <a:extLst>
              <a:ext uri="{FF2B5EF4-FFF2-40B4-BE49-F238E27FC236}">
                <a16:creationId xmlns:a16="http://schemas.microsoft.com/office/drawing/2014/main" id="{9EBD0D9D-4A5B-4C62-88E7-AE8C057480CF}"/>
              </a:ext>
            </a:extLst>
          </p:cNvPr>
          <p:cNvPicPr>
            <a:picLocks noChangeAspect="1"/>
          </p:cNvPicPr>
          <p:nvPr/>
        </p:nvPicPr>
        <p:blipFill>
          <a:blip r:embed="rId2" cstate="print"/>
          <a:stretch>
            <a:fillRect/>
          </a:stretch>
        </p:blipFill>
        <p:spPr>
          <a:xfrm>
            <a:off x="2860158" y="4603897"/>
            <a:ext cx="7719239" cy="1499191"/>
          </a:xfrm>
          <a:prstGeom prst="rect">
            <a:avLst/>
          </a:prstGeom>
        </p:spPr>
      </p:pic>
    </p:spTree>
    <p:extLst>
      <p:ext uri="{BB962C8B-B14F-4D97-AF65-F5344CB8AC3E}">
        <p14:creationId xmlns:p14="http://schemas.microsoft.com/office/powerpoint/2010/main" val="1288623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964B-79A0-42C0-ABB1-E8E9ED11039E}"/>
              </a:ext>
            </a:extLst>
          </p:cNvPr>
          <p:cNvSpPr>
            <a:spLocks noGrp="1"/>
          </p:cNvSpPr>
          <p:nvPr>
            <p:ph type="title"/>
          </p:nvPr>
        </p:nvSpPr>
        <p:spPr/>
        <p:txBody>
          <a:bodyPr/>
          <a:lstStyle/>
          <a:p>
            <a:r>
              <a:rPr lang="en-US" sz="3200" dirty="0"/>
              <a:t>Build and Execute Java Program 2-3</a:t>
            </a:r>
          </a:p>
        </p:txBody>
      </p:sp>
      <p:graphicFrame>
        <p:nvGraphicFramePr>
          <p:cNvPr id="4" name="Content Placeholder 5">
            <a:extLst>
              <a:ext uri="{FF2B5EF4-FFF2-40B4-BE49-F238E27FC236}">
                <a16:creationId xmlns:a16="http://schemas.microsoft.com/office/drawing/2014/main" id="{6FDD9078-7869-48B0-9638-19E8B3E27DF1}"/>
              </a:ext>
            </a:extLst>
          </p:cNvPr>
          <p:cNvGraphicFramePr>
            <a:graphicFrameLocks/>
          </p:cNvGraphicFramePr>
          <p:nvPr>
            <p:extLst>
              <p:ext uri="{D42A27DB-BD31-4B8C-83A1-F6EECF244321}">
                <p14:modId xmlns:p14="http://schemas.microsoft.com/office/powerpoint/2010/main" val="3272201060"/>
              </p:ext>
            </p:extLst>
          </p:nvPr>
        </p:nvGraphicFramePr>
        <p:xfrm>
          <a:off x="2087328" y="2318910"/>
          <a:ext cx="8610600" cy="4406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28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4136-D68F-4D56-A276-C1E0F3679B7F}"/>
              </a:ext>
            </a:extLst>
          </p:cNvPr>
          <p:cNvSpPr>
            <a:spLocks noGrp="1"/>
          </p:cNvSpPr>
          <p:nvPr>
            <p:ph type="title"/>
          </p:nvPr>
        </p:nvSpPr>
        <p:spPr/>
        <p:txBody>
          <a:bodyPr/>
          <a:lstStyle/>
          <a:p>
            <a:r>
              <a:rPr lang="en-US" sz="2800" dirty="0"/>
              <a:t>Build and Execute Java Program 3-3</a:t>
            </a:r>
          </a:p>
        </p:txBody>
      </p:sp>
      <p:sp>
        <p:nvSpPr>
          <p:cNvPr id="3" name="Content Placeholder 2">
            <a:extLst>
              <a:ext uri="{FF2B5EF4-FFF2-40B4-BE49-F238E27FC236}">
                <a16:creationId xmlns:a16="http://schemas.microsoft.com/office/drawing/2014/main" id="{AF71580B-6084-41A7-BA7A-4DDA2D29AA10}"/>
              </a:ext>
            </a:extLst>
          </p:cNvPr>
          <p:cNvSpPr>
            <a:spLocks noGrp="1"/>
          </p:cNvSpPr>
          <p:nvPr>
            <p:ph idx="1"/>
          </p:nvPr>
        </p:nvSpPr>
        <p:spPr>
          <a:xfrm>
            <a:off x="1154955" y="2603500"/>
            <a:ext cx="8761412" cy="4254500"/>
          </a:xfrm>
        </p:spPr>
        <p:txBody>
          <a:bodyPr>
            <a:normAutofit/>
          </a:bodyPr>
          <a:lstStyle/>
          <a:p>
            <a:r>
              <a:rPr lang="en-US" sz="1800" dirty="0"/>
              <a:t>The Java interpreter command, </a:t>
            </a:r>
            <a:r>
              <a:rPr lang="en-US" sz="1800" dirty="0">
                <a:latin typeface="Courier New" pitchFamily="49" charset="0"/>
                <a:cs typeface="Courier New" pitchFamily="49" charset="0"/>
              </a:rPr>
              <a:t>java</a:t>
            </a:r>
            <a:r>
              <a:rPr lang="en-US" sz="1800" dirty="0"/>
              <a:t> is used to interpret and run the Java bytecode. </a:t>
            </a:r>
          </a:p>
          <a:p>
            <a:r>
              <a:rPr lang="en-US" sz="1800" dirty="0"/>
              <a:t>The syntax to use the </a:t>
            </a:r>
            <a:r>
              <a:rPr lang="en-US" sz="1800" dirty="0">
                <a:latin typeface="Courier New" pitchFamily="49" charset="0"/>
                <a:cs typeface="Courier New" pitchFamily="49" charset="0"/>
              </a:rPr>
              <a:t>java.exe</a:t>
            </a:r>
            <a:r>
              <a:rPr lang="en-US" sz="1800" dirty="0"/>
              <a:t> command is as follows: </a:t>
            </a:r>
          </a:p>
          <a:p>
            <a:endParaRPr lang="en-US" dirty="0"/>
          </a:p>
          <a:p>
            <a:endParaRPr lang="en-US" dirty="0"/>
          </a:p>
          <a:p>
            <a:pPr>
              <a:buNone/>
            </a:pPr>
            <a:r>
              <a:rPr lang="en-US" dirty="0"/>
              <a:t>      </a:t>
            </a:r>
            <a:r>
              <a:rPr lang="en-US" sz="1800" dirty="0"/>
              <a:t>where,</a:t>
            </a:r>
          </a:p>
          <a:p>
            <a:pPr>
              <a:buNone/>
            </a:pPr>
            <a:r>
              <a:rPr lang="en-US" dirty="0"/>
              <a:t>      </a:t>
            </a:r>
            <a:r>
              <a:rPr lang="en-US" sz="1600" dirty="0" err="1">
                <a:latin typeface="Courier New" pitchFamily="49" charset="0"/>
                <a:cs typeface="Courier New" pitchFamily="49" charset="0"/>
              </a:rPr>
              <a:t>classname</a:t>
            </a:r>
            <a:r>
              <a:rPr lang="en-US" sz="1600" dirty="0"/>
              <a:t>: Is the name of the class file. </a:t>
            </a:r>
          </a:p>
          <a:p>
            <a:pPr>
              <a:buNone/>
            </a:pPr>
            <a:r>
              <a:rPr lang="en-US" sz="1600" dirty="0"/>
              <a:t>         </a:t>
            </a:r>
            <a:r>
              <a:rPr lang="en-US" sz="1600" dirty="0">
                <a:latin typeface="Courier New" pitchFamily="49" charset="0"/>
                <a:cs typeface="Courier New" pitchFamily="49" charset="0"/>
              </a:rPr>
              <a:t>arguments</a:t>
            </a:r>
            <a:r>
              <a:rPr lang="en-US" sz="1600" dirty="0"/>
              <a:t>: Is the arguments passed to the main function. </a:t>
            </a:r>
          </a:p>
          <a:p>
            <a:r>
              <a:rPr lang="en-US" sz="1800" dirty="0"/>
              <a:t>To execute the </a:t>
            </a:r>
            <a:r>
              <a:rPr lang="en-US" sz="1800" b="1" dirty="0">
                <a:latin typeface="Courier New" pitchFamily="49" charset="0"/>
                <a:cs typeface="Courier New" pitchFamily="49" charset="0"/>
              </a:rPr>
              <a:t>HelloWorld</a:t>
            </a:r>
            <a:r>
              <a:rPr lang="en-US" sz="1800" dirty="0"/>
              <a:t> class, type the command, </a:t>
            </a:r>
            <a:r>
              <a:rPr lang="en-US" sz="1800" dirty="0">
                <a:latin typeface="Courier New" pitchFamily="49" charset="0"/>
                <a:cs typeface="Courier New" pitchFamily="49" charset="0"/>
              </a:rPr>
              <a:t>java</a:t>
            </a:r>
            <a:r>
              <a:rPr lang="en-US" sz="1800" dirty="0"/>
              <a:t> </a:t>
            </a:r>
            <a:r>
              <a:rPr lang="en-US" sz="1800" b="1" dirty="0">
                <a:latin typeface="Courier New" pitchFamily="49" charset="0"/>
                <a:cs typeface="Courier New" pitchFamily="49" charset="0"/>
              </a:rPr>
              <a:t>HelloWorld</a:t>
            </a:r>
            <a:r>
              <a:rPr lang="en-US" sz="1800" dirty="0"/>
              <a:t> and press </a:t>
            </a:r>
            <a:r>
              <a:rPr lang="en-US" sz="1800" b="1" dirty="0"/>
              <a:t>Enter</a:t>
            </a:r>
            <a:r>
              <a:rPr lang="en-US" sz="1800" dirty="0"/>
              <a:t>.</a:t>
            </a:r>
          </a:p>
          <a:p>
            <a:endParaRPr lang="en-US" dirty="0"/>
          </a:p>
        </p:txBody>
      </p:sp>
      <p:grpSp>
        <p:nvGrpSpPr>
          <p:cNvPr id="5" name="Group 4">
            <a:extLst>
              <a:ext uri="{FF2B5EF4-FFF2-40B4-BE49-F238E27FC236}">
                <a16:creationId xmlns:a16="http://schemas.microsoft.com/office/drawing/2014/main" id="{9FF1ABEE-ABCB-4277-A79A-1FCFC024FD0A}"/>
              </a:ext>
            </a:extLst>
          </p:cNvPr>
          <p:cNvGrpSpPr/>
          <p:nvPr/>
        </p:nvGrpSpPr>
        <p:grpSpPr>
          <a:xfrm>
            <a:off x="2122967" y="3602665"/>
            <a:ext cx="1295400" cy="381000"/>
            <a:chOff x="0" y="267999"/>
            <a:chExt cx="6096000" cy="936000"/>
          </a:xfrm>
          <a:solidFill>
            <a:schemeClr val="accent2"/>
          </a:solidFill>
          <a:scene3d>
            <a:camera prst="orthographicFront"/>
            <a:lightRig rig="threePt" dir="t">
              <a:rot lat="0" lon="0" rev="7500000"/>
            </a:lightRig>
          </a:scene3d>
        </p:grpSpPr>
        <p:sp>
          <p:nvSpPr>
            <p:cNvPr id="6" name="Rounded Rectangle 7">
              <a:extLst>
                <a:ext uri="{FF2B5EF4-FFF2-40B4-BE49-F238E27FC236}">
                  <a16:creationId xmlns:a16="http://schemas.microsoft.com/office/drawing/2014/main" id="{EEF538D7-66CF-42B7-B90E-E9E086EBEEAD}"/>
                </a:ext>
              </a:extLst>
            </p:cNvPr>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ACE9D6F2-B901-46FE-8AF9-817BB871973F}"/>
                </a:ext>
              </a:extLst>
            </p:cNvPr>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graphicFrame>
        <p:nvGraphicFramePr>
          <p:cNvPr id="8" name="Table 7">
            <a:extLst>
              <a:ext uri="{FF2B5EF4-FFF2-40B4-BE49-F238E27FC236}">
                <a16:creationId xmlns:a16="http://schemas.microsoft.com/office/drawing/2014/main" id="{CD41A10B-D0F3-4D49-AB57-651914DCA94C}"/>
              </a:ext>
            </a:extLst>
          </p:cNvPr>
          <p:cNvGraphicFramePr>
            <a:graphicFrameLocks noGrp="1"/>
          </p:cNvGraphicFramePr>
          <p:nvPr>
            <p:extLst>
              <p:ext uri="{D42A27DB-BD31-4B8C-83A1-F6EECF244321}">
                <p14:modId xmlns:p14="http://schemas.microsoft.com/office/powerpoint/2010/main" val="1773047018"/>
              </p:ext>
            </p:extLst>
          </p:nvPr>
        </p:nvGraphicFramePr>
        <p:xfrm>
          <a:off x="1676400" y="4013289"/>
          <a:ext cx="7924800" cy="38100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3810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java [option] </a:t>
                      </a:r>
                      <a:r>
                        <a:rPr lang="en-US" sz="1800" b="0" kern="1200" baseline="0" dirty="0" err="1">
                          <a:solidFill>
                            <a:schemeClr val="tx1">
                              <a:lumMod val="95000"/>
                              <a:lumOff val="5000"/>
                            </a:schemeClr>
                          </a:solidFill>
                          <a:latin typeface="Courier New" pitchFamily="49" charset="0"/>
                          <a:ea typeface="+mn-ea"/>
                          <a:cs typeface="Courier New" pitchFamily="49" charset="0"/>
                        </a:rPr>
                        <a:t>classname</a:t>
                      </a:r>
                      <a:r>
                        <a:rPr lang="en-US" sz="1800" b="0" kern="1200" baseline="0" dirty="0">
                          <a:solidFill>
                            <a:schemeClr val="tx1">
                              <a:lumMod val="95000"/>
                              <a:lumOff val="5000"/>
                            </a:schemeClr>
                          </a:solidFill>
                          <a:latin typeface="Courier New" pitchFamily="49" charset="0"/>
                          <a:ea typeface="+mn-ea"/>
                          <a:cs typeface="Courier New" pitchFamily="49" charset="0"/>
                        </a:rPr>
                        <a:t> [arguments]</a:t>
                      </a:r>
                      <a:r>
                        <a:rPr lang="en-US" sz="1800" b="0" kern="1200" baseline="0" dirty="0">
                          <a:solidFill>
                            <a:schemeClr val="lt1"/>
                          </a:solidFill>
                          <a:latin typeface="+mn-lt"/>
                          <a:ea typeface="+mn-ea"/>
                          <a:cs typeface="+mn-cs"/>
                        </a:rPr>
                        <a:t>] </a:t>
                      </a:r>
                      <a:endParaRPr lang="en-US" sz="2000" b="0" kern="1200" baseline="0" dirty="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896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2592-A4D6-40C4-8219-FD1C7B46A3DE}"/>
              </a:ext>
            </a:extLst>
          </p:cNvPr>
          <p:cNvSpPr>
            <a:spLocks noGrp="1"/>
          </p:cNvSpPr>
          <p:nvPr>
            <p:ph type="title"/>
          </p:nvPr>
        </p:nvSpPr>
        <p:spPr/>
        <p:txBody>
          <a:bodyPr/>
          <a:lstStyle/>
          <a:p>
            <a:r>
              <a:rPr lang="en-US" sz="3200" dirty="0"/>
              <a:t>Comments in Java</a:t>
            </a:r>
          </a:p>
        </p:txBody>
      </p:sp>
      <p:sp>
        <p:nvSpPr>
          <p:cNvPr id="3" name="Content Placeholder 2">
            <a:extLst>
              <a:ext uri="{FF2B5EF4-FFF2-40B4-BE49-F238E27FC236}">
                <a16:creationId xmlns:a16="http://schemas.microsoft.com/office/drawing/2014/main" id="{323F2C07-C2C1-435D-A859-3CAC79616387}"/>
              </a:ext>
            </a:extLst>
          </p:cNvPr>
          <p:cNvSpPr>
            <a:spLocks noGrp="1"/>
          </p:cNvSpPr>
          <p:nvPr>
            <p:ph idx="1"/>
          </p:nvPr>
        </p:nvSpPr>
        <p:spPr/>
        <p:txBody>
          <a:bodyPr>
            <a:normAutofit fontScale="92500" lnSpcReduction="20000"/>
          </a:bodyPr>
          <a:lstStyle/>
          <a:p>
            <a:r>
              <a:rPr lang="en-US" sz="2400" dirty="0"/>
              <a:t>Are placed in a Java program source file.</a:t>
            </a:r>
          </a:p>
          <a:p>
            <a:r>
              <a:rPr lang="en-US" sz="2400" dirty="0"/>
              <a:t>Are used to document the Java program and are not compiled by the compiler.</a:t>
            </a:r>
          </a:p>
          <a:p>
            <a:r>
              <a:rPr lang="en-US" sz="2400" dirty="0"/>
              <a:t>Are added as remarks to make the program more readable for the user.</a:t>
            </a:r>
          </a:p>
          <a:p>
            <a:r>
              <a:rPr lang="en-US" sz="2400" dirty="0"/>
              <a:t>Are of three types:</a:t>
            </a:r>
          </a:p>
          <a:p>
            <a:pPr lvl="1"/>
            <a:r>
              <a:rPr lang="en-US" sz="2000" dirty="0"/>
              <a:t>Single-line comments</a:t>
            </a:r>
          </a:p>
          <a:p>
            <a:pPr lvl="1"/>
            <a:r>
              <a:rPr lang="en-US" sz="2000" dirty="0"/>
              <a:t>Multi-line comments</a:t>
            </a:r>
          </a:p>
          <a:p>
            <a:pPr lvl="1"/>
            <a:r>
              <a:rPr lang="en-US" sz="2000" dirty="0"/>
              <a:t>Javadoc comments</a:t>
            </a:r>
          </a:p>
          <a:p>
            <a:endParaRPr lang="en-US" dirty="0"/>
          </a:p>
        </p:txBody>
      </p:sp>
    </p:spTree>
    <p:extLst>
      <p:ext uri="{BB962C8B-B14F-4D97-AF65-F5344CB8AC3E}">
        <p14:creationId xmlns:p14="http://schemas.microsoft.com/office/powerpoint/2010/main" val="1644174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6340-7412-466F-BC07-4447F64316FC}"/>
              </a:ext>
            </a:extLst>
          </p:cNvPr>
          <p:cNvSpPr>
            <a:spLocks noGrp="1"/>
          </p:cNvSpPr>
          <p:nvPr>
            <p:ph type="title"/>
          </p:nvPr>
        </p:nvSpPr>
        <p:spPr/>
        <p:txBody>
          <a:bodyPr/>
          <a:lstStyle/>
          <a:p>
            <a:r>
              <a:rPr lang="en-US" sz="3200" dirty="0"/>
              <a:t>Single-line Comments 1-2</a:t>
            </a:r>
          </a:p>
        </p:txBody>
      </p:sp>
      <p:sp>
        <p:nvSpPr>
          <p:cNvPr id="3" name="Content Placeholder 2">
            <a:extLst>
              <a:ext uri="{FF2B5EF4-FFF2-40B4-BE49-F238E27FC236}">
                <a16:creationId xmlns:a16="http://schemas.microsoft.com/office/drawing/2014/main" id="{5A7E987D-761B-4647-AA23-C73FF6BEBA06}"/>
              </a:ext>
            </a:extLst>
          </p:cNvPr>
          <p:cNvSpPr>
            <a:spLocks noGrp="1"/>
          </p:cNvSpPr>
          <p:nvPr>
            <p:ph idx="1"/>
          </p:nvPr>
        </p:nvSpPr>
        <p:spPr>
          <a:xfrm>
            <a:off x="1154955" y="2296633"/>
            <a:ext cx="9945436" cy="4338083"/>
          </a:xfrm>
        </p:spPr>
        <p:txBody>
          <a:bodyPr>
            <a:normAutofit lnSpcReduction="10000"/>
          </a:bodyPr>
          <a:lstStyle/>
          <a:p>
            <a:r>
              <a:rPr lang="en-US" sz="1800" dirty="0"/>
              <a:t>A single-line comment is used to document the functionality of a single line of code.</a:t>
            </a:r>
          </a:p>
          <a:p>
            <a:endParaRPr lang="en-US" sz="1800" dirty="0"/>
          </a:p>
          <a:p>
            <a:r>
              <a:rPr lang="en-US" sz="1800" dirty="0"/>
              <a:t>There are two ways of using single-line comments that are as follows:</a:t>
            </a:r>
          </a:p>
          <a:p>
            <a:endParaRPr lang="en-US" sz="1800" dirty="0"/>
          </a:p>
          <a:p>
            <a:endParaRPr lang="en-US" sz="1800" dirty="0"/>
          </a:p>
          <a:p>
            <a:endParaRPr lang="en-US" sz="1800" dirty="0"/>
          </a:p>
          <a:p>
            <a:endParaRPr lang="en-US" sz="1800" dirty="0"/>
          </a:p>
          <a:p>
            <a:endParaRPr lang="en-US" sz="1800" dirty="0"/>
          </a:p>
          <a:p>
            <a:endParaRPr lang="en-US" sz="1800" dirty="0"/>
          </a:p>
          <a:p>
            <a:pPr>
              <a:buNone/>
            </a:pPr>
            <a:endParaRPr lang="en-US" sz="1800" dirty="0"/>
          </a:p>
          <a:p>
            <a:r>
              <a:rPr lang="en-US" sz="1800" dirty="0"/>
              <a:t>The syntax for applying the comments is as follows:</a:t>
            </a:r>
          </a:p>
          <a:p>
            <a:endParaRPr lang="en-US" dirty="0"/>
          </a:p>
        </p:txBody>
      </p:sp>
      <p:graphicFrame>
        <p:nvGraphicFramePr>
          <p:cNvPr id="5" name="Diagram 4">
            <a:extLst>
              <a:ext uri="{FF2B5EF4-FFF2-40B4-BE49-F238E27FC236}">
                <a16:creationId xmlns:a16="http://schemas.microsoft.com/office/drawing/2014/main" id="{CC32B611-B898-4817-A1B3-AF325DD81446}"/>
              </a:ext>
            </a:extLst>
          </p:cNvPr>
          <p:cNvGraphicFramePr/>
          <p:nvPr>
            <p:extLst>
              <p:ext uri="{D42A27DB-BD31-4B8C-83A1-F6EECF244321}">
                <p14:modId xmlns:p14="http://schemas.microsoft.com/office/powerpoint/2010/main" val="1284618452"/>
              </p:ext>
            </p:extLst>
          </p:nvPr>
        </p:nvGraphicFramePr>
        <p:xfrm>
          <a:off x="1408814" y="3556591"/>
          <a:ext cx="7620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516CEB3E-9905-4713-A59A-E67E3EB227C1}"/>
              </a:ext>
            </a:extLst>
          </p:cNvPr>
          <p:cNvGrpSpPr/>
          <p:nvPr/>
        </p:nvGrpSpPr>
        <p:grpSpPr>
          <a:xfrm>
            <a:off x="2048540" y="6354726"/>
            <a:ext cx="1295400" cy="381000"/>
            <a:chOff x="0" y="267999"/>
            <a:chExt cx="6096000" cy="936000"/>
          </a:xfrm>
          <a:solidFill>
            <a:schemeClr val="accent2"/>
          </a:solidFill>
          <a:scene3d>
            <a:camera prst="orthographicFront"/>
            <a:lightRig rig="threePt" dir="t">
              <a:rot lat="0" lon="0" rev="7500000"/>
            </a:lightRig>
          </a:scene3d>
        </p:grpSpPr>
        <p:sp>
          <p:nvSpPr>
            <p:cNvPr id="7" name="Rounded Rectangle 9">
              <a:extLst>
                <a:ext uri="{FF2B5EF4-FFF2-40B4-BE49-F238E27FC236}">
                  <a16:creationId xmlns:a16="http://schemas.microsoft.com/office/drawing/2014/main" id="{A952F366-38AA-46CC-B3F2-E2BB38EB09DF}"/>
                </a:ext>
              </a:extLst>
            </p:cNvPr>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Rounded Rectangle 4">
              <a:extLst>
                <a:ext uri="{FF2B5EF4-FFF2-40B4-BE49-F238E27FC236}">
                  <a16:creationId xmlns:a16="http://schemas.microsoft.com/office/drawing/2014/main" id="{41677381-C927-4229-8A4C-B28DACEAA868}"/>
                </a:ext>
              </a:extLst>
            </p:cNvPr>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graphicFrame>
        <p:nvGraphicFramePr>
          <p:cNvPr id="9" name="Table 8">
            <a:extLst>
              <a:ext uri="{FF2B5EF4-FFF2-40B4-BE49-F238E27FC236}">
                <a16:creationId xmlns:a16="http://schemas.microsoft.com/office/drawing/2014/main" id="{4497EF08-BB0B-4CF6-9260-3D05D308773D}"/>
              </a:ext>
            </a:extLst>
          </p:cNvPr>
          <p:cNvGraphicFramePr>
            <a:graphicFrameLocks noGrp="1"/>
          </p:cNvGraphicFramePr>
          <p:nvPr>
            <p:extLst>
              <p:ext uri="{D42A27DB-BD31-4B8C-83A1-F6EECF244321}">
                <p14:modId xmlns:p14="http://schemas.microsoft.com/office/powerpoint/2010/main" val="2759749405"/>
              </p:ext>
            </p:extLst>
          </p:nvPr>
        </p:nvGraphicFramePr>
        <p:xfrm>
          <a:off x="3547730" y="6373325"/>
          <a:ext cx="5819554" cy="381000"/>
        </p:xfrm>
        <a:graphic>
          <a:graphicData uri="http://schemas.openxmlformats.org/drawingml/2006/table">
            <a:tbl>
              <a:tblPr firstRow="1" bandRow="1">
                <a:tableStyleId>{5C22544A-7EE6-4342-B048-85BDC9FD1C3A}</a:tableStyleId>
              </a:tblPr>
              <a:tblGrid>
                <a:gridCol w="5819554">
                  <a:extLst>
                    <a:ext uri="{9D8B030D-6E8A-4147-A177-3AD203B41FA5}">
                      <a16:colId xmlns:a16="http://schemas.microsoft.com/office/drawing/2014/main" val="20000"/>
                    </a:ext>
                  </a:extLst>
                </a:gridCol>
              </a:tblGrid>
              <a:tr h="381000">
                <a:tc>
                  <a:txBody>
                    <a:bodyPr/>
                    <a:lstStyle/>
                    <a:p>
                      <a:pPr algn="l"/>
                      <a:r>
                        <a:rPr lang="en-US" sz="1800" b="0" kern="1200" baseline="0" dirty="0">
                          <a:solidFill>
                            <a:schemeClr val="tx1">
                              <a:lumMod val="95000"/>
                              <a:lumOff val="5000"/>
                            </a:schemeClr>
                          </a:solidFill>
                          <a:latin typeface="Courier New" pitchFamily="49" charset="0"/>
                          <a:ea typeface="+mn-ea"/>
                          <a:cs typeface="Courier New" pitchFamily="49" charset="0"/>
                        </a:rPr>
                        <a:t>// Comment text </a:t>
                      </a:r>
                      <a:endParaRPr lang="en-US" sz="2000" b="0" kern="1200" baseline="0" dirty="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8248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850C-1DA9-40F2-8E23-2293DFBD19CE}"/>
              </a:ext>
            </a:extLst>
          </p:cNvPr>
          <p:cNvSpPr>
            <a:spLocks noGrp="1"/>
          </p:cNvSpPr>
          <p:nvPr>
            <p:ph type="title"/>
          </p:nvPr>
        </p:nvSpPr>
        <p:spPr/>
        <p:txBody>
          <a:bodyPr/>
          <a:lstStyle/>
          <a:p>
            <a:r>
              <a:rPr lang="en-US" sz="3200" dirty="0"/>
              <a:t>Single-line Comments 2-2</a:t>
            </a:r>
          </a:p>
        </p:txBody>
      </p:sp>
      <p:sp>
        <p:nvSpPr>
          <p:cNvPr id="3" name="Content Placeholder 2">
            <a:extLst>
              <a:ext uri="{FF2B5EF4-FFF2-40B4-BE49-F238E27FC236}">
                <a16:creationId xmlns:a16="http://schemas.microsoft.com/office/drawing/2014/main" id="{C6B7FB5C-E8D0-484A-9496-5E2DEC8FE9AA}"/>
              </a:ext>
            </a:extLst>
          </p:cNvPr>
          <p:cNvSpPr>
            <a:spLocks noGrp="1"/>
          </p:cNvSpPr>
          <p:nvPr>
            <p:ph idx="1"/>
          </p:nvPr>
        </p:nvSpPr>
        <p:spPr/>
        <p:txBody>
          <a:bodyPr>
            <a:normAutofit fontScale="77500" lnSpcReduction="20000"/>
          </a:bodyPr>
          <a:lstStyle/>
          <a:p>
            <a:r>
              <a:rPr lang="en-US" sz="2400" dirty="0"/>
              <a:t>Following code snippet shows the different ways of using single-line comments in a Java program:</a:t>
            </a:r>
          </a:p>
          <a:p>
            <a:endParaRPr lang="en-US" sz="2400" dirty="0"/>
          </a:p>
          <a:p>
            <a:endParaRPr lang="en-US" sz="2400" dirty="0"/>
          </a:p>
          <a:p>
            <a:endParaRPr lang="en-US" sz="2400" dirty="0"/>
          </a:p>
          <a:p>
            <a:endParaRPr lang="en-US" sz="2400" dirty="0"/>
          </a:p>
          <a:p>
            <a:endParaRPr lang="en-US" sz="2400" dirty="0"/>
          </a:p>
          <a:p>
            <a:r>
              <a:rPr lang="en-US" sz="2400" dirty="0"/>
              <a:t>Conventions for using single-line comments are as follows: </a:t>
            </a:r>
          </a:p>
          <a:p>
            <a:pPr lvl="1"/>
            <a:r>
              <a:rPr lang="en-US" sz="2000" dirty="0"/>
              <a:t>Insert a space after the forward slashes. </a:t>
            </a:r>
          </a:p>
          <a:p>
            <a:pPr lvl="1"/>
            <a:r>
              <a:rPr lang="en-US" sz="2000" dirty="0"/>
              <a:t>Capitalize the first letter of the first word.</a:t>
            </a:r>
          </a:p>
          <a:p>
            <a:endParaRPr lang="en-US" dirty="0"/>
          </a:p>
        </p:txBody>
      </p:sp>
      <p:graphicFrame>
        <p:nvGraphicFramePr>
          <p:cNvPr id="4" name="Table 3">
            <a:extLst>
              <a:ext uri="{FF2B5EF4-FFF2-40B4-BE49-F238E27FC236}">
                <a16:creationId xmlns:a16="http://schemas.microsoft.com/office/drawing/2014/main" id="{9AB1B915-812D-49C8-907C-2BFDC14CF489}"/>
              </a:ext>
            </a:extLst>
          </p:cNvPr>
          <p:cNvGraphicFramePr>
            <a:graphicFrameLocks noGrp="1"/>
          </p:cNvGraphicFramePr>
          <p:nvPr>
            <p:extLst>
              <p:ext uri="{D42A27DB-BD31-4B8C-83A1-F6EECF244321}">
                <p14:modId xmlns:p14="http://schemas.microsoft.com/office/powerpoint/2010/main" val="2879537476"/>
              </p:ext>
            </p:extLst>
          </p:nvPr>
        </p:nvGraphicFramePr>
        <p:xfrm>
          <a:off x="1695893" y="3329763"/>
          <a:ext cx="7924800" cy="146304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447800">
                <a:tc>
                  <a:txBody>
                    <a:bodyPr/>
                    <a:lstStyle/>
                    <a:p>
                      <a:r>
                        <a:rPr lang="en-US" sz="1800" b="0" kern="1200" baseline="0" dirty="0">
                          <a:solidFill>
                            <a:schemeClr val="tx1">
                              <a:lumMod val="95000"/>
                              <a:lumOff val="5000"/>
                            </a:schemeClr>
                          </a:solidFill>
                          <a:latin typeface="Courier New" pitchFamily="49" charset="0"/>
                          <a:ea typeface="+mn-ea"/>
                          <a:cs typeface="Courier New" pitchFamily="49" charset="0"/>
                        </a:rPr>
                        <a:t>... </a:t>
                      </a:r>
                    </a:p>
                    <a:p>
                      <a:r>
                        <a:rPr lang="en-US" sz="1800" b="0" kern="1200" baseline="0" dirty="0">
                          <a:solidFill>
                            <a:schemeClr val="tx1">
                              <a:lumMod val="95000"/>
                              <a:lumOff val="5000"/>
                            </a:schemeClr>
                          </a:solidFill>
                          <a:latin typeface="Courier New" pitchFamily="49" charset="0"/>
                          <a:ea typeface="+mn-ea"/>
                          <a:cs typeface="Courier New" pitchFamily="49" charset="0"/>
                        </a:rPr>
                        <a:t>// Declare a variable </a:t>
                      </a:r>
                    </a:p>
                    <a:p>
                      <a:r>
                        <a:rPr lang="en-US" sz="1800" b="0" kern="1200" baseline="0" dirty="0" err="1">
                          <a:solidFill>
                            <a:schemeClr val="tx1">
                              <a:lumMod val="95000"/>
                              <a:lumOff val="5000"/>
                            </a:schemeClr>
                          </a:solidFill>
                          <a:latin typeface="Courier New" pitchFamily="49" charset="0"/>
                          <a:ea typeface="+mn-ea"/>
                          <a:cs typeface="Courier New" pitchFamily="49" charset="0"/>
                        </a:rPr>
                        <a:t>int</a:t>
                      </a:r>
                      <a:r>
                        <a:rPr lang="en-US" sz="1800" b="0" kern="1200" baseline="0" dirty="0">
                          <a:solidFill>
                            <a:schemeClr val="tx1">
                              <a:lumMod val="95000"/>
                              <a:lumOff val="5000"/>
                            </a:schemeClr>
                          </a:solidFill>
                          <a:latin typeface="Courier New" pitchFamily="49" charset="0"/>
                          <a:ea typeface="+mn-ea"/>
                          <a:cs typeface="Courier New" pitchFamily="49" charset="0"/>
                        </a:rPr>
                        <a:t> a = 32; </a:t>
                      </a:r>
                    </a:p>
                    <a:p>
                      <a:r>
                        <a:rPr lang="en-US" sz="1800" b="0" kern="1200" baseline="0" dirty="0" err="1">
                          <a:solidFill>
                            <a:schemeClr val="tx1">
                              <a:lumMod val="95000"/>
                              <a:lumOff val="5000"/>
                            </a:schemeClr>
                          </a:solidFill>
                          <a:latin typeface="Courier New" pitchFamily="49" charset="0"/>
                          <a:ea typeface="+mn-ea"/>
                          <a:cs typeface="Courier New" pitchFamily="49" charset="0"/>
                        </a:rPr>
                        <a:t>int</a:t>
                      </a:r>
                      <a:r>
                        <a:rPr lang="en-US" sz="1800" b="0" kern="1200" baseline="0" dirty="0">
                          <a:solidFill>
                            <a:schemeClr val="tx1">
                              <a:lumMod val="95000"/>
                              <a:lumOff val="5000"/>
                            </a:schemeClr>
                          </a:solidFill>
                          <a:latin typeface="Courier New" pitchFamily="49" charset="0"/>
                          <a:ea typeface="+mn-ea"/>
                          <a:cs typeface="Courier New" pitchFamily="49" charset="0"/>
                        </a:rPr>
                        <a:t> b // Declare a variable </a:t>
                      </a:r>
                    </a:p>
                    <a:p>
                      <a:r>
                        <a:rPr lang="en-US" sz="1800" b="0" kern="1200" baseline="0" dirty="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7495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1718-9E5B-4CEC-8310-73EE06684DB1}"/>
              </a:ext>
            </a:extLst>
          </p:cNvPr>
          <p:cNvSpPr>
            <a:spLocks noGrp="1"/>
          </p:cNvSpPr>
          <p:nvPr>
            <p:ph type="title"/>
          </p:nvPr>
        </p:nvSpPr>
        <p:spPr/>
        <p:txBody>
          <a:bodyPr/>
          <a:lstStyle/>
          <a:p>
            <a:r>
              <a:rPr lang="en-US" sz="3200" dirty="0"/>
              <a:t>Multi-line Comments</a:t>
            </a:r>
          </a:p>
        </p:txBody>
      </p:sp>
      <p:sp>
        <p:nvSpPr>
          <p:cNvPr id="3" name="Content Placeholder 2">
            <a:extLst>
              <a:ext uri="{FF2B5EF4-FFF2-40B4-BE49-F238E27FC236}">
                <a16:creationId xmlns:a16="http://schemas.microsoft.com/office/drawing/2014/main" id="{4187C0CD-1C61-4DAD-A3F8-0FBD9A93D8C2}"/>
              </a:ext>
            </a:extLst>
          </p:cNvPr>
          <p:cNvSpPr>
            <a:spLocks noGrp="1"/>
          </p:cNvSpPr>
          <p:nvPr>
            <p:ph idx="1"/>
          </p:nvPr>
        </p:nvSpPr>
        <p:spPr/>
        <p:txBody>
          <a:bodyPr>
            <a:normAutofit fontScale="92500" lnSpcReduction="10000"/>
          </a:bodyPr>
          <a:lstStyle/>
          <a:p>
            <a:r>
              <a:rPr lang="en-US" sz="1800" dirty="0"/>
              <a:t>Is a comment that spans multiple lines. </a:t>
            </a:r>
          </a:p>
          <a:p>
            <a:r>
              <a:rPr lang="en-US" sz="1800" dirty="0"/>
              <a:t>Starts with a forward slash and an asterisk (</a:t>
            </a:r>
            <a:r>
              <a:rPr lang="en-US" sz="1800" dirty="0">
                <a:latin typeface="Courier New" pitchFamily="49" charset="0"/>
                <a:cs typeface="Courier New" pitchFamily="49" charset="0"/>
              </a:rPr>
              <a:t>/*</a:t>
            </a:r>
            <a:r>
              <a:rPr lang="en-US" sz="1800" dirty="0"/>
              <a:t>).</a:t>
            </a:r>
          </a:p>
          <a:p>
            <a:r>
              <a:rPr lang="en-US" sz="1800" dirty="0"/>
              <a:t>Ends with an asterisk and a forward slash (</a:t>
            </a:r>
            <a:r>
              <a:rPr lang="en-US" sz="1800" dirty="0">
                <a:latin typeface="Courier New" pitchFamily="49" charset="0"/>
                <a:cs typeface="Courier New" pitchFamily="49" charset="0"/>
              </a:rPr>
              <a:t>*/</a:t>
            </a:r>
            <a:r>
              <a:rPr lang="en-US" sz="1800" dirty="0"/>
              <a:t>). </a:t>
            </a:r>
          </a:p>
          <a:p>
            <a:r>
              <a:rPr lang="en-US" sz="1800" dirty="0"/>
              <a:t>Anything that appears between these delimiters is</a:t>
            </a:r>
          </a:p>
          <a:p>
            <a:pPr marL="0" indent="0">
              <a:buNone/>
            </a:pPr>
            <a:r>
              <a:rPr lang="en-US" sz="1800" dirty="0"/>
              <a:t> considered to be a comment. </a:t>
            </a:r>
          </a:p>
          <a:p>
            <a:r>
              <a:rPr lang="en-US" sz="1800" dirty="0"/>
              <a:t>Following code snippet shows a Java program that uses</a:t>
            </a:r>
          </a:p>
          <a:p>
            <a:pPr marL="0" indent="0">
              <a:buNone/>
            </a:pPr>
            <a:r>
              <a:rPr lang="en-US" sz="1800" dirty="0"/>
              <a:t> multi-line comments:</a:t>
            </a:r>
          </a:p>
          <a:p>
            <a:endParaRPr lang="en-US" sz="1800" dirty="0"/>
          </a:p>
          <a:p>
            <a:pPr>
              <a:buNone/>
            </a:pPr>
            <a:r>
              <a:rPr lang="en-US" sz="1800" dirty="0"/>
              <a:t> </a:t>
            </a:r>
          </a:p>
          <a:p>
            <a:endParaRPr lang="en-US" dirty="0"/>
          </a:p>
        </p:txBody>
      </p:sp>
      <p:graphicFrame>
        <p:nvGraphicFramePr>
          <p:cNvPr id="4" name="Table 3">
            <a:extLst>
              <a:ext uri="{FF2B5EF4-FFF2-40B4-BE49-F238E27FC236}">
                <a16:creationId xmlns:a16="http://schemas.microsoft.com/office/drawing/2014/main" id="{BCB3C982-7B9B-4871-94C7-3FA42FEB26E8}"/>
              </a:ext>
            </a:extLst>
          </p:cNvPr>
          <p:cNvGraphicFramePr>
            <a:graphicFrameLocks noGrp="1"/>
          </p:cNvGraphicFramePr>
          <p:nvPr>
            <p:extLst>
              <p:ext uri="{D42A27DB-BD31-4B8C-83A1-F6EECF244321}">
                <p14:modId xmlns:p14="http://schemas.microsoft.com/office/powerpoint/2010/main" val="2075687908"/>
              </p:ext>
            </p:extLst>
          </p:nvPr>
        </p:nvGraphicFramePr>
        <p:xfrm>
          <a:off x="7751134" y="3002280"/>
          <a:ext cx="3976578" cy="3017520"/>
        </p:xfrm>
        <a:graphic>
          <a:graphicData uri="http://schemas.openxmlformats.org/drawingml/2006/table">
            <a:tbl>
              <a:tblPr firstRow="1" bandRow="1">
                <a:tableStyleId>{5C22544A-7EE6-4342-B048-85BDC9FD1C3A}</a:tableStyleId>
              </a:tblPr>
              <a:tblGrid>
                <a:gridCol w="3976578">
                  <a:extLst>
                    <a:ext uri="{9D8B030D-6E8A-4147-A177-3AD203B41FA5}">
                      <a16:colId xmlns:a16="http://schemas.microsoft.com/office/drawing/2014/main" val="20000"/>
                    </a:ext>
                  </a:extLst>
                </a:gridCol>
              </a:tblGrid>
              <a:tr h="2361845">
                <a:tc>
                  <a:txBody>
                    <a:bodyPr/>
                    <a:lstStyle/>
                    <a:p>
                      <a:r>
                        <a:rPr lang="en-US" sz="1600" b="0" kern="1200" baseline="0" dirty="0">
                          <a:solidFill>
                            <a:schemeClr val="tx1">
                              <a:lumMod val="95000"/>
                              <a:lumOff val="5000"/>
                            </a:schemeClr>
                          </a:solidFill>
                          <a:latin typeface="Courier New" pitchFamily="49" charset="0"/>
                          <a:ea typeface="+mn-ea"/>
                          <a:cs typeface="Courier New" pitchFamily="49" charset="0"/>
                        </a:rPr>
                        <a:t>... </a:t>
                      </a:r>
                    </a:p>
                    <a:p>
                      <a:r>
                        <a:rPr lang="en-US" sz="1600" b="0" kern="1200" baseline="0" dirty="0">
                          <a:solidFill>
                            <a:schemeClr val="tx1">
                              <a:lumMod val="95000"/>
                              <a:lumOff val="5000"/>
                            </a:schemeClr>
                          </a:solidFill>
                          <a:latin typeface="Courier New" pitchFamily="49" charset="0"/>
                          <a:ea typeface="+mn-ea"/>
                          <a:cs typeface="Courier New" pitchFamily="49" charset="0"/>
                        </a:rPr>
                        <a:t>/* </a:t>
                      </a:r>
                    </a:p>
                    <a:p>
                      <a:r>
                        <a:rPr lang="en-US" sz="1600" b="0" kern="1200" baseline="0" dirty="0">
                          <a:solidFill>
                            <a:schemeClr val="tx1">
                              <a:lumMod val="95000"/>
                              <a:lumOff val="5000"/>
                            </a:schemeClr>
                          </a:solidFill>
                          <a:latin typeface="Courier New" pitchFamily="49" charset="0"/>
                          <a:ea typeface="+mn-ea"/>
                          <a:cs typeface="Courier New" pitchFamily="49" charset="0"/>
                        </a:rPr>
                        <a:t> * This code performs mathematical </a:t>
                      </a:r>
                    </a:p>
                    <a:p>
                      <a:r>
                        <a:rPr lang="en-US" sz="1600" b="0" kern="1200" baseline="0" dirty="0">
                          <a:solidFill>
                            <a:schemeClr val="tx1">
                              <a:lumMod val="95000"/>
                              <a:lumOff val="5000"/>
                            </a:schemeClr>
                          </a:solidFill>
                          <a:latin typeface="Courier New" pitchFamily="49" charset="0"/>
                          <a:ea typeface="+mn-ea"/>
                          <a:cs typeface="Courier New" pitchFamily="49" charset="0"/>
                        </a:rPr>
                        <a:t> * operation of adding two numbers. </a:t>
                      </a:r>
                    </a:p>
                    <a:p>
                      <a:r>
                        <a:rPr lang="en-US" sz="1600" b="0" kern="1200" baseline="0" dirty="0">
                          <a:solidFill>
                            <a:schemeClr val="tx1">
                              <a:lumMod val="95000"/>
                              <a:lumOff val="5000"/>
                            </a:schemeClr>
                          </a:solidFill>
                          <a:latin typeface="Courier New" pitchFamily="49" charset="0"/>
                          <a:ea typeface="+mn-ea"/>
                          <a:cs typeface="Courier New" pitchFamily="49" charset="0"/>
                        </a:rPr>
                        <a:t> */ </a:t>
                      </a:r>
                    </a:p>
                    <a:p>
                      <a:r>
                        <a:rPr lang="en-US" sz="1600" b="0" kern="1200" baseline="0" dirty="0" err="1">
                          <a:solidFill>
                            <a:schemeClr val="tx1">
                              <a:lumMod val="95000"/>
                              <a:lumOff val="5000"/>
                            </a:schemeClr>
                          </a:solidFill>
                          <a:latin typeface="Courier New" pitchFamily="49" charset="0"/>
                          <a:ea typeface="+mn-ea"/>
                          <a:cs typeface="Courier New" pitchFamily="49" charset="0"/>
                        </a:rPr>
                        <a:t>int</a:t>
                      </a:r>
                      <a:r>
                        <a:rPr lang="en-US" sz="1600" b="0" kern="1200" baseline="0" dirty="0">
                          <a:solidFill>
                            <a:schemeClr val="tx1">
                              <a:lumMod val="95000"/>
                              <a:lumOff val="5000"/>
                            </a:schemeClr>
                          </a:solidFill>
                          <a:latin typeface="Courier New" pitchFamily="49" charset="0"/>
                          <a:ea typeface="+mn-ea"/>
                          <a:cs typeface="Courier New" pitchFamily="49" charset="0"/>
                        </a:rPr>
                        <a:t> a = 20; </a:t>
                      </a:r>
                    </a:p>
                    <a:p>
                      <a:r>
                        <a:rPr lang="en-US" sz="1600" b="0" kern="1200" baseline="0" dirty="0" err="1">
                          <a:solidFill>
                            <a:schemeClr val="tx1">
                              <a:lumMod val="95000"/>
                              <a:lumOff val="5000"/>
                            </a:schemeClr>
                          </a:solidFill>
                          <a:latin typeface="Courier New" pitchFamily="49" charset="0"/>
                          <a:ea typeface="+mn-ea"/>
                          <a:cs typeface="Courier New" pitchFamily="49" charset="0"/>
                        </a:rPr>
                        <a:t>int</a:t>
                      </a:r>
                      <a:r>
                        <a:rPr lang="en-US" sz="1600" b="0" kern="1200" baseline="0" dirty="0">
                          <a:solidFill>
                            <a:schemeClr val="tx1">
                              <a:lumMod val="95000"/>
                              <a:lumOff val="5000"/>
                            </a:schemeClr>
                          </a:solidFill>
                          <a:latin typeface="Courier New" pitchFamily="49" charset="0"/>
                          <a:ea typeface="+mn-ea"/>
                          <a:cs typeface="Courier New" pitchFamily="49" charset="0"/>
                        </a:rPr>
                        <a:t> b = 30; </a:t>
                      </a:r>
                    </a:p>
                    <a:p>
                      <a:r>
                        <a:rPr lang="en-US" sz="1600" b="0" kern="1200" baseline="0" dirty="0" err="1">
                          <a:solidFill>
                            <a:schemeClr val="tx1">
                              <a:lumMod val="95000"/>
                              <a:lumOff val="5000"/>
                            </a:schemeClr>
                          </a:solidFill>
                          <a:latin typeface="Courier New" pitchFamily="49" charset="0"/>
                          <a:ea typeface="+mn-ea"/>
                          <a:cs typeface="Courier New" pitchFamily="49" charset="0"/>
                        </a:rPr>
                        <a:t>int</a:t>
                      </a:r>
                      <a:r>
                        <a:rPr lang="en-US" sz="1600" b="0" kern="1200" baseline="0" dirty="0">
                          <a:solidFill>
                            <a:schemeClr val="tx1">
                              <a:lumMod val="95000"/>
                              <a:lumOff val="5000"/>
                            </a:schemeClr>
                          </a:solidFill>
                          <a:latin typeface="Courier New" pitchFamily="49" charset="0"/>
                          <a:ea typeface="+mn-ea"/>
                          <a:cs typeface="Courier New" pitchFamily="49" charset="0"/>
                        </a:rPr>
                        <a:t> c; </a:t>
                      </a:r>
                    </a:p>
                    <a:p>
                      <a:r>
                        <a:rPr lang="en-US" sz="1600" b="0" kern="1200" baseline="0" dirty="0">
                          <a:solidFill>
                            <a:schemeClr val="tx1">
                              <a:lumMod val="95000"/>
                              <a:lumOff val="5000"/>
                            </a:schemeClr>
                          </a:solidFill>
                          <a:latin typeface="Courier New" pitchFamily="49" charset="0"/>
                          <a:ea typeface="+mn-ea"/>
                          <a:cs typeface="Courier New" pitchFamily="49" charset="0"/>
                        </a:rPr>
                        <a:t>c = a + b; </a:t>
                      </a:r>
                    </a:p>
                    <a:p>
                      <a:r>
                        <a:rPr lang="en-US" sz="1600" b="0" kern="1200" baseline="0" dirty="0">
                          <a:solidFill>
                            <a:schemeClr val="tx1">
                              <a:lumMod val="95000"/>
                              <a:lumOff val="5000"/>
                            </a:schemeClr>
                          </a:solidFill>
                          <a:latin typeface="Courier New" pitchFamily="49" charset="0"/>
                          <a:ea typeface="+mn-ea"/>
                          <a:cs typeface="Courier New"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1350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7DCA-FF56-471E-84E2-75FE9C0DB2BF}"/>
              </a:ext>
            </a:extLst>
          </p:cNvPr>
          <p:cNvSpPr>
            <a:spLocks noGrp="1"/>
          </p:cNvSpPr>
          <p:nvPr>
            <p:ph type="title"/>
          </p:nvPr>
        </p:nvSpPr>
        <p:spPr/>
        <p:txBody>
          <a:bodyPr/>
          <a:lstStyle/>
          <a:p>
            <a:r>
              <a:rPr lang="en-US" sz="2800" dirty="0"/>
              <a:t>Javadoc Comments 1-2</a:t>
            </a:r>
          </a:p>
        </p:txBody>
      </p:sp>
      <p:sp>
        <p:nvSpPr>
          <p:cNvPr id="3" name="Content Placeholder 2">
            <a:extLst>
              <a:ext uri="{FF2B5EF4-FFF2-40B4-BE49-F238E27FC236}">
                <a16:creationId xmlns:a16="http://schemas.microsoft.com/office/drawing/2014/main" id="{12EA0371-5361-43AF-A573-1E208F36ECD1}"/>
              </a:ext>
            </a:extLst>
          </p:cNvPr>
          <p:cNvSpPr>
            <a:spLocks noGrp="1"/>
          </p:cNvSpPr>
          <p:nvPr>
            <p:ph idx="1"/>
          </p:nvPr>
        </p:nvSpPr>
        <p:spPr/>
        <p:txBody>
          <a:bodyPr/>
          <a:lstStyle/>
          <a:p>
            <a:r>
              <a:rPr lang="en-US" sz="1800" dirty="0"/>
              <a:t>Is used to document public or protected classes, attributes, and methods. </a:t>
            </a:r>
          </a:p>
          <a:p>
            <a:r>
              <a:rPr lang="en-US" sz="1800" dirty="0"/>
              <a:t>Starts with /** and ends with */. </a:t>
            </a:r>
          </a:p>
          <a:p>
            <a:r>
              <a:rPr lang="en-US" sz="1800" dirty="0"/>
              <a:t>Everything between the delimiters is a comment.</a:t>
            </a:r>
          </a:p>
          <a:p>
            <a:r>
              <a:rPr lang="en-US" sz="1800" dirty="0"/>
              <a:t>The </a:t>
            </a:r>
            <a:r>
              <a:rPr lang="en-US" sz="1800" dirty="0" err="1">
                <a:latin typeface="Courier New" pitchFamily="49" charset="0"/>
                <a:cs typeface="Courier New" pitchFamily="49" charset="0"/>
              </a:rPr>
              <a:t>javadoc</a:t>
            </a:r>
            <a:r>
              <a:rPr lang="en-US" sz="1800" dirty="0"/>
              <a:t> command can be used for generating Javadoc comments. </a:t>
            </a:r>
          </a:p>
          <a:p>
            <a:r>
              <a:rPr lang="en-US" sz="1800" dirty="0"/>
              <a:t>Following code snippet demonstrates the use of </a:t>
            </a:r>
            <a:r>
              <a:rPr lang="en-US" sz="1800" b="1" dirty="0"/>
              <a:t>Javadoc</a:t>
            </a:r>
            <a:r>
              <a:rPr lang="en-US" sz="1800" dirty="0"/>
              <a:t> comments in the Java program:</a:t>
            </a:r>
          </a:p>
          <a:p>
            <a:pPr>
              <a:buNone/>
            </a:pPr>
            <a:r>
              <a:rPr lang="en-US" sz="1800" dirty="0"/>
              <a:t> </a:t>
            </a:r>
          </a:p>
          <a:p>
            <a:endParaRPr lang="en-US" dirty="0"/>
          </a:p>
        </p:txBody>
      </p:sp>
      <p:graphicFrame>
        <p:nvGraphicFramePr>
          <p:cNvPr id="4" name="Table 3">
            <a:extLst>
              <a:ext uri="{FF2B5EF4-FFF2-40B4-BE49-F238E27FC236}">
                <a16:creationId xmlns:a16="http://schemas.microsoft.com/office/drawing/2014/main" id="{77B26CD1-7F91-42B2-A8C6-AA9212973555}"/>
              </a:ext>
            </a:extLst>
          </p:cNvPr>
          <p:cNvGraphicFramePr>
            <a:graphicFrameLocks noGrp="1"/>
          </p:cNvGraphicFramePr>
          <p:nvPr>
            <p:extLst>
              <p:ext uri="{D42A27DB-BD31-4B8C-83A1-F6EECF244321}">
                <p14:modId xmlns:p14="http://schemas.microsoft.com/office/powerpoint/2010/main" val="4126976912"/>
              </p:ext>
            </p:extLst>
          </p:nvPr>
        </p:nvGraphicFramePr>
        <p:xfrm>
          <a:off x="1866014" y="4841358"/>
          <a:ext cx="7924800" cy="1706880"/>
        </p:xfrm>
        <a:graphic>
          <a:graphicData uri="http://schemas.openxmlformats.org/drawingml/2006/table">
            <a:tbl>
              <a:tblPr firstRow="1" bandRow="1">
                <a:tableStyleId>{5C22544A-7EE6-4342-B048-85BDC9FD1C3A}</a:tableStyleId>
              </a:tblPr>
              <a:tblGrid>
                <a:gridCol w="7924800">
                  <a:extLst>
                    <a:ext uri="{9D8B030D-6E8A-4147-A177-3AD203B41FA5}">
                      <a16:colId xmlns:a16="http://schemas.microsoft.com/office/drawing/2014/main" val="20000"/>
                    </a:ext>
                  </a:extLst>
                </a:gridCol>
              </a:tblGrid>
              <a:tr h="1524000">
                <a:tc>
                  <a:txBody>
                    <a:bodyPr/>
                    <a:lstStyle/>
                    <a:p>
                      <a:r>
                        <a:rPr lang="en-US" sz="1800" b="0" kern="1200" baseline="0" dirty="0">
                          <a:solidFill>
                            <a:schemeClr val="tx1">
                              <a:lumMod val="95000"/>
                              <a:lumOff val="5000"/>
                            </a:schemeClr>
                          </a:solidFill>
                          <a:latin typeface="Courier New" pitchFamily="49" charset="0"/>
                          <a:ea typeface="+mn-ea"/>
                          <a:cs typeface="Courier New" pitchFamily="49" charset="0"/>
                        </a:rPr>
                        <a:t>/** </a:t>
                      </a:r>
                    </a:p>
                    <a:p>
                      <a:r>
                        <a:rPr lang="en-US" sz="1800" b="0" kern="1200" baseline="0" dirty="0">
                          <a:solidFill>
                            <a:schemeClr val="tx1">
                              <a:lumMod val="95000"/>
                              <a:lumOff val="5000"/>
                            </a:schemeClr>
                          </a:solidFill>
                          <a:latin typeface="Courier New" pitchFamily="49" charset="0"/>
                          <a:ea typeface="+mn-ea"/>
                          <a:cs typeface="Courier New" pitchFamily="49" charset="0"/>
                        </a:rPr>
                        <a:t> * The program prints the welcome message </a:t>
                      </a:r>
                    </a:p>
                    <a:p>
                      <a:r>
                        <a:rPr lang="en-US" sz="1800" b="0" kern="1200" baseline="0" dirty="0">
                          <a:solidFill>
                            <a:schemeClr val="tx1">
                              <a:lumMod val="95000"/>
                              <a:lumOff val="5000"/>
                            </a:schemeClr>
                          </a:solidFill>
                          <a:latin typeface="Courier New" pitchFamily="49" charset="0"/>
                          <a:ea typeface="+mn-ea"/>
                          <a:cs typeface="Courier New" pitchFamily="49" charset="0"/>
                        </a:rPr>
                        <a:t> * using the </a:t>
                      </a:r>
                      <a:r>
                        <a:rPr lang="en-US" sz="1800" b="0" kern="1200" baseline="0" dirty="0" err="1">
                          <a:solidFill>
                            <a:schemeClr val="tx1">
                              <a:lumMod val="95000"/>
                              <a:lumOff val="5000"/>
                            </a:schemeClr>
                          </a:solidFill>
                          <a:latin typeface="Courier New" pitchFamily="49" charset="0"/>
                          <a:ea typeface="+mn-ea"/>
                          <a:cs typeface="Courier New" pitchFamily="49" charset="0"/>
                        </a:rPr>
                        <a:t>println</a:t>
                      </a:r>
                      <a:r>
                        <a:rPr lang="en-US" sz="1800" b="0" kern="1200" baseline="0" dirty="0">
                          <a:solidFill>
                            <a:schemeClr val="tx1">
                              <a:lumMod val="95000"/>
                              <a:lumOff val="5000"/>
                            </a:schemeClr>
                          </a:solidFill>
                          <a:latin typeface="Courier New" pitchFamily="49" charset="0"/>
                          <a:ea typeface="+mn-ea"/>
                          <a:cs typeface="Courier New" pitchFamily="49" charset="0"/>
                        </a:rPr>
                        <a:t>() method. </a:t>
                      </a: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package </a:t>
                      </a:r>
                      <a:r>
                        <a:rPr lang="en-US" sz="1800" b="0" kern="1200" baseline="0" dirty="0" err="1">
                          <a:solidFill>
                            <a:schemeClr val="tx1">
                              <a:lumMod val="95000"/>
                              <a:lumOff val="5000"/>
                            </a:schemeClr>
                          </a:solidFill>
                          <a:latin typeface="Courier New" pitchFamily="49" charset="0"/>
                          <a:ea typeface="+mn-ea"/>
                          <a:cs typeface="Courier New" pitchFamily="49" charset="0"/>
                        </a:rPr>
                        <a:t>hellomessageapp</a:t>
                      </a:r>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0" kern="1200" baseline="0" dirty="0">
                          <a:solidFill>
                            <a:schemeClr val="lt1"/>
                          </a:solidFill>
                          <a:latin typeface="Courier New" pitchFamily="49" charset="0"/>
                          <a:ea typeface="+mn-ea"/>
                          <a:cs typeface="Courier New" pitchFamily="49" charset="0"/>
                        </a:rPr>
                        <a:t>	</a:t>
                      </a:r>
                    </a:p>
                    <a:p>
                      <a:endParaRPr lang="en-US" sz="1600" b="0" kern="1200" baseline="0" dirty="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3649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042D-1ACF-428F-80B1-E8D881898C07}"/>
              </a:ext>
            </a:extLst>
          </p:cNvPr>
          <p:cNvSpPr>
            <a:spLocks noGrp="1"/>
          </p:cNvSpPr>
          <p:nvPr>
            <p:ph type="title"/>
          </p:nvPr>
        </p:nvSpPr>
        <p:spPr/>
        <p:txBody>
          <a:bodyPr/>
          <a:lstStyle/>
          <a:p>
            <a:r>
              <a:rPr lang="en-US" sz="3200" dirty="0"/>
              <a:t>Javadoc Comments 2-2</a:t>
            </a:r>
          </a:p>
        </p:txBody>
      </p:sp>
      <p:graphicFrame>
        <p:nvGraphicFramePr>
          <p:cNvPr id="4" name="Table 3">
            <a:extLst>
              <a:ext uri="{FF2B5EF4-FFF2-40B4-BE49-F238E27FC236}">
                <a16:creationId xmlns:a16="http://schemas.microsoft.com/office/drawing/2014/main" id="{BEDABB88-29C2-42F3-8BA0-E7E1F9907633}"/>
              </a:ext>
            </a:extLst>
          </p:cNvPr>
          <p:cNvGraphicFramePr>
            <a:graphicFrameLocks noGrp="1"/>
          </p:cNvGraphicFramePr>
          <p:nvPr>
            <p:extLst>
              <p:ext uri="{D42A27DB-BD31-4B8C-83A1-F6EECF244321}">
                <p14:modId xmlns:p14="http://schemas.microsoft.com/office/powerpoint/2010/main" val="3282750873"/>
              </p:ext>
            </p:extLst>
          </p:nvPr>
        </p:nvGraphicFramePr>
        <p:xfrm>
          <a:off x="1524003" y="1970564"/>
          <a:ext cx="9143993" cy="4724400"/>
        </p:xfrm>
        <a:graphic>
          <a:graphicData uri="http://schemas.openxmlformats.org/drawingml/2006/table">
            <a:tbl>
              <a:tblPr firstRow="1" bandRow="1">
                <a:tableStyleId>{5C22544A-7EE6-4342-B048-85BDC9FD1C3A}</a:tableStyleId>
              </a:tblPr>
              <a:tblGrid>
                <a:gridCol w="9143993">
                  <a:extLst>
                    <a:ext uri="{9D8B030D-6E8A-4147-A177-3AD203B41FA5}">
                      <a16:colId xmlns:a16="http://schemas.microsoft.com/office/drawing/2014/main" val="20000"/>
                    </a:ext>
                  </a:extLst>
                </a:gridCol>
              </a:tblGrid>
              <a:tr h="3953107">
                <a:tc>
                  <a:txBody>
                    <a:bodyPr/>
                    <a:lstStyle/>
                    <a:p>
                      <a:r>
                        <a:rPr lang="en-US" sz="1800" b="0" kern="1200" baseline="0" dirty="0">
                          <a:solidFill>
                            <a:schemeClr val="tx1">
                              <a:lumMod val="95000"/>
                              <a:lumOff val="5000"/>
                            </a:schemeClr>
                          </a:solidFill>
                          <a:latin typeface="Courier New" pitchFamily="49" charset="0"/>
                          <a:ea typeface="+mn-ea"/>
                          <a:cs typeface="Courier New" pitchFamily="49" charset="0"/>
                        </a:rPr>
                        <a:t>/** </a:t>
                      </a: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 * @author </a:t>
                      </a:r>
                      <a:r>
                        <a:rPr lang="en-US" sz="1800" b="0" kern="1200" baseline="0" dirty="0" err="1">
                          <a:solidFill>
                            <a:schemeClr val="tx1">
                              <a:lumMod val="95000"/>
                              <a:lumOff val="5000"/>
                            </a:schemeClr>
                          </a:solidFill>
                          <a:latin typeface="Courier New" pitchFamily="49" charset="0"/>
                          <a:ea typeface="+mn-ea"/>
                          <a:cs typeface="Courier New" pitchFamily="49" charset="0"/>
                        </a:rPr>
                        <a:t>vincent</a:t>
                      </a:r>
                      <a:r>
                        <a:rPr lang="en-US" sz="1800" b="0" kern="1200" baseline="0" dirty="0">
                          <a:solidFill>
                            <a:schemeClr val="tx1">
                              <a:lumMod val="95000"/>
                              <a:lumOff val="5000"/>
                            </a:schemeClr>
                          </a:solidFill>
                          <a:latin typeface="Courier New" pitchFamily="49" charset="0"/>
                          <a:ea typeface="+mn-ea"/>
                          <a:cs typeface="Courier New" pitchFamily="49" charset="0"/>
                        </a:rPr>
                        <a:t> </a:t>
                      </a: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public class </a:t>
                      </a:r>
                      <a:r>
                        <a:rPr lang="en-US" sz="1800" b="0" kern="1200" baseline="0" dirty="0" err="1">
                          <a:solidFill>
                            <a:schemeClr val="tx1">
                              <a:lumMod val="95000"/>
                              <a:lumOff val="5000"/>
                            </a:schemeClr>
                          </a:solidFill>
                          <a:latin typeface="Courier New" pitchFamily="49" charset="0"/>
                          <a:ea typeface="+mn-ea"/>
                          <a:cs typeface="Courier New" pitchFamily="49" charset="0"/>
                        </a:rPr>
                        <a:t>HelloMessageApp</a:t>
                      </a:r>
                      <a:r>
                        <a:rPr lang="en-US" sz="1800" b="0" kern="1200" baseline="0" dirty="0">
                          <a:solidFill>
                            <a:schemeClr val="tx1">
                              <a:lumMod val="95000"/>
                              <a:lumOff val="5000"/>
                            </a:schemeClr>
                          </a:solidFill>
                          <a:latin typeface="Courier New" pitchFamily="49" charset="0"/>
                          <a:ea typeface="+mn-ea"/>
                          <a:cs typeface="Courier New" pitchFamily="49" charset="0"/>
                        </a:rPr>
                        <a:t> { </a:t>
                      </a:r>
                    </a:p>
                    <a:p>
                      <a:endParaRPr lang="en-US" sz="1800" b="0" kern="1200" baseline="0" dirty="0">
                        <a:solidFill>
                          <a:schemeClr val="tx1">
                            <a:lumMod val="95000"/>
                            <a:lumOff val="5000"/>
                          </a:schemeClr>
                        </a:solidFill>
                        <a:latin typeface="Courier New" pitchFamily="49" charset="0"/>
                        <a:ea typeface="+mn-ea"/>
                        <a:cs typeface="Courier New" pitchFamily="49" charset="0"/>
                      </a:endParaRP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   * @</a:t>
                      </a:r>
                      <a:r>
                        <a:rPr lang="en-US" sz="1800" b="0" kern="1200" baseline="0" dirty="0" err="1">
                          <a:solidFill>
                            <a:schemeClr val="tx1">
                              <a:lumMod val="95000"/>
                              <a:lumOff val="5000"/>
                            </a:schemeClr>
                          </a:solidFill>
                          <a:latin typeface="Courier New" pitchFamily="49" charset="0"/>
                          <a:ea typeface="+mn-ea"/>
                          <a:cs typeface="Courier New" pitchFamily="49" charset="0"/>
                        </a:rPr>
                        <a:t>param</a:t>
                      </a:r>
                      <a:r>
                        <a:rPr lang="en-US" sz="1800" b="0" kern="1200" baseline="0" dirty="0">
                          <a:solidFill>
                            <a:schemeClr val="tx1">
                              <a:lumMod val="95000"/>
                              <a:lumOff val="5000"/>
                            </a:schemeClr>
                          </a:solidFill>
                          <a:latin typeface="Courier New" pitchFamily="49" charset="0"/>
                          <a:ea typeface="+mn-ea"/>
                          <a:cs typeface="Courier New" pitchFamily="49" charset="0"/>
                        </a:rPr>
                        <a:t> </a:t>
                      </a:r>
                      <a:r>
                        <a:rPr lang="en-US" sz="1800" b="0" kern="1200" baseline="0" dirty="0" err="1">
                          <a:solidFill>
                            <a:schemeClr val="tx1">
                              <a:lumMod val="95000"/>
                              <a:lumOff val="5000"/>
                            </a:schemeClr>
                          </a:solidFill>
                          <a:latin typeface="Courier New" pitchFamily="49" charset="0"/>
                          <a:ea typeface="+mn-ea"/>
                          <a:cs typeface="Courier New" pitchFamily="49" charset="0"/>
                        </a:rPr>
                        <a:t>args</a:t>
                      </a:r>
                      <a:r>
                        <a:rPr lang="en-US" sz="1800" b="0" kern="1200" baseline="0" dirty="0">
                          <a:solidFill>
                            <a:schemeClr val="tx1">
                              <a:lumMod val="95000"/>
                              <a:lumOff val="5000"/>
                            </a:schemeClr>
                          </a:solidFill>
                          <a:latin typeface="Courier New" pitchFamily="49" charset="0"/>
                          <a:ea typeface="+mn-ea"/>
                          <a:cs typeface="Courier New" pitchFamily="49" charset="0"/>
                        </a:rPr>
                        <a:t> the command line arguments </a:t>
                      </a: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   public static void main(String[] </a:t>
                      </a:r>
                      <a:r>
                        <a:rPr lang="en-US" sz="1800" b="0" kern="1200" baseline="0" dirty="0" err="1">
                          <a:solidFill>
                            <a:schemeClr val="tx1">
                              <a:lumMod val="95000"/>
                              <a:lumOff val="5000"/>
                            </a:schemeClr>
                          </a:solidFill>
                          <a:latin typeface="Courier New" pitchFamily="49" charset="0"/>
                          <a:ea typeface="+mn-ea"/>
                          <a:cs typeface="Courier New" pitchFamily="49" charset="0"/>
                        </a:rPr>
                        <a:t>args</a:t>
                      </a:r>
                      <a:r>
                        <a:rPr lang="en-US" sz="1800" b="0" kern="1200" baseline="0" dirty="0">
                          <a:solidFill>
                            <a:schemeClr val="tx1">
                              <a:lumMod val="95000"/>
                              <a:lumOff val="5000"/>
                            </a:schemeClr>
                          </a:solidFill>
                          <a:latin typeface="Courier New" pitchFamily="49" charset="0"/>
                          <a:ea typeface="+mn-ea"/>
                          <a:cs typeface="Courier New" pitchFamily="49" charset="0"/>
                        </a:rPr>
                        <a:t>) { </a:t>
                      </a:r>
                    </a:p>
                    <a:p>
                      <a:endParaRPr lang="en-US" sz="1800" b="0" kern="1200" baseline="0" dirty="0">
                        <a:solidFill>
                          <a:schemeClr val="tx1">
                            <a:lumMod val="95000"/>
                            <a:lumOff val="5000"/>
                          </a:schemeClr>
                        </a:solidFill>
                        <a:latin typeface="Courier New" pitchFamily="49" charset="0"/>
                        <a:ea typeface="+mn-ea"/>
                        <a:cs typeface="Courier New" pitchFamily="49" charset="0"/>
                      </a:endParaRPr>
                    </a:p>
                    <a:p>
                      <a:r>
                        <a:rPr lang="en-US" sz="1800" b="0" kern="1200" baseline="0" dirty="0">
                          <a:solidFill>
                            <a:schemeClr val="tx1">
                              <a:lumMod val="95000"/>
                              <a:lumOff val="5000"/>
                            </a:schemeClr>
                          </a:solidFill>
                          <a:latin typeface="Courier New" pitchFamily="49" charset="0"/>
                          <a:ea typeface="+mn-ea"/>
                          <a:cs typeface="Courier New" pitchFamily="49" charset="0"/>
                        </a:rPr>
                        <a:t>// The </a:t>
                      </a:r>
                      <a:r>
                        <a:rPr lang="en-US" sz="1800" b="0" kern="1200" baseline="0" dirty="0" err="1">
                          <a:solidFill>
                            <a:schemeClr val="tx1">
                              <a:lumMod val="95000"/>
                              <a:lumOff val="5000"/>
                            </a:schemeClr>
                          </a:solidFill>
                          <a:latin typeface="Courier New" pitchFamily="49" charset="0"/>
                          <a:ea typeface="+mn-ea"/>
                          <a:cs typeface="Courier New" pitchFamily="49" charset="0"/>
                        </a:rPr>
                        <a:t>println</a:t>
                      </a:r>
                      <a:r>
                        <a:rPr lang="en-US" sz="1800" b="0" kern="1200" baseline="0" dirty="0">
                          <a:solidFill>
                            <a:schemeClr val="tx1">
                              <a:lumMod val="95000"/>
                              <a:lumOff val="5000"/>
                            </a:schemeClr>
                          </a:solidFill>
                          <a:latin typeface="Courier New" pitchFamily="49" charset="0"/>
                          <a:ea typeface="+mn-ea"/>
                          <a:cs typeface="Courier New" pitchFamily="49" charset="0"/>
                        </a:rPr>
                        <a:t>() method displays a message on the screen </a:t>
                      </a:r>
                    </a:p>
                    <a:p>
                      <a:r>
                        <a:rPr lang="en-US" sz="1800" b="0" kern="1200" baseline="0" dirty="0" err="1">
                          <a:solidFill>
                            <a:schemeClr val="tx1">
                              <a:lumMod val="95000"/>
                              <a:lumOff val="5000"/>
                            </a:schemeClr>
                          </a:solidFill>
                          <a:latin typeface="Courier New" pitchFamily="49" charset="0"/>
                          <a:ea typeface="+mn-ea"/>
                          <a:cs typeface="Courier New" pitchFamily="49" charset="0"/>
                        </a:rPr>
                        <a:t>System.out.println</a:t>
                      </a:r>
                      <a:r>
                        <a:rPr lang="en-US" sz="1800" b="0" kern="1200" baseline="0" dirty="0">
                          <a:solidFill>
                            <a:schemeClr val="tx1">
                              <a:lumMod val="95000"/>
                              <a:lumOff val="5000"/>
                            </a:schemeClr>
                          </a:solidFill>
                          <a:latin typeface="Courier New" pitchFamily="49" charset="0"/>
                          <a:ea typeface="+mn-ea"/>
                          <a:cs typeface="Courier New" pitchFamily="49" charset="0"/>
                        </a:rPr>
                        <a:t>(“Welcome to the world of Java”); </a:t>
                      </a:r>
                    </a:p>
                    <a:p>
                      <a:endParaRPr lang="en-US" sz="1800" b="0" kern="1200" baseline="0" dirty="0">
                        <a:solidFill>
                          <a:schemeClr val="tx1">
                            <a:lumMod val="95000"/>
                            <a:lumOff val="5000"/>
                          </a:schemeClr>
                        </a:solidFill>
                        <a:latin typeface="Courier New" pitchFamily="49" charset="0"/>
                        <a:ea typeface="+mn-ea"/>
                        <a:cs typeface="Courier New" pitchFamily="49" charset="0"/>
                      </a:endParaRPr>
                    </a:p>
                    <a:p>
                      <a:r>
                        <a:rPr lang="en-US" sz="1800" b="0" kern="1200" baseline="0" dirty="0">
                          <a:solidFill>
                            <a:schemeClr val="tx1">
                              <a:lumMod val="95000"/>
                              <a:lumOff val="5000"/>
                            </a:schemeClr>
                          </a:solidFill>
                          <a:latin typeface="Courier New" pitchFamily="49" charset="0"/>
                          <a:ea typeface="+mn-ea"/>
                          <a:cs typeface="Courier New" pitchFamily="49" charset="0"/>
                        </a:rPr>
                        <a:t>  } </a:t>
                      </a:r>
                    </a:p>
                    <a:p>
                      <a:r>
                        <a:rPr lang="en-US" sz="1800" b="0" kern="1200" baseline="0" dirty="0">
                          <a:solidFill>
                            <a:schemeClr val="tx1">
                              <a:lumMod val="95000"/>
                              <a:lumOff val="5000"/>
                            </a:schemeClr>
                          </a:solidFill>
                          <a:latin typeface="Courier New" pitchFamily="49" charset="0"/>
                          <a:ea typeface="+mn-ea"/>
                          <a:cs typeface="Courier New" pitchFamily="49" charset="0"/>
                        </a:rPr>
                        <a:t>}</a:t>
                      </a:r>
                    </a:p>
                    <a:p>
                      <a:endParaRPr lang="en-US" sz="1600" b="1" kern="1200" baseline="0" dirty="0">
                        <a:solidFill>
                          <a:schemeClr val="tx1">
                            <a:lumMod val="95000"/>
                            <a:lumOff val="5000"/>
                          </a:schemeClr>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498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CC43-8D60-4D42-AB8A-F6141C9BA476}"/>
              </a:ext>
            </a:extLst>
          </p:cNvPr>
          <p:cNvSpPr>
            <a:spLocks noGrp="1"/>
          </p:cNvSpPr>
          <p:nvPr>
            <p:ph type="title"/>
          </p:nvPr>
        </p:nvSpPr>
        <p:spPr/>
        <p:txBody>
          <a:bodyPr/>
          <a:lstStyle/>
          <a:p>
            <a:r>
              <a:rPr lang="en-US" dirty="0"/>
              <a:t>Introduction 1-2</a:t>
            </a:r>
          </a:p>
        </p:txBody>
      </p:sp>
      <p:sp>
        <p:nvSpPr>
          <p:cNvPr id="3" name="Content Placeholder 2">
            <a:extLst>
              <a:ext uri="{FF2B5EF4-FFF2-40B4-BE49-F238E27FC236}">
                <a16:creationId xmlns:a16="http://schemas.microsoft.com/office/drawing/2014/main" id="{1E51C4AC-B0C0-455A-9BFD-661C8454AA28}"/>
              </a:ext>
            </a:extLst>
          </p:cNvPr>
          <p:cNvSpPr>
            <a:spLocks noGrp="1"/>
          </p:cNvSpPr>
          <p:nvPr>
            <p:ph idx="1"/>
          </p:nvPr>
        </p:nvSpPr>
        <p:spPr>
          <a:xfrm>
            <a:off x="1154955" y="2603499"/>
            <a:ext cx="8761412" cy="3861095"/>
          </a:xfrm>
        </p:spPr>
        <p:txBody>
          <a:bodyPr>
            <a:normAutofit fontScale="85000" lnSpcReduction="20000"/>
          </a:bodyPr>
          <a:lstStyle/>
          <a:p>
            <a:r>
              <a:rPr lang="en-US" sz="2400" dirty="0"/>
              <a:t>Java is a popular OOP language that supports developing applications for different requirements and domain areas. </a:t>
            </a:r>
          </a:p>
          <a:p>
            <a:pPr>
              <a:buNone/>
            </a:pPr>
            <a:endParaRPr lang="en-US" sz="2400" dirty="0"/>
          </a:p>
          <a:p>
            <a:r>
              <a:rPr lang="en-US" sz="2400" dirty="0"/>
              <a:t>All types of applications can be developed:</a:t>
            </a:r>
          </a:p>
          <a:p>
            <a:pPr lvl="1"/>
            <a:r>
              <a:rPr lang="en-US" sz="2400" dirty="0"/>
              <a:t>In a simple text editor, such as </a:t>
            </a:r>
            <a:r>
              <a:rPr lang="en-US" sz="2400" b="1" dirty="0"/>
              <a:t>Notepad++</a:t>
            </a:r>
            <a:r>
              <a:rPr lang="en-US" sz="2400" dirty="0"/>
              <a:t>.</a:t>
            </a:r>
          </a:p>
          <a:p>
            <a:pPr lvl="1"/>
            <a:r>
              <a:rPr lang="en-US" sz="2400" dirty="0"/>
              <a:t>In an environment that provides necessary tools to develop a Java application. </a:t>
            </a:r>
          </a:p>
          <a:p>
            <a:pPr lvl="1"/>
            <a:r>
              <a:rPr lang="en-US" sz="2400" dirty="0"/>
              <a:t>The environment is called as Integrated Development Environment (IDE).</a:t>
            </a:r>
          </a:p>
          <a:p>
            <a:pPr>
              <a:buNone/>
            </a:pPr>
            <a:endParaRPr lang="en-US" sz="2400" dirty="0"/>
          </a:p>
          <a:p>
            <a:pPr lvl="1">
              <a:buNone/>
            </a:pPr>
            <a:r>
              <a:rPr lang="en-US" sz="2400" dirty="0"/>
              <a:t> </a:t>
            </a:r>
          </a:p>
          <a:p>
            <a:endParaRPr lang="en-US" dirty="0"/>
          </a:p>
        </p:txBody>
      </p:sp>
    </p:spTree>
    <p:extLst>
      <p:ext uri="{BB962C8B-B14F-4D97-AF65-F5344CB8AC3E}">
        <p14:creationId xmlns:p14="http://schemas.microsoft.com/office/powerpoint/2010/main" val="2880168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5240-B73A-4353-9B02-0897697E26D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3258C29-179D-4B27-9C54-8E6303844683}"/>
              </a:ext>
            </a:extLst>
          </p:cNvPr>
          <p:cNvSpPr>
            <a:spLocks noGrp="1"/>
          </p:cNvSpPr>
          <p:nvPr>
            <p:ph idx="1"/>
          </p:nvPr>
        </p:nvSpPr>
        <p:spPr>
          <a:xfrm>
            <a:off x="1154954" y="2230244"/>
            <a:ext cx="8761412" cy="4146395"/>
          </a:xfrm>
        </p:spPr>
        <p:txBody>
          <a:bodyPr>
            <a:normAutofit fontScale="92500" lnSpcReduction="10000"/>
          </a:bodyPr>
          <a:lstStyle/>
          <a:p>
            <a:r>
              <a:rPr lang="en-US" sz="1800" dirty="0"/>
              <a:t>The Java programming language is designed around object-oriented features and begins with a class design. </a:t>
            </a:r>
          </a:p>
          <a:p>
            <a:r>
              <a:rPr lang="en-US" sz="1800" dirty="0"/>
              <a:t>A Java class structure contains the following components namely, package, import, class name, variables, and methods. </a:t>
            </a:r>
          </a:p>
          <a:p>
            <a:r>
              <a:rPr lang="en-US" sz="1800" dirty="0"/>
              <a:t>Java programs can be written in a text editor, such as Notepad or in an IDE, such as NetBeans. </a:t>
            </a:r>
          </a:p>
          <a:p>
            <a:r>
              <a:rPr lang="en-US" sz="1800" dirty="0"/>
              <a:t>The entry point for a Java console application is the main() method. </a:t>
            </a:r>
          </a:p>
          <a:p>
            <a:r>
              <a:rPr lang="en-US" sz="1800" dirty="0"/>
              <a:t>The javac.exe compiles the source code into a .class file. Similarly, the java.exe command is used to interpret and run the Java bytecodes. </a:t>
            </a:r>
          </a:p>
          <a:p>
            <a:r>
              <a:rPr lang="en-US" sz="1800" dirty="0"/>
              <a:t>NetBeans is a free and robust IDE that helps developers to create cross-platform desktop, Web, and mobile applications using Java. </a:t>
            </a:r>
          </a:p>
          <a:p>
            <a:r>
              <a:rPr lang="en-US" sz="1800" dirty="0"/>
              <a:t>Comments are used to document the Java program and are not compiled by the compiler. There are three styles of comments supported by Java namely, single-line, multi-line, and Javadoc. </a:t>
            </a:r>
          </a:p>
          <a:p>
            <a:endParaRPr lang="en-US" dirty="0"/>
          </a:p>
        </p:txBody>
      </p:sp>
    </p:spTree>
    <p:extLst>
      <p:ext uri="{BB962C8B-B14F-4D97-AF65-F5344CB8AC3E}">
        <p14:creationId xmlns:p14="http://schemas.microsoft.com/office/powerpoint/2010/main" val="230092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8620-2D9E-44D3-8AD3-195A8273E29B}"/>
              </a:ext>
            </a:extLst>
          </p:cNvPr>
          <p:cNvSpPr>
            <a:spLocks noGrp="1"/>
          </p:cNvSpPr>
          <p:nvPr>
            <p:ph type="title"/>
          </p:nvPr>
        </p:nvSpPr>
        <p:spPr/>
        <p:txBody>
          <a:bodyPr/>
          <a:lstStyle/>
          <a:p>
            <a:r>
              <a:rPr lang="en-US" dirty="0"/>
              <a:t>Introduction 2-2</a:t>
            </a:r>
          </a:p>
        </p:txBody>
      </p:sp>
      <p:sp>
        <p:nvSpPr>
          <p:cNvPr id="3" name="Content Placeholder 2">
            <a:extLst>
              <a:ext uri="{FF2B5EF4-FFF2-40B4-BE49-F238E27FC236}">
                <a16:creationId xmlns:a16="http://schemas.microsoft.com/office/drawing/2014/main" id="{01699D28-DBFC-469B-8CC6-EB7F07AE8790}"/>
              </a:ext>
            </a:extLst>
          </p:cNvPr>
          <p:cNvSpPr>
            <a:spLocks noGrp="1"/>
          </p:cNvSpPr>
          <p:nvPr>
            <p:ph idx="1"/>
          </p:nvPr>
        </p:nvSpPr>
        <p:spPr>
          <a:xfrm>
            <a:off x="680484" y="2603500"/>
            <a:ext cx="10983431" cy="4002862"/>
          </a:xfrm>
        </p:spPr>
        <p:txBody>
          <a:bodyPr/>
          <a:lstStyle/>
          <a:p>
            <a:r>
              <a:rPr lang="en-US" sz="1800" dirty="0"/>
              <a:t>Following figure shows the type of applications developed using Java</a:t>
            </a:r>
          </a:p>
          <a:p>
            <a:endParaRPr lang="en-US" dirty="0"/>
          </a:p>
          <a:p>
            <a:endParaRPr lang="en-US" dirty="0"/>
          </a:p>
        </p:txBody>
      </p:sp>
      <p:graphicFrame>
        <p:nvGraphicFramePr>
          <p:cNvPr id="4" name="Diagram 3">
            <a:extLst>
              <a:ext uri="{FF2B5EF4-FFF2-40B4-BE49-F238E27FC236}">
                <a16:creationId xmlns:a16="http://schemas.microsoft.com/office/drawing/2014/main" id="{F6140DFB-48D1-4BF9-BC4B-CE0E463A00CB}"/>
              </a:ext>
            </a:extLst>
          </p:cNvPr>
          <p:cNvGraphicFramePr/>
          <p:nvPr>
            <p:extLst>
              <p:ext uri="{D42A27DB-BD31-4B8C-83A1-F6EECF244321}">
                <p14:modId xmlns:p14="http://schemas.microsoft.com/office/powerpoint/2010/main" val="56803888"/>
              </p:ext>
            </p:extLst>
          </p:nvPr>
        </p:nvGraphicFramePr>
        <p:xfrm>
          <a:off x="3344390" y="2966483"/>
          <a:ext cx="4120116" cy="3639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2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B756-87B9-43F5-B0BF-62CD45473417}"/>
              </a:ext>
            </a:extLst>
          </p:cNvPr>
          <p:cNvSpPr>
            <a:spLocks noGrp="1"/>
          </p:cNvSpPr>
          <p:nvPr>
            <p:ph type="title"/>
          </p:nvPr>
        </p:nvSpPr>
        <p:spPr/>
        <p:txBody>
          <a:bodyPr/>
          <a:lstStyle/>
          <a:p>
            <a:r>
              <a:rPr lang="en-US" dirty="0"/>
              <a:t>Structure of a Java Class 1-8</a:t>
            </a:r>
            <a:br>
              <a:rPr lang="en-US" dirty="0"/>
            </a:br>
            <a:r>
              <a:rPr lang="en-US" sz="3600" b="1" dirty="0"/>
              <a:t>Package 	</a:t>
            </a:r>
            <a:br>
              <a:rPr lang="en-US" sz="3600" dirty="0"/>
            </a:br>
            <a:endParaRPr lang="en-US" dirty="0"/>
          </a:p>
        </p:txBody>
      </p:sp>
      <p:sp>
        <p:nvSpPr>
          <p:cNvPr id="3" name="Content Placeholder 2">
            <a:extLst>
              <a:ext uri="{FF2B5EF4-FFF2-40B4-BE49-F238E27FC236}">
                <a16:creationId xmlns:a16="http://schemas.microsoft.com/office/drawing/2014/main" id="{2B10C037-B0B9-4A18-8402-50861E909D37}"/>
              </a:ext>
            </a:extLst>
          </p:cNvPr>
          <p:cNvSpPr>
            <a:spLocks noGrp="1"/>
          </p:cNvSpPr>
          <p:nvPr>
            <p:ph idx="1"/>
          </p:nvPr>
        </p:nvSpPr>
        <p:spPr>
          <a:xfrm>
            <a:off x="1154955" y="2339163"/>
            <a:ext cx="8761412" cy="3680637"/>
          </a:xfrm>
        </p:spPr>
        <p:txBody>
          <a:bodyPr>
            <a:normAutofit/>
          </a:bodyPr>
          <a:lstStyle/>
          <a:p>
            <a:pPr lvl="0"/>
            <a:r>
              <a:rPr lang="en-US" dirty="0">
                <a:latin typeface="Calibri" pitchFamily="34" charset="0"/>
              </a:rPr>
              <a:t>Defines a namespace that stores classes with similar functionalities in them.</a:t>
            </a:r>
          </a:p>
          <a:p>
            <a:pPr lvl="0"/>
            <a:r>
              <a:rPr lang="en-US" dirty="0">
                <a:latin typeface="Calibri" pitchFamily="34" charset="0"/>
                <a:cs typeface="Courier New" pitchFamily="49" charset="0"/>
              </a:rPr>
              <a:t>The </a:t>
            </a:r>
            <a:r>
              <a:rPr lang="en-US" dirty="0">
                <a:latin typeface="Courier New" pitchFamily="49" charset="0"/>
                <a:cs typeface="Courier New" pitchFamily="49" charset="0"/>
              </a:rPr>
              <a:t>package</a:t>
            </a:r>
            <a:r>
              <a:rPr lang="en-US" dirty="0">
                <a:latin typeface="Calibri" pitchFamily="34" charset="0"/>
              </a:rPr>
              <a:t> keyword identifies:</a:t>
            </a:r>
          </a:p>
          <a:p>
            <a:pPr lvl="1"/>
            <a:r>
              <a:rPr lang="en-US" dirty="0">
                <a:latin typeface="Calibri" pitchFamily="34" charset="0"/>
              </a:rPr>
              <a:t>Name of the package to which the class belongs. </a:t>
            </a:r>
          </a:p>
          <a:p>
            <a:pPr lvl="1"/>
            <a:r>
              <a:rPr lang="en-US" dirty="0">
                <a:latin typeface="Calibri" pitchFamily="34" charset="0"/>
              </a:rPr>
              <a:t>Visibility of the class within the package and outside the package. </a:t>
            </a:r>
          </a:p>
          <a:p>
            <a:pPr lvl="0"/>
            <a:r>
              <a:rPr lang="en-US" dirty="0">
                <a:latin typeface="Calibri" pitchFamily="34" charset="0"/>
              </a:rPr>
              <a:t>The concept of package is similar to folder in the OS.</a:t>
            </a:r>
          </a:p>
          <a:p>
            <a:pPr lvl="0"/>
            <a:r>
              <a:rPr lang="en-US" dirty="0">
                <a:latin typeface="Calibri" pitchFamily="34" charset="0"/>
              </a:rPr>
              <a:t>In Java, all classes belongs to a package. If the package statement is not specified, then the class belongs to the default package.</a:t>
            </a:r>
          </a:p>
          <a:p>
            <a:pPr lvl="0"/>
            <a:endParaRPr lang="en-US" dirty="0">
              <a:latin typeface="Calibri" pitchFamily="34" charset="0"/>
            </a:endParaRPr>
          </a:p>
          <a:p>
            <a:endParaRPr lang="en-US" dirty="0"/>
          </a:p>
        </p:txBody>
      </p:sp>
      <p:pic>
        <p:nvPicPr>
          <p:cNvPr id="4" name="Picture 2">
            <a:extLst>
              <a:ext uri="{FF2B5EF4-FFF2-40B4-BE49-F238E27FC236}">
                <a16:creationId xmlns:a16="http://schemas.microsoft.com/office/drawing/2014/main" id="{AA035F19-24E6-4FE5-A936-EBD829081B95}"/>
              </a:ext>
            </a:extLst>
          </p:cNvPr>
          <p:cNvPicPr>
            <a:picLocks noChangeAspect="1" noChangeArrowheads="1"/>
          </p:cNvPicPr>
          <p:nvPr/>
        </p:nvPicPr>
        <p:blipFill>
          <a:blip r:embed="rId2" cstate="print"/>
          <a:srcRect/>
          <a:stretch>
            <a:fillRect/>
          </a:stretch>
        </p:blipFill>
        <p:spPr bwMode="auto">
          <a:xfrm>
            <a:off x="7630633" y="2720163"/>
            <a:ext cx="4114332" cy="523876"/>
          </a:xfrm>
          <a:prstGeom prst="rect">
            <a:avLst/>
          </a:prstGeom>
          <a:noFill/>
          <a:ln w="9525">
            <a:noFill/>
            <a:miter lim="800000"/>
            <a:headEnd/>
            <a:tailEnd/>
          </a:ln>
        </p:spPr>
      </p:pic>
    </p:spTree>
    <p:extLst>
      <p:ext uri="{BB962C8B-B14F-4D97-AF65-F5344CB8AC3E}">
        <p14:creationId xmlns:p14="http://schemas.microsoft.com/office/powerpoint/2010/main" val="185412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7A85-E818-4A79-ADB7-1EC07E85559A}"/>
              </a:ext>
            </a:extLst>
          </p:cNvPr>
          <p:cNvSpPr>
            <a:spLocks noGrp="1"/>
          </p:cNvSpPr>
          <p:nvPr>
            <p:ph type="title"/>
          </p:nvPr>
        </p:nvSpPr>
        <p:spPr/>
        <p:txBody>
          <a:bodyPr/>
          <a:lstStyle/>
          <a:p>
            <a:r>
              <a:rPr lang="en-US" dirty="0"/>
              <a:t>Structure of a Java Class 2-8</a:t>
            </a:r>
          </a:p>
        </p:txBody>
      </p:sp>
      <p:sp>
        <p:nvSpPr>
          <p:cNvPr id="3" name="Content Placeholder 2">
            <a:extLst>
              <a:ext uri="{FF2B5EF4-FFF2-40B4-BE49-F238E27FC236}">
                <a16:creationId xmlns:a16="http://schemas.microsoft.com/office/drawing/2014/main" id="{CFAC007C-635A-4475-840A-BA6CF9CF3FF6}"/>
              </a:ext>
            </a:extLst>
          </p:cNvPr>
          <p:cNvSpPr>
            <a:spLocks noGrp="1"/>
          </p:cNvSpPr>
          <p:nvPr>
            <p:ph idx="1"/>
          </p:nvPr>
        </p:nvSpPr>
        <p:spPr>
          <a:xfrm>
            <a:off x="1154955" y="2603500"/>
            <a:ext cx="10721612" cy="4180072"/>
          </a:xfrm>
        </p:spPr>
        <p:txBody>
          <a:bodyPr/>
          <a:lstStyle/>
          <a:p>
            <a:r>
              <a:rPr lang="en-US" sz="1800" dirty="0"/>
              <a:t>The Java programming language is designed around object-oriented features and begins with a class design. </a:t>
            </a:r>
          </a:p>
          <a:p>
            <a:r>
              <a:rPr lang="en-US" sz="1800" dirty="0"/>
              <a:t>The class represents a template for the objects created or instantiated by the Java runtime environment. </a:t>
            </a:r>
          </a:p>
          <a:p>
            <a:r>
              <a:rPr lang="en-US" sz="1800" dirty="0"/>
              <a:t>The definition of the class is written in a file and is saved with a </a:t>
            </a:r>
            <a:r>
              <a:rPr lang="en-US" sz="1800" dirty="0">
                <a:latin typeface="Courier New" pitchFamily="49" charset="0"/>
                <a:cs typeface="Courier New" pitchFamily="49" charset="0"/>
              </a:rPr>
              <a:t>.java</a:t>
            </a:r>
            <a:r>
              <a:rPr lang="en-US" sz="1800" dirty="0"/>
              <a:t> extension. </a:t>
            </a:r>
          </a:p>
          <a:p>
            <a:r>
              <a:rPr lang="en-US" sz="1800" dirty="0"/>
              <a:t>Following figure shows the basic structure of a Java class. </a:t>
            </a:r>
          </a:p>
          <a:p>
            <a:endParaRPr lang="en-US" dirty="0"/>
          </a:p>
        </p:txBody>
      </p:sp>
      <p:pic>
        <p:nvPicPr>
          <p:cNvPr id="4" name="Content Placeholder 5" descr="Figure 2.1.tif">
            <a:extLst>
              <a:ext uri="{FF2B5EF4-FFF2-40B4-BE49-F238E27FC236}">
                <a16:creationId xmlns:a16="http://schemas.microsoft.com/office/drawing/2014/main" id="{B7AB9039-E7FD-43F2-8B92-15FC9D17F84F}"/>
              </a:ext>
            </a:extLst>
          </p:cNvPr>
          <p:cNvPicPr>
            <a:picLocks noChangeAspect="1"/>
          </p:cNvPicPr>
          <p:nvPr/>
        </p:nvPicPr>
        <p:blipFill>
          <a:blip r:embed="rId2" cstate="print"/>
          <a:stretch>
            <a:fillRect/>
          </a:stretch>
        </p:blipFill>
        <p:spPr bwMode="auto">
          <a:xfrm>
            <a:off x="669851" y="1907721"/>
            <a:ext cx="11189615" cy="4640430"/>
          </a:xfrm>
          <a:prstGeom prst="rect">
            <a:avLst/>
          </a:prstGeom>
          <a:noFill/>
          <a:ln w="9525">
            <a:noFill/>
            <a:miter lim="800000"/>
            <a:headEnd/>
            <a:tailEnd/>
          </a:ln>
        </p:spPr>
      </p:pic>
    </p:spTree>
    <p:extLst>
      <p:ext uri="{BB962C8B-B14F-4D97-AF65-F5344CB8AC3E}">
        <p14:creationId xmlns:p14="http://schemas.microsoft.com/office/powerpoint/2010/main" val="20532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EC73-ABD6-4592-B6B5-BF4EB4498CEB}"/>
              </a:ext>
            </a:extLst>
          </p:cNvPr>
          <p:cNvSpPr>
            <a:spLocks noGrp="1"/>
          </p:cNvSpPr>
          <p:nvPr>
            <p:ph type="title"/>
          </p:nvPr>
        </p:nvSpPr>
        <p:spPr/>
        <p:txBody>
          <a:bodyPr/>
          <a:lstStyle/>
          <a:p>
            <a:br>
              <a:rPr lang="en-US" sz="2800" b="1" dirty="0"/>
            </a:br>
            <a:r>
              <a:rPr lang="en-US" sz="2800" dirty="0"/>
              <a:t>Structure of a Java Class 3-8</a:t>
            </a:r>
            <a:br>
              <a:rPr lang="en-US" sz="2800" dirty="0"/>
            </a:br>
            <a:r>
              <a:rPr lang="en-US" sz="2800" b="1" dirty="0"/>
              <a:t>import</a:t>
            </a:r>
            <a:br>
              <a:rPr lang="en-US" sz="2800" dirty="0"/>
            </a:br>
            <a:endParaRPr lang="en-US" sz="2800" dirty="0"/>
          </a:p>
        </p:txBody>
      </p:sp>
      <p:sp>
        <p:nvSpPr>
          <p:cNvPr id="3" name="Content Placeholder 2">
            <a:extLst>
              <a:ext uri="{FF2B5EF4-FFF2-40B4-BE49-F238E27FC236}">
                <a16:creationId xmlns:a16="http://schemas.microsoft.com/office/drawing/2014/main" id="{F5AF237E-D0F5-4605-B63F-DC4F8C0E3ABA}"/>
              </a:ext>
            </a:extLst>
          </p:cNvPr>
          <p:cNvSpPr>
            <a:spLocks noGrp="1"/>
          </p:cNvSpPr>
          <p:nvPr>
            <p:ph idx="1"/>
          </p:nvPr>
        </p:nvSpPr>
        <p:spPr>
          <a:xfrm>
            <a:off x="1154955" y="2296633"/>
            <a:ext cx="8761412" cy="3723167"/>
          </a:xfrm>
        </p:spPr>
        <p:txBody>
          <a:bodyPr>
            <a:normAutofit fontScale="85000" lnSpcReduction="10000"/>
          </a:bodyPr>
          <a:lstStyle/>
          <a:p>
            <a:pPr lvl="0"/>
            <a:endParaRPr lang="en-US" sz="2000" dirty="0">
              <a:latin typeface="Calibri" pitchFamily="34" charset="0"/>
            </a:endParaRPr>
          </a:p>
          <a:p>
            <a:pPr lvl="0"/>
            <a:endParaRPr lang="en-US" sz="2000" dirty="0">
              <a:latin typeface="Calibri" pitchFamily="34" charset="0"/>
            </a:endParaRPr>
          </a:p>
          <a:p>
            <a:pPr lvl="0"/>
            <a:r>
              <a:rPr lang="en-US" sz="2000" dirty="0">
                <a:latin typeface="Calibri" pitchFamily="34" charset="0"/>
              </a:rPr>
              <a:t>Identifies the classes and packages that are used in a Java class. </a:t>
            </a:r>
          </a:p>
          <a:p>
            <a:pPr lvl="0"/>
            <a:r>
              <a:rPr lang="en-US" sz="2000" dirty="0">
                <a:latin typeface="Calibri" pitchFamily="34" charset="0"/>
              </a:rPr>
              <a:t>Helps to narrow down the search performed by the Java compiler by informing it about the classes and packages. </a:t>
            </a:r>
          </a:p>
          <a:p>
            <a:pPr lvl="0"/>
            <a:r>
              <a:rPr lang="en-US" sz="2000" dirty="0">
                <a:latin typeface="Calibri" pitchFamily="34" charset="0"/>
              </a:rPr>
              <a:t>Mandatory to import the required classes, before they are used in the Java program. </a:t>
            </a:r>
          </a:p>
          <a:p>
            <a:pPr lvl="0"/>
            <a:r>
              <a:rPr lang="en-US" sz="2000" dirty="0">
                <a:latin typeface="Calibri" pitchFamily="34" charset="0"/>
              </a:rPr>
              <a:t>Some exceptions wherein the use of </a:t>
            </a:r>
            <a:r>
              <a:rPr lang="en-US" sz="2000" b="1" dirty="0">
                <a:solidFill>
                  <a:schemeClr val="tx1">
                    <a:lumMod val="95000"/>
                    <a:lumOff val="5000"/>
                  </a:schemeClr>
                </a:solidFill>
                <a:latin typeface="Calibri" pitchFamily="34" charset="0"/>
              </a:rPr>
              <a:t>import</a:t>
            </a:r>
            <a:r>
              <a:rPr lang="en-US" sz="2000" dirty="0">
                <a:latin typeface="Calibri" pitchFamily="34" charset="0"/>
              </a:rPr>
              <a:t> statement is not required are as follows:</a:t>
            </a:r>
          </a:p>
          <a:p>
            <a:pPr lvl="1"/>
            <a:r>
              <a:rPr lang="en-US" sz="2000" dirty="0">
                <a:latin typeface="Calibri" pitchFamily="34" charset="0"/>
              </a:rPr>
              <a:t>If classes are present in the </a:t>
            </a:r>
            <a:r>
              <a:rPr lang="en-US" sz="2000" dirty="0" err="1">
                <a:latin typeface="Courier New" pitchFamily="49" charset="0"/>
                <a:cs typeface="Courier New" pitchFamily="49" charset="0"/>
              </a:rPr>
              <a:t>java.lang</a:t>
            </a:r>
            <a:r>
              <a:rPr lang="en-US" sz="2000" dirty="0">
                <a:latin typeface="Calibri" pitchFamily="34" charset="0"/>
              </a:rPr>
              <a:t> package. </a:t>
            </a:r>
          </a:p>
          <a:p>
            <a:pPr lvl="1"/>
            <a:r>
              <a:rPr lang="en-US" sz="2000" dirty="0">
                <a:latin typeface="Calibri" pitchFamily="34" charset="0"/>
              </a:rPr>
              <a:t>If classes are located in the same package. </a:t>
            </a:r>
          </a:p>
          <a:p>
            <a:pPr lvl="1"/>
            <a:r>
              <a:rPr lang="en-US" sz="2000" dirty="0">
                <a:latin typeface="Calibri" pitchFamily="34" charset="0"/>
              </a:rPr>
              <a:t>If classes are declared and used along with their package name. </a:t>
            </a:r>
          </a:p>
          <a:p>
            <a:pPr lvl="0"/>
            <a:endParaRPr lang="en-US" sz="2000" dirty="0">
              <a:latin typeface="Calibri" pitchFamily="34" charset="0"/>
            </a:endParaRPr>
          </a:p>
          <a:p>
            <a:endParaRPr lang="en-US" dirty="0"/>
          </a:p>
        </p:txBody>
      </p:sp>
      <p:pic>
        <p:nvPicPr>
          <p:cNvPr id="4" name="Picture 4">
            <a:extLst>
              <a:ext uri="{FF2B5EF4-FFF2-40B4-BE49-F238E27FC236}">
                <a16:creationId xmlns:a16="http://schemas.microsoft.com/office/drawing/2014/main" id="{A31A6573-6063-440F-AC8D-6FF3EDB1AE11}"/>
              </a:ext>
            </a:extLst>
          </p:cNvPr>
          <p:cNvPicPr>
            <a:picLocks noChangeAspect="1" noChangeArrowheads="1"/>
          </p:cNvPicPr>
          <p:nvPr/>
        </p:nvPicPr>
        <p:blipFill>
          <a:blip r:embed="rId2" cstate="print"/>
          <a:srcRect/>
          <a:stretch>
            <a:fillRect/>
          </a:stretch>
        </p:blipFill>
        <p:spPr bwMode="auto">
          <a:xfrm>
            <a:off x="6492949" y="2296633"/>
            <a:ext cx="3914775" cy="514350"/>
          </a:xfrm>
          <a:prstGeom prst="rect">
            <a:avLst/>
          </a:prstGeom>
          <a:noFill/>
          <a:ln w="9525">
            <a:noFill/>
            <a:miter lim="800000"/>
            <a:headEnd/>
            <a:tailEnd/>
          </a:ln>
        </p:spPr>
      </p:pic>
    </p:spTree>
    <p:extLst>
      <p:ext uri="{BB962C8B-B14F-4D97-AF65-F5344CB8AC3E}">
        <p14:creationId xmlns:p14="http://schemas.microsoft.com/office/powerpoint/2010/main" val="17850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Java Class 4-8</a:t>
            </a:r>
            <a:br>
              <a:rPr lang="en-US" dirty="0"/>
            </a:br>
            <a:r>
              <a:rPr lang="en-US" dirty="0"/>
              <a:t>Object</a:t>
            </a:r>
          </a:p>
        </p:txBody>
      </p:sp>
      <p:sp>
        <p:nvSpPr>
          <p:cNvPr id="3" name="Content Placeholder 2"/>
          <p:cNvSpPr>
            <a:spLocks noGrp="1"/>
          </p:cNvSpPr>
          <p:nvPr>
            <p:ph idx="1"/>
          </p:nvPr>
        </p:nvSpPr>
        <p:spPr>
          <a:xfrm>
            <a:off x="729949" y="2458902"/>
            <a:ext cx="5427181" cy="4649273"/>
          </a:xfrm>
        </p:spPr>
        <p:txBody>
          <a:bodyPr>
            <a:normAutofit fontScale="92500" lnSpcReduction="10000"/>
          </a:bodyPr>
          <a:lstStyle/>
          <a:p>
            <a:pPr fontAlgn="base"/>
            <a:r>
              <a:rPr lang="en-US" dirty="0"/>
              <a:t>Objects have states and behaviors. </a:t>
            </a:r>
          </a:p>
          <a:p>
            <a:pPr fontAlgn="base"/>
            <a:r>
              <a:rPr lang="en-US" dirty="0"/>
              <a:t>An object is an instance of a class. </a:t>
            </a:r>
          </a:p>
          <a:p>
            <a:pPr fontAlgn="base"/>
            <a:r>
              <a:rPr lang="en-US" dirty="0"/>
              <a:t>Example: A dog has states - color, name, breed as well as behaviors – wagging the tail, barking, eating.</a:t>
            </a:r>
          </a:p>
          <a:p>
            <a:pPr fontAlgn="base"/>
            <a:r>
              <a:rPr lang="en-US" dirty="0"/>
              <a:t>An object consists of :</a:t>
            </a:r>
          </a:p>
          <a:p>
            <a:pPr fontAlgn="base"/>
            <a:r>
              <a:rPr lang="en-US" b="1" dirty="0"/>
              <a:t>State </a:t>
            </a:r>
            <a:r>
              <a:rPr lang="en-US" dirty="0"/>
              <a:t>: It is represented by attributes of an object. It also reflects the properties of an object.</a:t>
            </a:r>
          </a:p>
          <a:p>
            <a:pPr fontAlgn="base"/>
            <a:r>
              <a:rPr lang="en-US" b="1" dirty="0"/>
              <a:t>Behavior </a:t>
            </a:r>
            <a:r>
              <a:rPr lang="en-US" dirty="0"/>
              <a:t>: It is represented by methods of an object. It also reflects the response of an object with other objects.</a:t>
            </a:r>
          </a:p>
          <a:p>
            <a:pPr fontAlgn="base"/>
            <a:r>
              <a:rPr lang="en-US" b="1" dirty="0"/>
              <a:t>Identity </a:t>
            </a:r>
            <a:r>
              <a:rPr lang="en-US" dirty="0"/>
              <a:t>: It gives a unique name to an object and enables one object to interact with other objects.</a:t>
            </a:r>
          </a:p>
          <a:p>
            <a:endParaRPr lang="en-US" dirty="0"/>
          </a:p>
        </p:txBody>
      </p:sp>
      <p:pic>
        <p:nvPicPr>
          <p:cNvPr id="2050" name="Picture 2" descr="Blank Diagram - Page 1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133" y="2291477"/>
            <a:ext cx="4918701" cy="4469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78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FE11-46B2-4B58-ACFB-6A3CEFCD2E40}"/>
              </a:ext>
            </a:extLst>
          </p:cNvPr>
          <p:cNvSpPr>
            <a:spLocks noGrp="1"/>
          </p:cNvSpPr>
          <p:nvPr>
            <p:ph type="title"/>
          </p:nvPr>
        </p:nvSpPr>
        <p:spPr/>
        <p:txBody>
          <a:bodyPr/>
          <a:lstStyle/>
          <a:p>
            <a:r>
              <a:rPr lang="en-US" sz="2800" dirty="0"/>
              <a:t>Structure of a Java Class 5-8</a:t>
            </a:r>
          </a:p>
        </p:txBody>
      </p:sp>
      <p:sp>
        <p:nvSpPr>
          <p:cNvPr id="3" name="Content Placeholder 2">
            <a:extLst>
              <a:ext uri="{FF2B5EF4-FFF2-40B4-BE49-F238E27FC236}">
                <a16:creationId xmlns:a16="http://schemas.microsoft.com/office/drawing/2014/main" id="{DF8A0805-92DC-4791-8AEC-2B00A229C42E}"/>
              </a:ext>
            </a:extLst>
          </p:cNvPr>
          <p:cNvSpPr>
            <a:spLocks noGrp="1"/>
          </p:cNvSpPr>
          <p:nvPr>
            <p:ph idx="1"/>
          </p:nvPr>
        </p:nvSpPr>
        <p:spPr>
          <a:xfrm>
            <a:off x="1144322" y="2060620"/>
            <a:ext cx="8761412" cy="4563464"/>
          </a:xfrm>
        </p:spPr>
        <p:txBody>
          <a:bodyPr>
            <a:noAutofit/>
          </a:bodyPr>
          <a:lstStyle/>
          <a:p>
            <a:pPr marL="0" lvl="0" indent="0">
              <a:buNone/>
            </a:pPr>
            <a:endParaRPr lang="en-US" dirty="0"/>
          </a:p>
          <a:p>
            <a:pPr lvl="0"/>
            <a:r>
              <a:rPr lang="en-US" dirty="0">
                <a:cs typeface="Courier New" pitchFamily="49" charset="0"/>
              </a:rPr>
              <a:t>A Class is user defined blueprint or Template  or </a:t>
            </a:r>
          </a:p>
          <a:p>
            <a:pPr marL="0" lvl="0" indent="0">
              <a:buNone/>
            </a:pPr>
            <a:r>
              <a:rPr lang="en-US" dirty="0">
                <a:cs typeface="Courier New" pitchFamily="49" charset="0"/>
              </a:rPr>
              <a:t>      Prototype from which Objects are Created.</a:t>
            </a:r>
          </a:p>
          <a:p>
            <a:pPr lvl="0"/>
            <a:r>
              <a:rPr lang="en-US" dirty="0">
                <a:cs typeface="Courier New" pitchFamily="49" charset="0"/>
              </a:rPr>
              <a:t>It represents  the Set </a:t>
            </a:r>
            <a:r>
              <a:rPr lang="en-US" dirty="0">
                <a:solidFill>
                  <a:schemeClr val="accent4"/>
                </a:solidFill>
                <a:cs typeface="Courier New" pitchFamily="49" charset="0"/>
              </a:rPr>
              <a:t>of Properties  or Methods </a:t>
            </a:r>
            <a:r>
              <a:rPr lang="en-US" dirty="0">
                <a:cs typeface="Courier New" pitchFamily="49" charset="0"/>
              </a:rPr>
              <a:t>that are common  to All </a:t>
            </a:r>
            <a:r>
              <a:rPr lang="en-US" dirty="0">
                <a:solidFill>
                  <a:srgbClr val="FF0000"/>
                </a:solidFill>
                <a:cs typeface="Courier New" pitchFamily="49" charset="0"/>
              </a:rPr>
              <a:t>Objects of one Type</a:t>
            </a:r>
            <a:r>
              <a:rPr lang="en-US" dirty="0">
                <a:solidFill>
                  <a:srgbClr val="FF0000"/>
                </a:solidFill>
              </a:rPr>
              <a:t>.</a:t>
            </a:r>
          </a:p>
          <a:p>
            <a:pPr lvl="0"/>
            <a:r>
              <a:rPr lang="en-US" dirty="0"/>
              <a:t>Class Keyword identifies a java Class</a:t>
            </a:r>
          </a:p>
          <a:p>
            <a:pPr lvl="0"/>
            <a:r>
              <a:rPr lang="en-US" dirty="0"/>
              <a:t>Precedes the name of the class in the declaration. </a:t>
            </a:r>
          </a:p>
          <a:p>
            <a:pPr lvl="0"/>
            <a:r>
              <a:rPr lang="en-US" dirty="0">
                <a:solidFill>
                  <a:srgbClr val="FF0000"/>
                </a:solidFill>
                <a:cs typeface="Courier New" pitchFamily="49" charset="0"/>
              </a:rPr>
              <a:t>public</a:t>
            </a:r>
            <a:r>
              <a:rPr lang="en-US" dirty="0"/>
              <a:t> keyword indicates </a:t>
            </a:r>
            <a:r>
              <a:rPr lang="en-US" dirty="0">
                <a:solidFill>
                  <a:srgbClr val="FF0000"/>
                </a:solidFill>
              </a:rPr>
              <a:t>the access modifier </a:t>
            </a:r>
            <a:r>
              <a:rPr lang="en-US" dirty="0"/>
              <a:t>that decides the </a:t>
            </a:r>
            <a:r>
              <a:rPr lang="en-US" dirty="0">
                <a:solidFill>
                  <a:srgbClr val="FF0000"/>
                </a:solidFill>
              </a:rPr>
              <a:t>visibility of the class. </a:t>
            </a:r>
          </a:p>
          <a:p>
            <a:pPr lvl="0"/>
            <a:r>
              <a:rPr lang="en-US" dirty="0">
                <a:solidFill>
                  <a:srgbClr val="FF0000"/>
                </a:solidFill>
              </a:rPr>
              <a:t>Name of a class and file name should match.</a:t>
            </a:r>
          </a:p>
          <a:p>
            <a:pPr lvl="0"/>
            <a:r>
              <a:rPr lang="en-US" dirty="0"/>
              <a:t>The name should begin with </a:t>
            </a:r>
            <a:r>
              <a:rPr lang="en-US" dirty="0">
                <a:solidFill>
                  <a:srgbClr val="FF0000"/>
                </a:solidFill>
              </a:rPr>
              <a:t>a initial letter (capitalized by convention).</a:t>
            </a:r>
          </a:p>
        </p:txBody>
      </p:sp>
      <p:pic>
        <p:nvPicPr>
          <p:cNvPr id="5" name="Picture 3">
            <a:extLst>
              <a:ext uri="{FF2B5EF4-FFF2-40B4-BE49-F238E27FC236}">
                <a16:creationId xmlns:a16="http://schemas.microsoft.com/office/drawing/2014/main" id="{203EB837-C696-4F9C-ACE6-2D196C82352A}"/>
              </a:ext>
            </a:extLst>
          </p:cNvPr>
          <p:cNvPicPr>
            <a:picLocks noChangeAspect="1" noChangeArrowheads="1"/>
          </p:cNvPicPr>
          <p:nvPr/>
        </p:nvPicPr>
        <p:blipFill>
          <a:blip r:embed="rId2" cstate="print"/>
          <a:srcRect/>
          <a:stretch>
            <a:fillRect/>
          </a:stretch>
        </p:blipFill>
        <p:spPr bwMode="auto">
          <a:xfrm>
            <a:off x="7666074" y="2749569"/>
            <a:ext cx="4238625" cy="590550"/>
          </a:xfrm>
          <a:prstGeom prst="rect">
            <a:avLst/>
          </a:prstGeom>
          <a:noFill/>
          <a:ln w="9525">
            <a:noFill/>
            <a:miter lim="800000"/>
            <a:headEnd/>
            <a:tailEnd/>
          </a:ln>
        </p:spPr>
      </p:pic>
      <p:grpSp>
        <p:nvGrpSpPr>
          <p:cNvPr id="6" name="Group 5">
            <a:extLst>
              <a:ext uri="{FF2B5EF4-FFF2-40B4-BE49-F238E27FC236}">
                <a16:creationId xmlns:a16="http://schemas.microsoft.com/office/drawing/2014/main" id="{7EE6320A-3F4A-4DA8-A8DF-F6D36210CD8C}"/>
              </a:ext>
            </a:extLst>
          </p:cNvPr>
          <p:cNvGrpSpPr/>
          <p:nvPr/>
        </p:nvGrpSpPr>
        <p:grpSpPr>
          <a:xfrm>
            <a:off x="1210185" y="2345923"/>
            <a:ext cx="6027420" cy="393068"/>
            <a:chOff x="457201" y="55054"/>
            <a:chExt cx="6027420" cy="393068"/>
          </a:xfrm>
        </p:grpSpPr>
        <p:sp>
          <p:nvSpPr>
            <p:cNvPr id="7" name="Rectangle: Rounded Corners 6">
              <a:extLst>
                <a:ext uri="{FF2B5EF4-FFF2-40B4-BE49-F238E27FC236}">
                  <a16:creationId xmlns:a16="http://schemas.microsoft.com/office/drawing/2014/main" id="{755BF5AB-FB59-4ED2-92AC-97434EE73219}"/>
                </a:ext>
              </a:extLst>
            </p:cNvPr>
            <p:cNvSpPr/>
            <p:nvPr/>
          </p:nvSpPr>
          <p:spPr>
            <a:xfrm>
              <a:off x="457201" y="55054"/>
              <a:ext cx="6027420" cy="393068"/>
            </a:xfrm>
            <a:prstGeom prst="roundRect">
              <a:avLst/>
            </a:prstGeom>
          </p:spPr>
          <p:style>
            <a:lnRef idx="1">
              <a:schemeClr val="accent4"/>
            </a:lnRef>
            <a:fillRef idx="2">
              <a:schemeClr val="accent4"/>
            </a:fillRef>
            <a:effectRef idx="1">
              <a:schemeClr val="accent4"/>
            </a:effectRef>
            <a:fontRef idx="minor">
              <a:schemeClr val="dk1"/>
            </a:fontRef>
          </p:style>
        </p:sp>
        <p:sp>
          <p:nvSpPr>
            <p:cNvPr id="8" name="Rectangle: Rounded Corners 4">
              <a:extLst>
                <a:ext uri="{FF2B5EF4-FFF2-40B4-BE49-F238E27FC236}">
                  <a16:creationId xmlns:a16="http://schemas.microsoft.com/office/drawing/2014/main" id="{CEFB5710-948C-4F88-AE65-79A73456CA6C}"/>
                </a:ext>
              </a:extLst>
            </p:cNvPr>
            <p:cNvSpPr txBox="1"/>
            <p:nvPr/>
          </p:nvSpPr>
          <p:spPr>
            <a:xfrm>
              <a:off x="476389" y="74242"/>
              <a:ext cx="5989044" cy="354692"/>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227822" tIns="0" rIns="227822" bIns="0" numCol="1" spcCol="1270" anchor="ctr" anchorCtr="0">
              <a:noAutofit/>
            </a:bodyPr>
            <a:lstStyle/>
            <a:p>
              <a:pPr marL="0" lvl="0" indent="0" algn="l" defTabSz="889000">
                <a:lnSpc>
                  <a:spcPct val="90000"/>
                </a:lnSpc>
                <a:spcBef>
                  <a:spcPct val="0"/>
                </a:spcBef>
                <a:spcAft>
                  <a:spcPct val="35000"/>
                </a:spcAft>
                <a:buNone/>
              </a:pPr>
              <a:r>
                <a:rPr lang="en-US" sz="2000" b="1" kern="1200" dirty="0"/>
                <a:t>class</a:t>
              </a:r>
            </a:p>
          </p:txBody>
        </p:sp>
      </p:grpSp>
    </p:spTree>
    <p:extLst>
      <p:ext uri="{BB962C8B-B14F-4D97-AF65-F5344CB8AC3E}">
        <p14:creationId xmlns:p14="http://schemas.microsoft.com/office/powerpoint/2010/main" val="2607195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287</TotalTime>
  <Words>2452</Words>
  <Application>Microsoft Office PowerPoint</Application>
  <PresentationFormat>Widescreen</PresentationFormat>
  <Paragraphs>313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Rounded MT Bold</vt:lpstr>
      <vt:lpstr>Calibri</vt:lpstr>
      <vt:lpstr>Century Gothic</vt:lpstr>
      <vt:lpstr>Courier New</vt:lpstr>
      <vt:lpstr>Wingdings 3</vt:lpstr>
      <vt:lpstr>Ion Boardroom</vt:lpstr>
      <vt:lpstr>Introduction To Java</vt:lpstr>
      <vt:lpstr>Objectives </vt:lpstr>
      <vt:lpstr>Introduction 1-2</vt:lpstr>
      <vt:lpstr>Introduction 2-2</vt:lpstr>
      <vt:lpstr>Structure of a Java Class 1-8 Package   </vt:lpstr>
      <vt:lpstr>Structure of a Java Class 2-8</vt:lpstr>
      <vt:lpstr> Structure of a Java Class 3-8 import </vt:lpstr>
      <vt:lpstr>Structure of a Java Class 4-8 Object</vt:lpstr>
      <vt:lpstr>Structure of a Java Class 5-8</vt:lpstr>
      <vt:lpstr>Structure of a Java Class 6-8</vt:lpstr>
      <vt:lpstr>Structure of a Java Class 7-8</vt:lpstr>
      <vt:lpstr>Structure of a Java Class 8-8</vt:lpstr>
      <vt:lpstr>Developing a Java Program on Windows</vt:lpstr>
      <vt:lpstr>Create a Java Program 1-4 </vt:lpstr>
      <vt:lpstr>Create a Java Program 2-4 </vt:lpstr>
      <vt:lpstr>Create a Java Program 3-4 </vt:lpstr>
      <vt:lpstr>Create a Java Program 4-4 </vt:lpstr>
      <vt:lpstr>Compile .java File 1-3</vt:lpstr>
      <vt:lpstr>Compile .java File 2-3</vt:lpstr>
      <vt:lpstr>Compile .java File 3-3</vt:lpstr>
      <vt:lpstr>Build and Execute Java Program 1-3</vt:lpstr>
      <vt:lpstr>Build and Execute Java Program 2-3</vt:lpstr>
      <vt:lpstr>Build and Execute Java Program 3-3</vt:lpstr>
      <vt:lpstr>Comments in Java</vt:lpstr>
      <vt:lpstr>Single-line Comments 1-2</vt:lpstr>
      <vt:lpstr>Single-line Comments 2-2</vt:lpstr>
      <vt:lpstr>Multi-line Comments</vt:lpstr>
      <vt:lpstr>Javadoc Comments 1-2</vt:lpstr>
      <vt:lpstr>Javadoc Comments 2-2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IN4</dc:creator>
  <cp:lastModifiedBy>Ahtisham Latif</cp:lastModifiedBy>
  <cp:revision>19</cp:revision>
  <dcterms:created xsi:type="dcterms:W3CDTF">2020-07-07T05:12:23Z</dcterms:created>
  <dcterms:modified xsi:type="dcterms:W3CDTF">2023-04-26T15:35:44Z</dcterms:modified>
</cp:coreProperties>
</file>