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4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EDAD1-9D3E-40A2-B29F-D66D43F6E6D7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2C9D6-E215-442B-B0AE-277DF670DCC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3856-0D55-424F-8791-F17CD0A3E7DC}" type="datetimeFigureOut">
              <a:rPr lang="es-MX" smtClean="0"/>
              <a:pPr/>
              <a:t>11/03/2014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65AC-FACA-486C-B031-B3777BA175F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TRANSFORMACIÓN DEL MODELO E-R AL MODELO RELACIONAL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5- PARA CADA RELACIÓN BINARIA R DE N-M DEL MODELO ER, SE CREA UNA NUEVA RELACIÓN S PARA REPRESENTAR A LA RELACIÓN R.</a:t>
            </a:r>
          </a:p>
          <a:p>
            <a:r>
              <a:rPr lang="es-MX" dirty="0" smtClean="0"/>
              <a:t>LA LLAVE PRIMARIA DE LAS RELACIONES REPRESENTANTES DE LAS ENTIDADES INVOLUCRADAS EN LA RELACIÓN, PASAN A FORMAR LA LLAVE PRIMARIA DE S, Y ADEMÁS LA LLAVE PRIMARIA DE LAS RELACIONES REPRESENTANTES PASAN A SER LLAVES FORANEAS EN S.</a:t>
            </a:r>
          </a:p>
          <a:p>
            <a:r>
              <a:rPr lang="es-MX" dirty="0" smtClean="0"/>
              <a:t>LOS ATRIBUTOS DE LA RELACIÓN R DEL MODELO ER, PASAN A SER ATRIBUTOS DE LA RELACIÓN S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2" y="980728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E-R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6300192" y="1052736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RELACIONAL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4038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844824"/>
            <a:ext cx="42672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s-MX" dirty="0" smtClean="0"/>
              <a:t>6- PARA CADA ATRIBUTO MULTIVALUADO m DE UN TIPO DE ENTIDAD E, SE CREA UNA RELACIÓN  S EN LA CUAL SE PONEN COMO ATRIBUTO, EL ATRIBUTO MULTIVALUADO m DE E.</a:t>
            </a:r>
          </a:p>
          <a:p>
            <a:r>
              <a:rPr lang="es-MX" dirty="0" smtClean="0"/>
              <a:t>LA LLAVE PRIMARIA DE LA RELACIÓN REPRESENTANTE DE E, SE PONE COMO LLAVE FORANEA EN S.</a:t>
            </a:r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2" y="980728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E-R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6300192" y="1052736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RELACIONAL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401955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348880"/>
            <a:ext cx="386715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RELACIONES n-arias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7- PARA CADA RELACIÓN n-aria R, n&gt;=2, SE CREA UNA RELACIÓN S QUE REPRESENTARÁ A R.</a:t>
            </a:r>
          </a:p>
          <a:p>
            <a:r>
              <a:rPr lang="es-MX" dirty="0" smtClean="0"/>
              <a:t>EN LA RELACIÓN S SE PONE COMO LLAVE PRIMARIA, A LOS ATRIBUTOS LLAVE PRIMARIA DE LAS RELACIONES  REPRESENTANTES DE LAS ENTIDADES INVOLUCRADAS EN R.</a:t>
            </a:r>
          </a:p>
          <a:p>
            <a:r>
              <a:rPr lang="es-MX" dirty="0" smtClean="0"/>
              <a:t>LAS LLAVES PRIMARIAS DE LAS RELACIONES REPRESENTANTES DE LAS ENTIDADES INVOLUCRADAS EN R, PASAN A SER LLAVES FORANEAS EN S.</a:t>
            </a:r>
          </a:p>
          <a:p>
            <a:r>
              <a:rPr lang="es-MX" dirty="0" smtClean="0"/>
              <a:t>LOS ATRIBUTOS DE LA RELACIÓN R, PASAN A SER ATRIBUTOS EN S.</a:t>
            </a:r>
            <a:endParaRPr lang="es-MX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2" y="980728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E-R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6300192" y="1052736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RELACIONAL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32194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844824"/>
            <a:ext cx="44386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INVESTIGAR EL PROCEDIMIENTO PARA TRANSFORMAR LA ESPECIALIZACIÓN Y GENERALIZACIÓN DE UN MODELO ER EXTENDIDO A UN MODELO RELACIONAL</a:t>
            </a:r>
          </a:p>
          <a:p>
            <a:endParaRPr lang="es-MX" dirty="0" smtClean="0"/>
          </a:p>
          <a:p>
            <a:r>
              <a:rPr lang="es-MX" dirty="0" smtClean="0"/>
              <a:t>INCLUIR UN EJEMPLO DE CADA CASO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ALGORITMO DE TRANSFORMACIÓN(1)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1- Para cada tipo de entidad fuerte E del esquema ER, se crea una relación R que contenga a todos los atributos simples de E. </a:t>
            </a:r>
          </a:p>
          <a:p>
            <a:r>
              <a:rPr lang="es-MX" dirty="0" smtClean="0"/>
              <a:t>Si E tuviera atributos compuestos, se agregan los atributos del atributo compuesto, como atributos simples de R.</a:t>
            </a:r>
          </a:p>
          <a:p>
            <a:r>
              <a:rPr lang="es-MX" dirty="0" smtClean="0"/>
              <a:t>Los atributos elegidos como clave de E, se eligen como clave primaria de R.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7344816" cy="365125"/>
          </a:xfrm>
        </p:spPr>
        <p:txBody>
          <a:bodyPr/>
          <a:lstStyle/>
          <a:p>
            <a:r>
              <a:rPr lang="es-MX" dirty="0" smtClean="0"/>
              <a:t>1    ELMASRI-NAVATHE, FUNDAMENTOS DE SISTEMAS DE BASES DE DATOS, 3a EDICIÓN, PEARSON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359983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060848"/>
            <a:ext cx="2592288" cy="23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1043608" y="1412776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E-R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12160" y="1412776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RELACIONAL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2- Para cada entidad débil W del esquema ER, con entidad fuerte (propietaria) E, se crea una relación R, y se incluyen todos los atributos simples de W y, en caso de que proceda, todos los atributos simples de los atributos compuestos del W como atributos de R.</a:t>
            </a:r>
          </a:p>
          <a:p>
            <a:r>
              <a:rPr lang="es-MX" dirty="0" smtClean="0"/>
              <a:t>Además, se incluyen como atributos de llave foránea de R, el o los atributos de las claves primarias de la relación </a:t>
            </a:r>
            <a:r>
              <a:rPr lang="es-MX" dirty="0" smtClean="0"/>
              <a:t> </a:t>
            </a:r>
            <a:r>
              <a:rPr lang="es-MX" dirty="0" smtClean="0"/>
              <a:t>que corresponde a las entidades fuertes (propietarias) de W.</a:t>
            </a:r>
          </a:p>
          <a:p>
            <a:r>
              <a:rPr lang="es-MX" dirty="0" smtClean="0"/>
              <a:t>Si W es débil en identificación, la llave primaria de R es la combinación de las llaves primarias de las relaciones asociadas a las entidades fuertes y los atributos que definen la clave parcial de 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755576" y="2348880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E-R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6156176" y="2420888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RELACIONAL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755576" y="836712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 cada grupo armado se recoge el código que se le asigna y un nombre. Cada grupo armado dispone de al menos una división y es liderado por al menos un grupo político. Las divisiones de que dispone un grupo armado </a:t>
            </a:r>
            <a:r>
              <a:rPr lang="es-MX" dirty="0" err="1" smtClean="0"/>
              <a:t>senumeran</a:t>
            </a:r>
            <a:r>
              <a:rPr lang="es-MX" dirty="0" smtClean="0"/>
              <a:t> consecutivamente y se registra el número de barcos, tanques, aviones y hombre de que dispone.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52936"/>
            <a:ext cx="3384376" cy="357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996952"/>
            <a:ext cx="36480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s-MX" dirty="0" smtClean="0"/>
              <a:t>3-  PARA CADA TIPO DE RELACIÓN BINARIA 1-1  R DEL ESQUEMA ER, SE IDENTIFICAN LAS RELACIONES S y T QUE CORRESPONDEN A LOS TIPOS DE ENTIDADES QUE PARTICIPAN EN R.</a:t>
            </a:r>
          </a:p>
          <a:p>
            <a:r>
              <a:rPr lang="es-MX" dirty="0" smtClean="0"/>
              <a:t>SE ELIGE UNA DE LAS DOS RELACIONES, POR EJEMPLO S (PREFERENTEMENTE LA QUE TENGA PARTICIPACIÓN TOTAL EN R) Y  LA LLAVE PRIMARIA DE T PASA A SER LLAVE FORANEA EN S.</a:t>
            </a:r>
          </a:p>
          <a:p>
            <a:r>
              <a:rPr lang="es-MX" dirty="0" smtClean="0"/>
              <a:t>LOS ATRIBUTOS DE R PASAN A SER ATRIBUTOS DE S.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403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827584" y="1484784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E-R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6228184" y="1556792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RELACIONAL</a:t>
            </a:r>
            <a:endParaRPr lang="es-MX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92896"/>
            <a:ext cx="41814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s-MX" dirty="0" smtClean="0"/>
              <a:t>4- PARA CADA RELACIÓN BINARIA,R, DE  1-N ,IDENTIFIQUEMOS COMO S A LA RELACIÓN ASOCIADA AL TIPO DE ENTIDAD PARTICIPANTE DEL LADO N (CARDINALIDAD N), Y COMO T A LA RELACIÓN ASOCIADA EL TIPO DE ENTIDAD PARTICIPANTE DEL LADO 1, EN EL TIPO DE RELACIÓN R.</a:t>
            </a:r>
          </a:p>
          <a:p>
            <a:r>
              <a:rPr lang="es-MX" dirty="0" smtClean="0"/>
              <a:t>LA LLAVE PRIMARIA DE T, SE AGREGA COMO LLAVE FORANEA DE S Y ADEMAS LOS ATRIBUTOS DE LA RELACIÓN R PASAN A SER ATRIBUTOS DE LA RELACIÓN S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2" y="980728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E-R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6300192" y="1052736"/>
            <a:ext cx="16561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RELACIONAL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40481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75" y="2348880"/>
            <a:ext cx="48101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705</Words>
  <Application>Microsoft Office PowerPoint</Application>
  <PresentationFormat>Presentación en pantalla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MODELO RELACIONAL</vt:lpstr>
      <vt:lpstr>ALGORITMO DE TRANSFORMACIÓN(1)</vt:lpstr>
      <vt:lpstr>EJEMPLO</vt:lpstr>
      <vt:lpstr>Diapositiva 4</vt:lpstr>
      <vt:lpstr>EJEMPLO</vt:lpstr>
      <vt:lpstr>Diapositiva 6</vt:lpstr>
      <vt:lpstr>EJEMPLO</vt:lpstr>
      <vt:lpstr>Diapositiva 8</vt:lpstr>
      <vt:lpstr>EJEMPLO</vt:lpstr>
      <vt:lpstr>Diapositiva 10</vt:lpstr>
      <vt:lpstr>EJEMPLO</vt:lpstr>
      <vt:lpstr>Diapositiva 12</vt:lpstr>
      <vt:lpstr>EJEMPLO</vt:lpstr>
      <vt:lpstr>RELACIONES n-arias </vt:lpstr>
      <vt:lpstr>EJEMPLO</vt:lpstr>
      <vt:lpstr>TAREA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RELACIONAL</dc:title>
  <dc:creator>ESCOM_DISC</dc:creator>
  <cp:lastModifiedBy>ESCOM_DISC</cp:lastModifiedBy>
  <cp:revision>36</cp:revision>
  <dcterms:created xsi:type="dcterms:W3CDTF">2014-03-07T17:22:38Z</dcterms:created>
  <dcterms:modified xsi:type="dcterms:W3CDTF">2014-03-11T20:46:04Z</dcterms:modified>
</cp:coreProperties>
</file>