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 id="2147483795" r:id="rId2"/>
    <p:sldMasterId id="2147483807" r:id="rId3"/>
    <p:sldMasterId id="2147483866" r:id="rId4"/>
    <p:sldMasterId id="2147483948" r:id="rId5"/>
  </p:sldMasterIdLst>
  <p:sldIdLst>
    <p:sldId id="263" r:id="rId6"/>
    <p:sldId id="309" r:id="rId7"/>
    <p:sldId id="318" r:id="rId8"/>
    <p:sldId id="310" r:id="rId9"/>
    <p:sldId id="264" r:id="rId10"/>
    <p:sldId id="265" r:id="rId1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7" d="100"/>
          <a:sy n="87" d="100"/>
        </p:scale>
        <p:origin x="612" y="11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tableStyles" Target="tableStyles.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2BFF0C7-4F44-421B-BA2E-769DFC1B590E}" type="datetimeFigureOut">
              <a:rPr lang="id-ID" smtClean="0"/>
              <a:t>17/09/2021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4047251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BFF0C7-4F44-421B-BA2E-769DFC1B590E}" type="datetimeFigureOut">
              <a:rPr lang="id-ID" smtClean="0"/>
              <a:t>17/09/2021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2562087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FF0C7-4F44-421B-BA2E-769DFC1B590E}" type="datetimeFigureOut">
              <a:rPr lang="id-ID" smtClean="0"/>
              <a:t>17/09/2021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14294469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FF0C7-4F44-421B-BA2E-769DFC1B590E}" type="datetimeFigureOut">
              <a:rPr lang="id-ID" smtClean="0"/>
              <a:t>17/09/2021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25532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FF0C7-4F44-421B-BA2E-769DFC1B590E}" type="datetimeFigureOut">
              <a:rPr lang="id-ID" smtClean="0"/>
              <a:t>17/09/2021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2167530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2BFF0C7-4F44-421B-BA2E-769DFC1B590E}" type="datetimeFigureOut">
              <a:rPr lang="id-ID" smtClean="0"/>
              <a:t>17/09/2021</a:t>
            </a:fld>
            <a:endParaRPr lang="id-ID"/>
          </a:p>
        </p:txBody>
      </p:sp>
      <p:sp>
        <p:nvSpPr>
          <p:cNvPr id="4"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3529846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2BFF0C7-4F44-421B-BA2E-769DFC1B590E}" type="datetimeFigureOut">
              <a:rPr lang="id-ID" smtClean="0"/>
              <a:t>17/09/2021</a:t>
            </a:fld>
            <a:endParaRPr lang="id-ID"/>
          </a:p>
        </p:txBody>
      </p:sp>
      <p:sp>
        <p:nvSpPr>
          <p:cNvPr id="4"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625321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BFF0C7-4F44-421B-BA2E-769DFC1B590E}" type="datetimeFigureOut">
              <a:rPr lang="id-ID" smtClean="0"/>
              <a:t>17/09/2021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1671472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BFF0C7-4F44-421B-BA2E-769DFC1B590E}" type="datetimeFigureOut">
              <a:rPr lang="id-ID" smtClean="0"/>
              <a:t>17/09/2021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36519700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2BFF0C7-4F44-421B-BA2E-769DFC1B590E}" type="datetimeFigureOut">
              <a:rPr lang="id-ID" smtClean="0"/>
              <a:t>17/09/2021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0887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BFF0C7-4F44-421B-BA2E-769DFC1B590E}" type="datetimeFigureOut">
              <a:rPr lang="id-ID" smtClean="0"/>
              <a:t>17/09/2021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2202110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2BFF0C7-4F44-421B-BA2E-769DFC1B590E}" type="datetimeFigureOut">
              <a:rPr lang="id-ID" smtClean="0"/>
              <a:t>17/09/2021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38706507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FF0C7-4F44-421B-BA2E-769DFC1B590E}" type="datetimeFigureOut">
              <a:rPr lang="id-ID" smtClean="0"/>
              <a:t>17/09/2021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56009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BFF0C7-4F44-421B-BA2E-769DFC1B590E}" type="datetimeFigureOut">
              <a:rPr lang="id-ID" smtClean="0"/>
              <a:t>17/09/2021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24923882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BFF0C7-4F44-421B-BA2E-769DFC1B590E}" type="datetimeFigureOut">
              <a:rPr lang="id-ID" smtClean="0"/>
              <a:t>17/09/2021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22966419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BFF0C7-4F44-421B-BA2E-769DFC1B590E}" type="datetimeFigureOut">
              <a:rPr lang="id-ID" smtClean="0"/>
              <a:t>17/09/2021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29308620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2BFF0C7-4F44-421B-BA2E-769DFC1B590E}" type="datetimeFigureOut">
              <a:rPr lang="id-ID" smtClean="0"/>
              <a:t>17/09/2021</a:t>
            </a:fld>
            <a:endParaRPr lang="id-ID"/>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d-ID"/>
          </a:p>
        </p:txBody>
      </p:sp>
      <p:sp>
        <p:nvSpPr>
          <p:cNvPr id="9" name="Slide Number Placeholder 8"/>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2824333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BFF0C7-4F44-421B-BA2E-769DFC1B590E}" type="datetimeFigureOut">
              <a:rPr lang="id-ID" smtClean="0"/>
              <a:t>17/09/2021</a:t>
            </a:fld>
            <a:endParaRPr lang="id-ID"/>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d-ID"/>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2523B1C-EDEC-4FC7-ACDC-C57CF72F523F}" type="slidenum">
              <a:rPr lang="id-ID" smtClean="0"/>
              <a:t>‹#›</a:t>
            </a:fld>
            <a:endParaRPr lang="id-ID"/>
          </a:p>
        </p:txBody>
      </p:sp>
    </p:spTree>
    <p:extLst>
      <p:ext uri="{BB962C8B-B14F-4D97-AF65-F5344CB8AC3E}">
        <p14:creationId xmlns:p14="http://schemas.microsoft.com/office/powerpoint/2010/main" val="34458617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BFF0C7-4F44-421B-BA2E-769DFC1B590E}" type="datetimeFigureOut">
              <a:rPr lang="id-ID" smtClean="0"/>
              <a:t>17/09/2021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13506122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BFF0C7-4F44-421B-BA2E-769DFC1B590E}" type="datetimeFigureOut">
              <a:rPr lang="id-ID" smtClean="0"/>
              <a:t>17/09/2021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7024629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BFF0C7-4F44-421B-BA2E-769DFC1B590E}" type="datetimeFigureOut">
              <a:rPr lang="id-ID" smtClean="0"/>
              <a:t>17/09/2021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38749223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2BFF0C7-4F44-421B-BA2E-769DFC1B590E}" type="datetimeFigureOut">
              <a:rPr lang="id-ID" smtClean="0"/>
              <a:t>17/09/2021</a:t>
            </a:fld>
            <a:endParaRPr lang="id-ID"/>
          </a:p>
        </p:txBody>
      </p:sp>
      <p:sp>
        <p:nvSpPr>
          <p:cNvPr id="5" name="Footer Placeholder 4"/>
          <p:cNvSpPr>
            <a:spLocks noGrp="1"/>
          </p:cNvSpPr>
          <p:nvPr>
            <p:ph type="ftr" sz="quarter" idx="11"/>
          </p:nvPr>
        </p:nvSpPr>
        <p:spPr>
          <a:xfrm>
            <a:off x="2692397" y="5037663"/>
            <a:ext cx="5214635" cy="279400"/>
          </a:xfrm>
        </p:spPr>
        <p:txBody>
          <a:bodyPr/>
          <a:lstStyle/>
          <a:p>
            <a:endParaRPr lang="id-ID"/>
          </a:p>
        </p:txBody>
      </p:sp>
      <p:sp>
        <p:nvSpPr>
          <p:cNvPr id="6" name="Slide Number Placeholder 5"/>
          <p:cNvSpPr>
            <a:spLocks noGrp="1"/>
          </p:cNvSpPr>
          <p:nvPr>
            <p:ph type="sldNum" sz="quarter" idx="12"/>
          </p:nvPr>
        </p:nvSpPr>
        <p:spPr>
          <a:xfrm>
            <a:off x="8956900" y="5037663"/>
            <a:ext cx="551167" cy="279400"/>
          </a:xfrm>
        </p:spPr>
        <p:txBody>
          <a:bodyPr/>
          <a:lstStyle/>
          <a:p>
            <a:fld id="{D2523B1C-EDEC-4FC7-ACDC-C57CF72F523F}" type="slidenum">
              <a:rPr lang="id-ID" smtClean="0"/>
              <a:t>‹#›</a:t>
            </a:fld>
            <a:endParaRPr lang="id-ID"/>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243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FF0C7-4F44-421B-BA2E-769DFC1B590E}" type="datetimeFigureOut">
              <a:rPr lang="id-ID" smtClean="0"/>
              <a:t>17/09/2021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36936908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BFF0C7-4F44-421B-BA2E-769DFC1B590E}" type="datetimeFigureOut">
              <a:rPr lang="id-ID" smtClean="0"/>
              <a:t>17/09/2021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39952114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FF0C7-4F44-421B-BA2E-769DFC1B590E}" type="datetimeFigureOut">
              <a:rPr lang="id-ID" smtClean="0"/>
              <a:t>17/09/2021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30600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BFF0C7-4F44-421B-BA2E-769DFC1B590E}" type="datetimeFigureOut">
              <a:rPr lang="id-ID" smtClean="0"/>
              <a:t>17/09/2021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12305227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BFF0C7-4F44-421B-BA2E-769DFC1B590E}" type="datetimeFigureOut">
              <a:rPr lang="id-ID" smtClean="0"/>
              <a:t>17/09/2021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2523B1C-EDEC-4FC7-ACDC-C57CF72F523F}" type="slidenum">
              <a:rPr lang="id-ID" smtClean="0"/>
              <a:t>‹#›</a:t>
            </a:fld>
            <a:endParaRPr lang="id-ID"/>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80819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BFF0C7-4F44-421B-BA2E-769DFC1B590E}" type="datetimeFigureOut">
              <a:rPr lang="id-ID" smtClean="0"/>
              <a:t>17/09/2021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2523B1C-EDEC-4FC7-ACDC-C57CF72F523F}" type="slidenum">
              <a:rPr lang="id-ID" smtClean="0"/>
              <a:t>‹#›</a:t>
            </a:fld>
            <a:endParaRPr lang="id-ID"/>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456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BFF0C7-4F44-421B-BA2E-769DFC1B590E}" type="datetimeFigureOut">
              <a:rPr lang="id-ID" smtClean="0"/>
              <a:t>17/09/2021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40419277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BFF0C7-4F44-421B-BA2E-769DFC1B590E}" type="datetimeFigureOut">
              <a:rPr lang="id-ID" smtClean="0"/>
              <a:t>17/09/2021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2523B1C-EDEC-4FC7-ACDC-C57CF72F523F}" type="slidenum">
              <a:rPr lang="id-ID" smtClean="0"/>
              <a:t>‹#›</a:t>
            </a:fld>
            <a:endParaRPr lang="id-ID"/>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663775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BFF0C7-4F44-421B-BA2E-769DFC1B590E}" type="datetimeFigureOut">
              <a:rPr lang="id-ID" smtClean="0"/>
              <a:t>17/09/2021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33755527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BFF0C7-4F44-421B-BA2E-769DFC1B590E}" type="datetimeFigureOut">
              <a:rPr lang="id-ID" smtClean="0"/>
              <a:t>17/09/2021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25806175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FF0C7-4F44-421B-BA2E-769DFC1B590E}" type="datetimeFigureOut">
              <a:rPr lang="id-ID" smtClean="0"/>
              <a:t>17/09/2021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258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BFF0C7-4F44-421B-BA2E-769DFC1B590E}" type="datetimeFigureOut">
              <a:rPr lang="id-ID" smtClean="0"/>
              <a:t>17/09/2021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11524778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FF0C7-4F44-421B-BA2E-769DFC1B590E}" type="datetimeFigureOut">
              <a:rPr lang="id-ID" smtClean="0"/>
              <a:t>17/09/2021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50403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FF0C7-4F44-421B-BA2E-769DFC1B590E}" type="datetimeFigureOut">
              <a:rPr lang="id-ID" smtClean="0"/>
              <a:t>17/09/2021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2458576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FF0C7-4F44-421B-BA2E-769DFC1B590E}" type="datetimeFigureOut">
              <a:rPr lang="id-ID" smtClean="0"/>
              <a:t>17/09/2021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73912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FF0C7-4F44-421B-BA2E-769DFC1B590E}" type="datetimeFigureOut">
              <a:rPr lang="id-ID" smtClean="0"/>
              <a:t>17/09/2021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48939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BFF0C7-4F44-421B-BA2E-769DFC1B590E}" type="datetimeFigureOut">
              <a:rPr lang="id-ID" smtClean="0"/>
              <a:t>17/09/2021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00032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BFF0C7-4F44-421B-BA2E-769DFC1B590E}" type="datetimeFigureOut">
              <a:rPr lang="id-ID" smtClean="0"/>
              <a:t>17/09/2021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031081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2BFF0C7-4F44-421B-BA2E-769DFC1B590E}" type="datetimeFigureOut">
              <a:rPr lang="id-ID" smtClean="0"/>
              <a:t>17/09/2021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419062346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BFF0C7-4F44-421B-BA2E-769DFC1B590E}" type="datetimeFigureOut">
              <a:rPr lang="id-ID" smtClean="0"/>
              <a:t>17/09/2021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179941622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FF0C7-4F44-421B-BA2E-769DFC1B590E}" type="datetimeFigureOut">
              <a:rPr lang="id-ID" smtClean="0"/>
              <a:t>17/09/2021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51657594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BFF0C7-4F44-421B-BA2E-769DFC1B590E}" type="datetimeFigureOut">
              <a:rPr lang="id-ID" smtClean="0"/>
              <a:t>17/09/2021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2260172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BFF0C7-4F44-421B-BA2E-769DFC1B590E}" type="datetimeFigureOut">
              <a:rPr lang="id-ID" smtClean="0"/>
              <a:t>17/09/2021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89340347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BFF0C7-4F44-421B-BA2E-769DFC1B590E}" type="datetimeFigureOut">
              <a:rPr lang="id-ID" smtClean="0"/>
              <a:t>17/09/2021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52793497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BFF0C7-4F44-421B-BA2E-769DFC1B590E}" type="datetimeFigureOut">
              <a:rPr lang="id-ID" smtClean="0"/>
              <a:t>17/09/2021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317660863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BFF0C7-4F44-421B-BA2E-769DFC1B590E}" type="datetimeFigureOut">
              <a:rPr lang="id-ID" smtClean="0"/>
              <a:t>17/09/2021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6792032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BFF0C7-4F44-421B-BA2E-769DFC1B590E}" type="datetimeFigureOut">
              <a:rPr lang="id-ID" smtClean="0"/>
              <a:t>17/09/2021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2272950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BFF0C7-4F44-421B-BA2E-769DFC1B590E}" type="datetimeFigureOut">
              <a:rPr lang="id-ID" smtClean="0"/>
              <a:t>17/09/2021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49118571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FF0C7-4F44-421B-BA2E-769DFC1B590E}" type="datetimeFigureOut">
              <a:rPr lang="id-ID" smtClean="0"/>
              <a:t>17/09/2021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34634936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FF0C7-4F44-421B-BA2E-769DFC1B590E}" type="datetimeFigureOut">
              <a:rPr lang="id-ID" smtClean="0"/>
              <a:t>17/09/2021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67324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FF0C7-4F44-421B-BA2E-769DFC1B590E}" type="datetimeFigureOut">
              <a:rPr lang="id-ID" smtClean="0"/>
              <a:t>17/09/2021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126982033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FF0C7-4F44-421B-BA2E-769DFC1B590E}" type="datetimeFigureOut">
              <a:rPr lang="id-ID" smtClean="0"/>
              <a:t>17/09/2021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0948837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FF0C7-4F44-421B-BA2E-769DFC1B590E}" type="datetimeFigureOut">
              <a:rPr lang="id-ID" smtClean="0"/>
              <a:t>17/09/2021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3681056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2BFF0C7-4F44-421B-BA2E-769DFC1B590E}" type="datetimeFigureOut">
              <a:rPr lang="id-ID" smtClean="0"/>
              <a:t>17/09/2021</a:t>
            </a:fld>
            <a:endParaRPr lang="id-ID"/>
          </a:p>
        </p:txBody>
      </p:sp>
      <p:sp>
        <p:nvSpPr>
          <p:cNvPr id="5" name="Footer Placeholder 3"/>
          <p:cNvSpPr>
            <a:spLocks noGrp="1"/>
          </p:cNvSpPr>
          <p:nvPr>
            <p:ph type="ftr" sz="quarter" idx="11"/>
          </p:nvPr>
        </p:nvSpPr>
        <p:spPr/>
        <p:txBody>
          <a:bodyPr/>
          <a:lstStyle/>
          <a:p>
            <a:endParaRPr lang="id-ID"/>
          </a:p>
        </p:txBody>
      </p:sp>
      <p:sp>
        <p:nvSpPr>
          <p:cNvPr id="6" name="Slide Number Placeholder 4"/>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65897883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BFF0C7-4F44-421B-BA2E-769DFC1B590E}" type="datetimeFigureOut">
              <a:rPr lang="id-ID" smtClean="0"/>
              <a:t>17/09/2021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70905393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BFF0C7-4F44-421B-BA2E-769DFC1B590E}" type="datetimeFigureOut">
              <a:rPr lang="id-ID" smtClean="0"/>
              <a:t>17/09/2021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328733643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2BFF0C7-4F44-421B-BA2E-769DFC1B590E}" type="datetimeFigureOut">
              <a:rPr lang="id-ID" smtClean="0"/>
              <a:t>17/09/2021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3602441"/>
      </p:ext>
    </p:extLst>
  </p:cSld>
  <p:clrMapOvr>
    <a:masterClrMapping/>
  </p:clrMapOvr>
  <p:extLst>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BFF0C7-4F44-421B-BA2E-769DFC1B590E}" type="datetimeFigureOut">
              <a:rPr lang="id-ID" smtClean="0"/>
              <a:t>17/09/2021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124078352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FF0C7-4F44-421B-BA2E-769DFC1B590E}" type="datetimeFigureOut">
              <a:rPr lang="id-ID" smtClean="0"/>
              <a:t>17/09/2021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51540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BFF0C7-4F44-421B-BA2E-769DFC1B590E}" type="datetimeFigureOut">
              <a:rPr lang="id-ID" smtClean="0"/>
              <a:t>17/09/2021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253865442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BFF0C7-4F44-421B-BA2E-769DFC1B590E}" type="datetimeFigureOut">
              <a:rPr lang="id-ID" smtClean="0"/>
              <a:t>17/09/2021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216103629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BFF0C7-4F44-421B-BA2E-769DFC1B590E}" type="datetimeFigureOut">
              <a:rPr lang="id-ID" smtClean="0"/>
              <a:t>17/09/2021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33712801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BFF0C7-4F44-421B-BA2E-769DFC1B590E}" type="datetimeFigureOut">
              <a:rPr lang="id-ID" smtClean="0"/>
              <a:t>17/09/2021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725913514"/>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BFF0C7-4F44-421B-BA2E-769DFC1B590E}" type="datetimeFigureOut">
              <a:rPr lang="id-ID" smtClean="0"/>
              <a:t>17/09/2021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741703194"/>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2BFF0C7-4F44-421B-BA2E-769DFC1B590E}" type="datetimeFigureOut">
              <a:rPr lang="id-ID" smtClean="0"/>
              <a:t>17/09/2021</a:t>
            </a:fld>
            <a:endParaRPr lang="id-ID"/>
          </a:p>
        </p:txBody>
      </p:sp>
      <p:sp>
        <p:nvSpPr>
          <p:cNvPr id="5" name="Footer Placeholder 2"/>
          <p:cNvSpPr>
            <a:spLocks noGrp="1"/>
          </p:cNvSpPr>
          <p:nvPr>
            <p:ph type="ftr" sz="quarter" idx="11"/>
          </p:nvPr>
        </p:nvSpPr>
        <p:spPr/>
        <p:txBody>
          <a:bodyPr/>
          <a:lstStyle/>
          <a:p>
            <a:endParaRPr lang="id-ID"/>
          </a:p>
        </p:txBody>
      </p:sp>
      <p:sp>
        <p:nvSpPr>
          <p:cNvPr id="6" name="Slide Number Placeholder 3"/>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356093672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BFF0C7-4F44-421B-BA2E-769DFC1B590E}" type="datetimeFigureOut">
              <a:rPr lang="id-ID" smtClean="0"/>
              <a:t>17/09/2021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2523B1C-EDEC-4FC7-ACDC-C57CF72F523F}" type="slidenum">
              <a:rPr lang="id-ID" smtClean="0"/>
              <a:t>‹#›</a:t>
            </a:fld>
            <a:endParaRPr lang="id-ID"/>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809025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BFF0C7-4F44-421B-BA2E-769DFC1B590E}" type="datetimeFigureOut">
              <a:rPr lang="id-ID" smtClean="0"/>
              <a:t>17/09/2021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77761873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BFF0C7-4F44-421B-BA2E-769DFC1B590E}" type="datetimeFigureOut">
              <a:rPr lang="id-ID" smtClean="0"/>
              <a:t>17/09/2021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523B1C-EDEC-4FC7-ACDC-C57CF72F523F}" type="slidenum">
              <a:rPr lang="id-ID" smtClean="0"/>
              <a:t>‹#›</a:t>
            </a:fld>
            <a:endParaRPr lang="id-ID"/>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8357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32BFF0C7-4F44-421B-BA2E-769DFC1B590E}" type="datetimeFigureOut">
              <a:rPr lang="id-ID" smtClean="0"/>
              <a:t>17/09/2021</a:t>
            </a:fld>
            <a:endParaRPr lang="id-ID"/>
          </a:p>
        </p:txBody>
      </p:sp>
      <p:sp>
        <p:nvSpPr>
          <p:cNvPr id="5" name="Footer Placeholder 5"/>
          <p:cNvSpPr>
            <a:spLocks noGrp="1"/>
          </p:cNvSpPr>
          <p:nvPr>
            <p:ph type="ftr" sz="quarter" idx="11"/>
          </p:nvPr>
        </p:nvSpPr>
        <p:spPr/>
        <p:txBody>
          <a:bodyPr/>
          <a:lstStyle/>
          <a:p>
            <a:endParaRPr lang="id-ID"/>
          </a:p>
        </p:txBody>
      </p:sp>
      <p:sp>
        <p:nvSpPr>
          <p:cNvPr id="6" name="Slide Number Placeholder 6"/>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325214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BFF0C7-4F44-421B-BA2E-769DFC1B590E}" type="datetimeFigureOut">
              <a:rPr lang="id-ID" smtClean="0"/>
              <a:t>17/09/2021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2523B1C-EDEC-4FC7-ACDC-C57CF72F523F}" type="slidenum">
              <a:rPr lang="id-ID" smtClean="0"/>
              <a:t>‹#›</a:t>
            </a:fld>
            <a:endParaRPr lang="id-ID"/>
          </a:p>
        </p:txBody>
      </p:sp>
    </p:spTree>
    <p:extLst>
      <p:ext uri="{BB962C8B-B14F-4D97-AF65-F5344CB8AC3E}">
        <p14:creationId xmlns:p14="http://schemas.microsoft.com/office/powerpoint/2010/main" val="244493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image" Target="../media/image10.pn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image" Target="../media/image9.png"/><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theme" Target="../theme/theme4.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9.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theme" Target="../theme/theme5.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2BFF0C7-4F44-421B-BA2E-769DFC1B590E}" type="datetimeFigureOut">
              <a:rPr lang="id-ID" smtClean="0"/>
              <a:t>17/09/2021</a:t>
            </a:fld>
            <a:endParaRPr lang="id-ID"/>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id-ID"/>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2523B1C-EDEC-4FC7-ACDC-C57CF72F523F}" type="slidenum">
              <a:rPr lang="id-ID" smtClean="0"/>
              <a:t>‹#›</a:t>
            </a:fld>
            <a:endParaRPr lang="id-ID"/>
          </a:p>
        </p:txBody>
      </p:sp>
    </p:spTree>
    <p:extLst>
      <p:ext uri="{BB962C8B-B14F-4D97-AF65-F5344CB8AC3E}">
        <p14:creationId xmlns:p14="http://schemas.microsoft.com/office/powerpoint/2010/main" val="3236155374"/>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2BFF0C7-4F44-421B-BA2E-769DFC1B590E}" type="datetimeFigureOut">
              <a:rPr lang="id-ID" smtClean="0"/>
              <a:t>17/09/2021</a:t>
            </a:fld>
            <a:endParaRPr lang="id-ID"/>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d-ID"/>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2523B1C-EDEC-4FC7-ACDC-C57CF72F523F}" type="slidenum">
              <a:rPr lang="id-ID" smtClean="0"/>
              <a:t>‹#›</a:t>
            </a:fld>
            <a:endParaRPr lang="id-ID"/>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9996936"/>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BFF0C7-4F44-421B-BA2E-769DFC1B590E}" type="datetimeFigureOut">
              <a:rPr lang="id-ID" smtClean="0"/>
              <a:t>17/09/2021</a:t>
            </a:fld>
            <a:endParaRPr lang="id-ID"/>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d-ID"/>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523B1C-EDEC-4FC7-ACDC-C57CF72F523F}" type="slidenum">
              <a:rPr lang="id-ID" smtClean="0"/>
              <a:t>‹#›</a:t>
            </a:fld>
            <a:endParaRPr lang="id-ID"/>
          </a:p>
        </p:txBody>
      </p:sp>
    </p:spTree>
    <p:extLst>
      <p:ext uri="{BB962C8B-B14F-4D97-AF65-F5344CB8AC3E}">
        <p14:creationId xmlns:p14="http://schemas.microsoft.com/office/powerpoint/2010/main" val="982491605"/>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 id="214748382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2BFF0C7-4F44-421B-BA2E-769DFC1B590E}" type="datetimeFigureOut">
              <a:rPr lang="id-ID" smtClean="0"/>
              <a:t>17/09/2021</a:t>
            </a:fld>
            <a:endParaRPr lang="id-ID"/>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2523B1C-EDEC-4FC7-ACDC-C57CF72F523F}" type="slidenum">
              <a:rPr lang="id-ID" smtClean="0"/>
              <a:t>‹#›</a:t>
            </a:fld>
            <a:endParaRPr lang="id-ID"/>
          </a:p>
        </p:txBody>
      </p:sp>
    </p:spTree>
    <p:extLst>
      <p:ext uri="{BB962C8B-B14F-4D97-AF65-F5344CB8AC3E}">
        <p14:creationId xmlns:p14="http://schemas.microsoft.com/office/powerpoint/2010/main" val="686986182"/>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 id="2147483878" r:id="rId12"/>
    <p:sldLayoutId id="2147483879" r:id="rId13"/>
    <p:sldLayoutId id="2147483880" r:id="rId14"/>
    <p:sldLayoutId id="2147483881" r:id="rId15"/>
    <p:sldLayoutId id="214748388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2BFF0C7-4F44-421B-BA2E-769DFC1B590E}" type="datetimeFigureOut">
              <a:rPr lang="id-ID" smtClean="0"/>
              <a:t>17/09/2021</a:t>
            </a:fld>
            <a:endParaRPr lang="id-ID"/>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id-ID"/>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2523B1C-EDEC-4FC7-ACDC-C57CF72F523F}" type="slidenum">
              <a:rPr lang="id-ID" smtClean="0"/>
              <a:t>‹#›</a:t>
            </a:fld>
            <a:endParaRPr lang="id-ID"/>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201868"/>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3.xml"/></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etail gambar Www Dianpromosind Www Dianpromosind Www Dianpromosind Carto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5754"/>
            <a:ext cx="12192000" cy="571224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024128" y="0"/>
            <a:ext cx="9720072" cy="785611"/>
          </a:xfrm>
        </p:spPr>
        <p:txBody>
          <a:bodyPr>
            <a:normAutofit/>
          </a:bodyPr>
          <a:lstStyle/>
          <a:p>
            <a:r>
              <a:rPr lang="id-ID" dirty="0" smtClean="0"/>
              <a:t>2. Norma </a:t>
            </a:r>
            <a:endParaRPr lang="id-ID" dirty="0"/>
          </a:p>
        </p:txBody>
      </p:sp>
      <p:sp>
        <p:nvSpPr>
          <p:cNvPr id="3" name="Content Placeholder 2"/>
          <p:cNvSpPr>
            <a:spLocks noGrp="1"/>
          </p:cNvSpPr>
          <p:nvPr>
            <p:ph idx="1"/>
          </p:nvPr>
        </p:nvSpPr>
        <p:spPr>
          <a:xfrm>
            <a:off x="1024128" y="1288973"/>
            <a:ext cx="9720073" cy="5020387"/>
          </a:xfrm>
        </p:spPr>
        <p:txBody>
          <a:bodyPr>
            <a:normAutofit/>
          </a:bodyPr>
          <a:lstStyle/>
          <a:p>
            <a:pPr>
              <a:buNone/>
            </a:pPr>
            <a:r>
              <a:rPr lang="id-ID" sz="3600" dirty="0" smtClean="0"/>
              <a:t>a. Pengertian Norma</a:t>
            </a:r>
          </a:p>
          <a:p>
            <a:pPr>
              <a:buNone/>
            </a:pPr>
            <a:r>
              <a:rPr lang="id-ID" sz="3600" dirty="0" smtClean="0"/>
              <a:t>Norma adalah sekumpulan aturan yang disepakati bersama dan berlaku dalam lingkungan masyarakat yang harus dipatuhi dan memberikan sanksi kepada mereka yang melanggarnya. </a:t>
            </a:r>
          </a:p>
          <a:p>
            <a:pPr>
              <a:buNone/>
            </a:pPr>
            <a:r>
              <a:rPr lang="id-ID" sz="3600" dirty="0" smtClean="0"/>
              <a:t>Norma dalam masyarakat berfungsi untuk memelihara kehidupan agar tetap berjalan dengan baik, benar dan berguna bagi semua anggota masyarakat</a:t>
            </a:r>
            <a:endParaRPr lang="id-ID" sz="3600" dirty="0"/>
          </a:p>
        </p:txBody>
      </p:sp>
    </p:spTree>
    <p:extLst>
      <p:ext uri="{BB962C8B-B14F-4D97-AF65-F5344CB8AC3E}">
        <p14:creationId xmlns:p14="http://schemas.microsoft.com/office/powerpoint/2010/main" val="28008856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to="" calcmode="lin" valueType="num">
                                      <p:cBhvr>
                                        <p:cTn id="7" dur="1" fill="hold"/>
                                        <p:tgtEl>
                                          <p:spTgt spid="3">
                                            <p:txEl>
                                              <p:pRg st="1" end="1"/>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16 Background Bunga Mawar Untuk Power Point- 36 Template Powerpoint Dengan  Tem… | Background for powerpoint presentation, Background powerpoint,  Flower backgroun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051"/>
            <a:ext cx="12192000" cy="689105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024128" y="90152"/>
            <a:ext cx="9720072" cy="309093"/>
          </a:xfrm>
        </p:spPr>
        <p:txBody>
          <a:bodyPr>
            <a:normAutofit fontScale="90000"/>
          </a:bodyPr>
          <a:lstStyle/>
          <a:p>
            <a:endParaRPr lang="id-ID" dirty="0"/>
          </a:p>
        </p:txBody>
      </p:sp>
      <p:sp>
        <p:nvSpPr>
          <p:cNvPr id="3" name="Content Placeholder 2"/>
          <p:cNvSpPr>
            <a:spLocks noGrp="1"/>
          </p:cNvSpPr>
          <p:nvPr>
            <p:ph idx="1"/>
          </p:nvPr>
        </p:nvSpPr>
        <p:spPr>
          <a:xfrm>
            <a:off x="1024128" y="1553377"/>
            <a:ext cx="9720073" cy="4652951"/>
          </a:xfrm>
        </p:spPr>
        <p:txBody>
          <a:bodyPr>
            <a:noAutofit/>
          </a:bodyPr>
          <a:lstStyle/>
          <a:p>
            <a:pPr marL="0" indent="0">
              <a:buNone/>
            </a:pPr>
            <a:r>
              <a:rPr lang="id-ID" sz="3200" dirty="0" smtClean="0"/>
              <a:t>Sesuatu yang baik dan berguna untuk bersama diharapkan terus dipelihara dan diwujudkan, sebaliknya jika sesuatu dianggap tidak baik dan merugikan, maka anggota masyarakat yang melakukannya akan dihukum, dicela atau dikucilkan dari lingkungan masyarakat. </a:t>
            </a:r>
          </a:p>
        </p:txBody>
      </p:sp>
    </p:spTree>
    <p:extLst>
      <p:ext uri="{BB962C8B-B14F-4D97-AF65-F5344CB8AC3E}">
        <p14:creationId xmlns:p14="http://schemas.microsoft.com/office/powerpoint/2010/main" val="417090965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alaman Download 16 Background Bunga Mawar Untuk Power Point 36 Template  Pow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295402" y="982133"/>
            <a:ext cx="9601196" cy="228482"/>
          </a:xfrm>
        </p:spPr>
        <p:txBody>
          <a:bodyPr>
            <a:normAutofit fontScale="90000"/>
          </a:bodyPr>
          <a:lstStyle/>
          <a:p>
            <a:endParaRPr lang="id-ID" dirty="0"/>
          </a:p>
        </p:txBody>
      </p:sp>
      <p:sp>
        <p:nvSpPr>
          <p:cNvPr id="3" name="Content Placeholder 2"/>
          <p:cNvSpPr>
            <a:spLocks noGrp="1"/>
          </p:cNvSpPr>
          <p:nvPr>
            <p:ph idx="1"/>
          </p:nvPr>
        </p:nvSpPr>
        <p:spPr>
          <a:xfrm>
            <a:off x="1295401" y="1994053"/>
            <a:ext cx="9601196" cy="3881815"/>
          </a:xfrm>
        </p:spPr>
        <p:txBody>
          <a:bodyPr>
            <a:normAutofit/>
          </a:bodyPr>
          <a:lstStyle/>
          <a:p>
            <a:pPr marL="0" indent="0">
              <a:buNone/>
            </a:pPr>
            <a:r>
              <a:rPr lang="id-ID" sz="3200" dirty="0" smtClean="0"/>
              <a:t>Manfaat norma dalam masyarakat:</a:t>
            </a:r>
          </a:p>
          <a:p>
            <a:pPr>
              <a:buFont typeface="Wingdings" panose="05000000000000000000" pitchFamily="2" charset="2"/>
              <a:buChar char="v"/>
            </a:pPr>
            <a:r>
              <a:rPr lang="id-ID" sz="3200" dirty="0" smtClean="0"/>
              <a:t>Mengatur tingkah laku manusia dalam masyarakat</a:t>
            </a:r>
          </a:p>
          <a:p>
            <a:pPr>
              <a:buFont typeface="Wingdings" panose="05000000000000000000" pitchFamily="2" charset="2"/>
              <a:buChar char="v"/>
            </a:pPr>
            <a:r>
              <a:rPr lang="id-ID" sz="3200" dirty="0" smtClean="0"/>
              <a:t>Sebagai panduan dan pengendali tingkah laku masyarakat</a:t>
            </a:r>
            <a:endParaRPr lang="id-ID" sz="3200" dirty="0"/>
          </a:p>
        </p:txBody>
      </p:sp>
    </p:spTree>
    <p:extLst>
      <p:ext uri="{BB962C8B-B14F-4D97-AF65-F5344CB8AC3E}">
        <p14:creationId xmlns:p14="http://schemas.microsoft.com/office/powerpoint/2010/main" val="649214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Wallpaper HD: Background, Ppt, Lucu, Download, Free, Lucu, Backgrounds, And  | fashionsista.c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024128" y="18546"/>
            <a:ext cx="9720072" cy="148880"/>
          </a:xfrm>
        </p:spPr>
        <p:txBody>
          <a:bodyPr>
            <a:normAutofit fontScale="90000"/>
          </a:bodyPr>
          <a:lstStyle/>
          <a:p>
            <a:endParaRPr lang="id-ID" dirty="0"/>
          </a:p>
        </p:txBody>
      </p:sp>
      <p:sp>
        <p:nvSpPr>
          <p:cNvPr id="3" name="Content Placeholder 2"/>
          <p:cNvSpPr>
            <a:spLocks noGrp="1"/>
          </p:cNvSpPr>
          <p:nvPr>
            <p:ph idx="1"/>
          </p:nvPr>
        </p:nvSpPr>
        <p:spPr>
          <a:xfrm>
            <a:off x="1024128" y="605927"/>
            <a:ext cx="9720073" cy="5221995"/>
          </a:xfrm>
        </p:spPr>
        <p:txBody>
          <a:bodyPr>
            <a:normAutofit fontScale="85000" lnSpcReduction="20000"/>
          </a:bodyPr>
          <a:lstStyle/>
          <a:p>
            <a:pPr marL="0" indent="0">
              <a:buNone/>
            </a:pPr>
            <a:r>
              <a:rPr lang="id-ID" sz="3600" dirty="0" smtClean="0"/>
              <a:t>Secara umum masyarakat mengenal 2 buah norma yaitu:</a:t>
            </a:r>
          </a:p>
          <a:p>
            <a:pPr>
              <a:buFont typeface="Symbol" panose="05050102010706020507" pitchFamily="18" charset="2"/>
              <a:buChar char="Þ"/>
            </a:pPr>
            <a:r>
              <a:rPr lang="id-ID" sz="3600" dirty="0" smtClean="0"/>
              <a:t>Norma tertulis adalah sekumpulan aturan dan tata tertib yang dibuat secara tertulis dan jika dilanggar akan dikenakan sanksi yang telah disepakati. </a:t>
            </a:r>
          </a:p>
          <a:p>
            <a:pPr marL="0" indent="0">
              <a:buNone/>
            </a:pPr>
            <a:r>
              <a:rPr lang="id-ID" sz="3600" dirty="0" smtClean="0"/>
              <a:t>Contoh: mencuri</a:t>
            </a:r>
          </a:p>
          <a:p>
            <a:pPr>
              <a:buFont typeface="Symbol" panose="05050102010706020507" pitchFamily="18" charset="2"/>
              <a:buChar char="Þ"/>
            </a:pPr>
            <a:r>
              <a:rPr lang="id-ID" sz="3600" dirty="0" smtClean="0"/>
              <a:t>Norma tidak tertulis adalah sekumpulan aturan dan tata tertib yang diwariskan secara lisan dalam masyarakat tertentu jikalau dilanggar akan dikucilkan dari masyarakat. </a:t>
            </a:r>
          </a:p>
          <a:p>
            <a:pPr marL="0" indent="0">
              <a:buNone/>
            </a:pPr>
            <a:r>
              <a:rPr lang="id-ID" sz="3600" dirty="0" smtClean="0"/>
              <a:t>Contoh: hamil diluar nikah</a:t>
            </a:r>
            <a:endParaRPr lang="id-ID" sz="3600" dirty="0"/>
          </a:p>
        </p:txBody>
      </p:sp>
    </p:spTree>
    <p:extLst>
      <p:ext uri="{BB962C8B-B14F-4D97-AF65-F5344CB8AC3E}">
        <p14:creationId xmlns:p14="http://schemas.microsoft.com/office/powerpoint/2010/main" val="39632929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esktop Computer Line Font, kertas putih, teks, komputer, Wallpaper  komputer png | PNG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589212" y="131741"/>
            <a:ext cx="8911687" cy="161501"/>
          </a:xfrm>
        </p:spPr>
        <p:txBody>
          <a:bodyPr>
            <a:normAutofit fontScale="90000"/>
          </a:bodyPr>
          <a:lstStyle/>
          <a:p>
            <a:endParaRPr lang="id-ID" dirty="0"/>
          </a:p>
        </p:txBody>
      </p:sp>
      <p:sp>
        <p:nvSpPr>
          <p:cNvPr id="3" name="Content Placeholder 2"/>
          <p:cNvSpPr>
            <a:spLocks noGrp="1"/>
          </p:cNvSpPr>
          <p:nvPr>
            <p:ph idx="1"/>
          </p:nvPr>
        </p:nvSpPr>
        <p:spPr>
          <a:xfrm>
            <a:off x="2589212" y="422031"/>
            <a:ext cx="8915400" cy="6189784"/>
          </a:xfrm>
        </p:spPr>
        <p:txBody>
          <a:bodyPr>
            <a:normAutofit lnSpcReduction="10000"/>
          </a:bodyPr>
          <a:lstStyle/>
          <a:p>
            <a:pPr marL="0" indent="0">
              <a:buNone/>
            </a:pPr>
            <a:r>
              <a:rPr lang="id-ID" sz="3200" dirty="0" smtClean="0"/>
              <a:t>b. Jenis-jenis norma</a:t>
            </a:r>
          </a:p>
          <a:p>
            <a:pPr>
              <a:buFont typeface="Symbol" panose="05050102010706020507" pitchFamily="18" charset="2"/>
              <a:buChar char="Þ"/>
            </a:pPr>
            <a:r>
              <a:rPr lang="id-ID" sz="3200" dirty="0" smtClean="0"/>
              <a:t>Norma agama adalah norma berdasarkan suatu ajaran agama yang sifatnya mutlak dan mengharuskan penganutnya menaati. </a:t>
            </a:r>
          </a:p>
          <a:p>
            <a:pPr marL="0" indent="0">
              <a:buNone/>
            </a:pPr>
            <a:r>
              <a:rPr lang="id-ID" sz="3200" dirty="0" smtClean="0"/>
              <a:t>Contoh: ibadah</a:t>
            </a:r>
          </a:p>
          <a:p>
            <a:pPr>
              <a:buFont typeface="Symbol" panose="05050102010706020507" pitchFamily="18" charset="2"/>
              <a:buChar char="Þ"/>
            </a:pPr>
            <a:r>
              <a:rPr lang="id-ID" sz="3200" dirty="0" smtClean="0"/>
              <a:t>Norma kesusilaan adalah norma yang terdapat dalam hati nurani masunia dalam hubungannya dengan orang lain. </a:t>
            </a:r>
          </a:p>
          <a:p>
            <a:pPr marL="0" indent="0">
              <a:buNone/>
            </a:pPr>
            <a:r>
              <a:rPr lang="id-ID" sz="3200" dirty="0" smtClean="0"/>
              <a:t>Contoh: menghormati sesama</a:t>
            </a:r>
          </a:p>
          <a:p>
            <a:pPr>
              <a:buFont typeface="Symbol" panose="05050102010706020507" pitchFamily="18" charset="2"/>
              <a:buChar char="Þ"/>
            </a:pPr>
            <a:r>
              <a:rPr lang="id-ID" sz="3200" dirty="0" smtClean="0"/>
              <a:t>Norma kesopanan adalah norma yang berhubungan dengan tingkah laku dimasyarakat. </a:t>
            </a:r>
          </a:p>
          <a:p>
            <a:pPr marL="0" indent="0">
              <a:buNone/>
            </a:pPr>
            <a:r>
              <a:rPr lang="id-ID" sz="3200" dirty="0" smtClean="0"/>
              <a:t>Contoh: cara berpakaian</a:t>
            </a:r>
          </a:p>
        </p:txBody>
      </p:sp>
    </p:spTree>
    <p:extLst>
      <p:ext uri="{BB962C8B-B14F-4D97-AF65-F5344CB8AC3E}">
        <p14:creationId xmlns:p14="http://schemas.microsoft.com/office/powerpoint/2010/main" val="11788201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Pin di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flipV="1">
            <a:off x="646111" y="257577"/>
            <a:ext cx="9404723" cy="195141"/>
          </a:xfrm>
        </p:spPr>
        <p:txBody>
          <a:bodyPr>
            <a:normAutofit fontScale="90000"/>
          </a:bodyPr>
          <a:lstStyle/>
          <a:p>
            <a:endParaRPr lang="id-ID" sz="3200" dirty="0"/>
          </a:p>
        </p:txBody>
      </p:sp>
      <p:sp>
        <p:nvSpPr>
          <p:cNvPr id="3" name="Content Placeholder 2"/>
          <p:cNvSpPr>
            <a:spLocks noGrp="1"/>
          </p:cNvSpPr>
          <p:nvPr>
            <p:ph idx="1"/>
          </p:nvPr>
        </p:nvSpPr>
        <p:spPr>
          <a:xfrm>
            <a:off x="1104293" y="669701"/>
            <a:ext cx="8946541" cy="5615189"/>
          </a:xfrm>
        </p:spPr>
        <p:txBody>
          <a:bodyPr>
            <a:normAutofit/>
          </a:bodyPr>
          <a:lstStyle/>
          <a:p>
            <a:pPr>
              <a:buFont typeface="Symbol" panose="05050102010706020507" pitchFamily="18" charset="2"/>
              <a:buChar char="Þ"/>
            </a:pPr>
            <a:r>
              <a:rPr lang="id-ID" sz="2800" dirty="0" smtClean="0">
                <a:solidFill>
                  <a:srgbClr val="00B0F0"/>
                </a:solidFill>
              </a:rPr>
              <a:t>Norma kebiasaan (habit) norma yang merupakan hasil perbuatan yang berulang-ulang, jikalau dilakukan akan mendapat penghormatan tetapi ketika tidak dilakukan tidak mendapat sanksi.</a:t>
            </a:r>
          </a:p>
          <a:p>
            <a:pPr marL="0" indent="0">
              <a:buNone/>
            </a:pPr>
            <a:r>
              <a:rPr lang="id-ID" sz="2800" dirty="0" smtClean="0">
                <a:solidFill>
                  <a:srgbClr val="00B0F0"/>
                </a:solidFill>
              </a:rPr>
              <a:t> Contoh: syukuran rumah baru</a:t>
            </a:r>
          </a:p>
          <a:p>
            <a:pPr>
              <a:buFont typeface="Symbol" panose="05050102010706020507" pitchFamily="18" charset="2"/>
              <a:buChar char="Þ"/>
            </a:pPr>
            <a:r>
              <a:rPr lang="id-ID" sz="2800" dirty="0" smtClean="0">
                <a:solidFill>
                  <a:srgbClr val="00B0F0"/>
                </a:solidFill>
              </a:rPr>
              <a:t>Norma hukum adalah petunjuk hidup atau perintah dan larangan yang sifatnya memaksa dalam suatu masyarakat (negara). </a:t>
            </a:r>
          </a:p>
          <a:p>
            <a:pPr marL="0" indent="0">
              <a:buNone/>
            </a:pPr>
            <a:r>
              <a:rPr lang="id-ID" sz="2800" dirty="0" smtClean="0">
                <a:solidFill>
                  <a:srgbClr val="00B0F0"/>
                </a:solidFill>
              </a:rPr>
              <a:t>Contoh: tindakan kriminal</a:t>
            </a:r>
          </a:p>
        </p:txBody>
      </p:sp>
    </p:spTree>
    <p:extLst>
      <p:ext uri="{BB962C8B-B14F-4D97-AF65-F5344CB8AC3E}">
        <p14:creationId xmlns:p14="http://schemas.microsoft.com/office/powerpoint/2010/main" val="9458780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9" presetClass="entr" presetSubtype="0" decel="10000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9" presetClass="entr" presetSubtype="0" decel="10000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500" fill="hold"/>
                                        <p:tgtEl>
                                          <p:spTgt spid="3">
                                            <p:txEl>
                                              <p:pRg st="1" end="1"/>
                                            </p:txEl>
                                          </p:spTgt>
                                        </p:tgtEl>
                                        <p:attrNameLst>
                                          <p:attrName>style.rotation</p:attrName>
                                        </p:attrNameLst>
                                      </p:cBhvr>
                                      <p:tavLst>
                                        <p:tav tm="0">
                                          <p:val>
                                            <p:fltVal val="360"/>
                                          </p:val>
                                        </p:tav>
                                        <p:tav tm="100000">
                                          <p:val>
                                            <p:fltVal val="0"/>
                                          </p:val>
                                        </p:tav>
                                      </p:tavLst>
                                    </p:anim>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9" presetClass="entr" presetSubtype="0" decel="10000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0" dur="500" fill="hold"/>
                                        <p:tgtEl>
                                          <p:spTgt spid="3">
                                            <p:txEl>
                                              <p:pRg st="2" end="2"/>
                                            </p:txEl>
                                          </p:spTgt>
                                        </p:tgtEl>
                                        <p:attrNameLst>
                                          <p:attrName>style.rotation</p:attrName>
                                        </p:attrNameLst>
                                      </p:cBhvr>
                                      <p:tavLst>
                                        <p:tav tm="0">
                                          <p:val>
                                            <p:fltVal val="360"/>
                                          </p:val>
                                        </p:tav>
                                        <p:tav tm="100000">
                                          <p:val>
                                            <p:fltVal val="0"/>
                                          </p:val>
                                        </p:tav>
                                      </p:tavLst>
                                    </p:anim>
                                    <p:animEffect transition="in" filter="fade">
                                      <p:cBhvr>
                                        <p:cTn id="31" dur="500"/>
                                        <p:tgtEl>
                                          <p:spTgt spid="3">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9" presetClass="entr" presetSubtype="0" decel="100000" fill="hold"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 calcmode="lin" valueType="num">
                                      <p:cBhvr>
                                        <p:cTn id="36"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7" dur="5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8" dur="500" fill="hold"/>
                                        <p:tgtEl>
                                          <p:spTgt spid="3">
                                            <p:txEl>
                                              <p:pRg st="3" end="3"/>
                                            </p:txEl>
                                          </p:spTgt>
                                        </p:tgtEl>
                                        <p:attrNameLst>
                                          <p:attrName>style.rotation</p:attrName>
                                        </p:attrNameLst>
                                      </p:cBhvr>
                                      <p:tavLst>
                                        <p:tav tm="0">
                                          <p:val>
                                            <p:fltVal val="360"/>
                                          </p:val>
                                        </p:tav>
                                        <p:tav tm="100000">
                                          <p:val>
                                            <p:fltVal val="0"/>
                                          </p:val>
                                        </p:tav>
                                      </p:tavLst>
                                    </p:anim>
                                    <p:animEffect transition="in" filter="fade">
                                      <p:cBhvr>
                                        <p:cTn id="3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image" Target="../media/image7.jpeg"/></Relationships>
</file>

<file path=ppt/theme/_rels/theme5.xml.rels><?xml version="1.0" encoding="UTF-8" standalone="yes"?>
<Relationships xmlns="http://schemas.openxmlformats.org/package/2006/relationships"><Relationship Id="rId1" Type="http://schemas.openxmlformats.org/officeDocument/2006/relationships/image" Target="../media/image13.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1_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4.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5.xml><?xml version="1.0" encoding="utf-8"?>
<a:theme xmlns:a="http://schemas.openxmlformats.org/drawingml/2006/main" name="2_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
  <TotalTime>1441</TotalTime>
  <Words>279</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6</vt:i4>
      </vt:variant>
    </vt:vector>
  </HeadingPairs>
  <TitlesOfParts>
    <vt:vector size="22" baseType="lpstr">
      <vt:lpstr>Arial</vt:lpstr>
      <vt:lpstr>Calibri</vt:lpstr>
      <vt:lpstr>Calibri Light</vt:lpstr>
      <vt:lpstr>Century Gothic</vt:lpstr>
      <vt:lpstr>Garamond</vt:lpstr>
      <vt:lpstr>Symbol</vt:lpstr>
      <vt:lpstr>Trebuchet MS</vt:lpstr>
      <vt:lpstr>Tw Cen MT</vt:lpstr>
      <vt:lpstr>Tw Cen MT Condensed</vt:lpstr>
      <vt:lpstr>Wingdings</vt:lpstr>
      <vt:lpstr>Wingdings 3</vt:lpstr>
      <vt:lpstr>Ion</vt:lpstr>
      <vt:lpstr>Retrospect</vt:lpstr>
      <vt:lpstr>1_Organic</vt:lpstr>
      <vt:lpstr>1_Facet</vt:lpstr>
      <vt:lpstr>2_Integral</vt:lpstr>
      <vt:lpstr>2. Norma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Allah Membentuk Keluarga</dc:title>
  <dc:creator>Windows User</dc:creator>
  <cp:lastModifiedBy>unbk</cp:lastModifiedBy>
  <cp:revision>110</cp:revision>
  <dcterms:created xsi:type="dcterms:W3CDTF">2018-07-24T11:46:31Z</dcterms:created>
  <dcterms:modified xsi:type="dcterms:W3CDTF">2021-09-17T07:42:22Z</dcterms:modified>
</cp:coreProperties>
</file>