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0" r:id="rId4"/>
    <p:sldMasterId id="2147483708" r:id="rId5"/>
  </p:sldMasterIdLst>
  <p:sldIdLst>
    <p:sldId id="256" r:id="rId6"/>
    <p:sldId id="257" r:id="rId7"/>
    <p:sldId id="262"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5B20E-81FD-487A-B542-73C08BFBA6CA}"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5B20E-81FD-487A-B542-73C08BFBA6CA}"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5B20E-81FD-487A-B542-73C08BFBA6CA}"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id-ID">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02441"/>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id-ID">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124078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id-ID">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15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id-ID">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253865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316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id-ID">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2161036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id-ID">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337128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id-ID">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72591351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id-ID">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74170319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5B20E-81FD-487A-B542-73C08BFBA6CA}"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id-ID">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090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id-ID">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spTree>
    <p:extLst>
      <p:ext uri="{BB962C8B-B14F-4D97-AF65-F5344CB8AC3E}">
        <p14:creationId xmlns:p14="http://schemas.microsoft.com/office/powerpoint/2010/main" val="777618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id-ID">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5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7" y="1447803"/>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7"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4047251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870650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8" y="2861736"/>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7"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693690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7"/>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1"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id-ID">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1152477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3"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3"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id-ID">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893403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6589788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56093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5B20E-81FD-487A-B542-73C08BFBA6CA}"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6" y="3129283"/>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252142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1"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id-ID">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2444939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8"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7"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id-ID">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25620872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7"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1429446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1"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7"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425532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7"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21675302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1"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8"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6"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6"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6"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5298461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8"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8"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8" y="4827214"/>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2"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7" y="4827213"/>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6"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6"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11"/>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625321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16714724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60" y="430216"/>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id-ID">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65197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5B20E-81FD-487A-B542-73C08BFBA6CA}"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300" y="1871136"/>
            <a:ext cx="5111752"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300"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a:xfrm>
            <a:off x="2019298" y="5037663"/>
            <a:ext cx="3910976" cy="279400"/>
          </a:xfr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6717678" y="5037663"/>
            <a:ext cx="413375" cy="279400"/>
          </a:xfrm>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359108"/>
      </p:ext>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9250920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752606"/>
            <a:ext cx="6119016"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2" y="3846056"/>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6" name="Straight Connector 15"/>
          <p:cNvCxnSpPr/>
          <p:nvPr/>
        </p:nvCxnSpPr>
        <p:spPr>
          <a:xfrm>
            <a:off x="1509542"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40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6" name="Footer Placeholder 5"/>
          <p:cNvSpPr>
            <a:spLocks noGrp="1"/>
          </p:cNvSpPr>
          <p:nvPr>
            <p:ph type="ftr" sz="quarter" idx="11"/>
          </p:nvPr>
        </p:nvSpPr>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41938689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2658533"/>
            <a:ext cx="3538728"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71550" y="3243267"/>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5503" y="3243267"/>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8" name="Footer Placeholder 7"/>
          <p:cNvSpPr>
            <a:spLocks noGrp="1"/>
          </p:cNvSpPr>
          <p:nvPr>
            <p:ph type="ftr" sz="quarter" idx="11"/>
          </p:nvPr>
        </p:nvSpPr>
        <p:spPr/>
        <p:txBody>
          <a:bodyPr/>
          <a:lstStyle/>
          <a:p>
            <a:endParaRPr lang="id-ID">
              <a:solidFill>
                <a:prstClr val="black"/>
              </a:solidFill>
            </a:endParaRPr>
          </a:p>
        </p:txBody>
      </p:sp>
      <p:sp>
        <p:nvSpPr>
          <p:cNvPr id="9" name="Slide Number Placeholder 8"/>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3205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4" name="Footer Placeholder 3"/>
          <p:cNvSpPr>
            <a:spLocks noGrp="1"/>
          </p:cNvSpPr>
          <p:nvPr>
            <p:ph type="ftr" sz="quarter" idx="11"/>
          </p:nvPr>
        </p:nvSpPr>
        <p:spPr/>
        <p:txBody>
          <a:bodyPr/>
          <a:lstStyle/>
          <a:p>
            <a:endParaRPr lang="id-ID">
              <a:solidFill>
                <a:prstClr val="black"/>
              </a:solidFill>
            </a:endParaRPr>
          </a:p>
        </p:txBody>
      </p:sp>
      <p:sp>
        <p:nvSpPr>
          <p:cNvPr id="5" name="Slide Number Placeholder 4"/>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2760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3" name="Footer Placeholder 2"/>
          <p:cNvSpPr>
            <a:spLocks noGrp="1"/>
          </p:cNvSpPr>
          <p:nvPr>
            <p:ph type="ftr" sz="quarter" idx="11"/>
          </p:nvPr>
        </p:nvSpPr>
        <p:spPr/>
        <p:txBody>
          <a:bodyPr/>
          <a:lstStyle/>
          <a:p>
            <a:endParaRPr lang="id-ID">
              <a:solidFill>
                <a:prstClr val="black"/>
              </a:solidFill>
            </a:endParaRPr>
          </a:p>
        </p:txBody>
      </p:sp>
      <p:sp>
        <p:nvSpPr>
          <p:cNvPr id="4" name="Slide Number Placeholder 3"/>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2159994708"/>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61" y="1388534"/>
            <a:ext cx="278884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064002" y="982136"/>
            <a:ext cx="4102100"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61"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6" name="Footer Placeholder 5"/>
          <p:cNvSpPr>
            <a:spLocks noGrp="1"/>
          </p:cNvSpPr>
          <p:nvPr>
            <p:ph type="ftr" sz="quarter" idx="11"/>
          </p:nvPr>
        </p:nvSpPr>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980374"/>
      </p:ext>
    </p:extLst>
  </p:cSld>
  <p:clrMapOvr>
    <a:masterClrMapping/>
  </p:clrMapOvr>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883832"/>
            <a:ext cx="4681362"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5" y="1041400"/>
            <a:ext cx="2297510"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49" y="3255432"/>
            <a:ext cx="4681362"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6" name="Footer Placeholder 5"/>
          <p:cNvSpPr>
            <a:spLocks noGrp="1"/>
          </p:cNvSpPr>
          <p:nvPr>
            <p:ph type="ftr" sz="quarter" idx="11"/>
          </p:nvPr>
        </p:nvSpPr>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16128152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1041404"/>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6" name="Footer Placeholder 5"/>
          <p:cNvSpPr>
            <a:spLocks noGrp="1"/>
          </p:cNvSpPr>
          <p:nvPr>
            <p:ph type="ftr" sz="quarter" idx="11"/>
          </p:nvPr>
        </p:nvSpPr>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21962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5B20E-81FD-487A-B542-73C08BFBA6CA}"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3" y="982132"/>
            <a:ext cx="7194549"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3" y="4343404"/>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097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2" y="982132"/>
            <a:ext cx="6972299"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10"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4343404"/>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
        <p:nvSpPr>
          <p:cNvPr id="14" name="TextBox 13"/>
          <p:cNvSpPr txBox="1"/>
          <p:nvPr/>
        </p:nvSpPr>
        <p:spPr>
          <a:xfrm>
            <a:off x="646510" y="879961"/>
            <a:ext cx="457200" cy="584776"/>
          </a:xfrm>
          <a:prstGeom prst="rect">
            <a:avLst/>
          </a:prstGeom>
        </p:spPr>
        <p:txBody>
          <a:bodyPr vert="horz" lIns="91440" tIns="45720" rIns="91440" bIns="45720" rtlCol="0" anchor="ctr">
            <a:noAutofit/>
          </a:bodyPr>
          <a:lstStyle/>
          <a:p>
            <a:r>
              <a:rPr lang="en-US" sz="8000" dirty="0">
                <a:solidFill>
                  <a:prstClr val="black"/>
                </a:solidFill>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algn="r"/>
            <a:r>
              <a:rPr lang="en-US" sz="8000" dirty="0">
                <a:solidFill>
                  <a:prstClr val="black"/>
                </a:solidFill>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544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2"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19719706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2" y="982132"/>
            <a:ext cx="6972299"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2"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2"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sp>
        <p:nvSpPr>
          <p:cNvPr id="12" name="TextBox 11"/>
          <p:cNvSpPr txBox="1"/>
          <p:nvPr/>
        </p:nvSpPr>
        <p:spPr>
          <a:xfrm>
            <a:off x="646510" y="879961"/>
            <a:ext cx="457200" cy="584776"/>
          </a:xfrm>
          <a:prstGeom prst="rect">
            <a:avLst/>
          </a:prstGeom>
        </p:spPr>
        <p:txBody>
          <a:bodyPr vert="horz" lIns="91440" tIns="45720" rIns="91440" bIns="45720" rtlCol="0" anchor="ctr">
            <a:noAutofit/>
          </a:bodyPr>
          <a:lstStyle/>
          <a:p>
            <a:r>
              <a:rPr lang="en-US" sz="8000" dirty="0">
                <a:solidFill>
                  <a:prstClr val="black"/>
                </a:solidFill>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algn="r"/>
            <a:r>
              <a:rPr lang="en-US" sz="8000" dirty="0">
                <a:solidFill>
                  <a:prstClr val="black"/>
                </a:solidFill>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5887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2"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2" y="4470404"/>
            <a:ext cx="7207253"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021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276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20" y="982136"/>
            <a:ext cx="1418171"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51" y="982132"/>
            <a:ext cx="5574769"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11"/>
          </p:nvPr>
        </p:nvSpPr>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D2523B1C-EDEC-4FC7-ACDC-C57CF72F523F}" type="slidenum">
              <a:rPr lang="id-ID" smtClean="0">
                <a:solidFill>
                  <a:prstClr val="black"/>
                </a:solidFill>
              </a:rPr>
              <a:pPr/>
              <a:t>‹#›</a:t>
            </a:fld>
            <a:endParaRPr lang="id-ID">
              <a:solidFill>
                <a:prstClr val="black"/>
              </a:solidFill>
            </a:endParaRPr>
          </a:p>
        </p:txBody>
      </p:sp>
      <p:cxnSp>
        <p:nvCxnSpPr>
          <p:cNvPr id="14" name="Straight Connector 13"/>
          <p:cNvCxnSpPr/>
          <p:nvPr/>
        </p:nvCxnSpPr>
        <p:spPr>
          <a:xfrm>
            <a:off x="6647918"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1608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3"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3" y="4777386"/>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7" name="Freeform 6"/>
          <p:cNvSpPr/>
          <p:nvPr/>
        </p:nvSpPr>
        <p:spPr bwMode="auto">
          <a:xfrm>
            <a:off x="2" y="4323817"/>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3" y="4529547"/>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3271882775"/>
      </p:ext>
    </p:extLst>
  </p:cSld>
  <p:clrMapOvr>
    <a:masterClrMapping/>
  </p:clrMapOvr>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7"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8"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409011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3"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3"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3178178"/>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3" y="3244146"/>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29909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5B20E-81FD-487A-B542-73C08BFBA6CA}"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10"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3" y="787785"/>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3299860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1"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5"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12"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3" y="787785"/>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28896459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7"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7382724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6"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2560164560"/>
      </p:ext>
    </p:extLst>
  </p:cSld>
  <p:clrMapOvr>
    <a:masterClrMapping/>
  </p:clrMapOvr>
  <p:extLst mod="1">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3"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95"/>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3"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75442841"/>
      </p:ext>
    </p:extLst>
  </p:cSld>
  <p:clrMapOvr>
    <a:masterClrMapping/>
  </p:clrMapOvr>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4911732"/>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3" y="4983094"/>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9220821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3"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3"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3178178"/>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3" y="3244146"/>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32323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5"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60"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3"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11" name="Freeform 11"/>
          <p:cNvSpPr/>
          <p:nvPr/>
        </p:nvSpPr>
        <p:spPr bwMode="auto">
          <a:xfrm flipV="1">
            <a:off x="-3141" y="3178178"/>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3" y="3244146"/>
            <a:ext cx="584825" cy="365125"/>
          </a:xfrm>
        </p:spPr>
        <p:txBody>
          <a:bodyPr/>
          <a:lstStyle/>
          <a:p>
            <a:fld id="{D2523B1C-EDEC-4FC7-ACDC-C57CF72F523F}" type="slidenum">
              <a:rPr lang="id-ID" smtClean="0"/>
              <a:pPr/>
              <a:t>‹#›</a:t>
            </a:fld>
            <a:endParaRPr lang="id-ID"/>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9048049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3"/>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4911732"/>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3" y="4983094"/>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3768726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5"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11" name="Freeform 11"/>
          <p:cNvSpPr/>
          <p:nvPr/>
        </p:nvSpPr>
        <p:spPr bwMode="auto">
          <a:xfrm flipV="1">
            <a:off x="-3141" y="4911732"/>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3" y="4983094"/>
            <a:ext cx="584825" cy="365125"/>
          </a:xfrm>
        </p:spPr>
        <p:txBody>
          <a:bodyPr/>
          <a:lstStyle/>
          <a:p>
            <a:fld id="{D2523B1C-EDEC-4FC7-ACDC-C57CF72F523F}" type="slidenum">
              <a:rPr lang="id-ID" smtClean="0"/>
              <a:pPr/>
              <a:t>‹#›</a:t>
            </a:fld>
            <a:endParaRPr lang="id-ID"/>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1980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B20E-81FD-487A-B542-73C08BFBA6CA}"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3"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9" name="Freeform 11"/>
          <p:cNvSpPr/>
          <p:nvPr/>
        </p:nvSpPr>
        <p:spPr bwMode="auto">
          <a:xfrm flipV="1">
            <a:off x="-3141" y="4911732"/>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3" y="4983094"/>
            <a:ext cx="584825" cy="365125"/>
          </a:xfrm>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22564685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8"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7579796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12" y="627412"/>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12"/>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8" name="Freeform 11"/>
          <p:cNvSpPr/>
          <p:nvPr/>
        </p:nvSpPr>
        <p:spPr bwMode="auto">
          <a:xfrm flipV="1">
            <a:off x="-3141" y="714379"/>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523B1C-EDEC-4FC7-ACDC-C57CF72F523F}" type="slidenum">
              <a:rPr lang="id-ID" smtClean="0"/>
              <a:pPr/>
              <a:t>‹#›</a:t>
            </a:fld>
            <a:endParaRPr lang="id-ID"/>
          </a:p>
        </p:txBody>
      </p:sp>
    </p:spTree>
    <p:extLst>
      <p:ext uri="{BB962C8B-B14F-4D97-AF65-F5344CB8AC3E}">
        <p14:creationId xmlns:p14="http://schemas.microsoft.com/office/powerpoint/2010/main" val="12450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5B20E-81FD-487A-B542-73C08BFBA6CA}"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5B20E-81FD-487A-B542-73C08BFBA6CA}"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10CF7-E663-4156-913C-A3CE15FD41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0.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9.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5B20E-81FD-487A-B542-73C08BFBA6CA}" type="datetimeFigureOut">
              <a:rPr lang="en-US" smtClean="0"/>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10CF7-E663-4156-913C-A3CE15FD41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BFF0C7-4F44-421B-BA2E-769DFC1B590E}" type="datetimeFigureOut">
              <a:rPr lang="id-ID" smtClean="0">
                <a:solidFill>
                  <a:prstClr val="black">
                    <a:lumMod val="95000"/>
                    <a:lumOff val="5000"/>
                  </a:prstClr>
                </a:solidFill>
              </a:rPr>
              <a:pPr/>
              <a:t>27/08/2021</a:t>
            </a:fld>
            <a:endParaRPr lang="id-ID">
              <a:solidFill>
                <a:prstClr val="black">
                  <a:lumMod val="95000"/>
                  <a:lumOff val="5000"/>
                </a:prstClr>
              </a:solidFill>
            </a:endParaRP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d-ID">
              <a:solidFill>
                <a:prstClr val="black">
                  <a:lumMod val="95000"/>
                  <a:lumOff val="5000"/>
                </a:prstClr>
              </a:solidFill>
            </a:endParaRP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523B1C-EDEC-4FC7-ACDC-C57CF72F523F}" type="slidenum">
              <a:rPr lang="id-ID" smtClean="0">
                <a:solidFill>
                  <a:prstClr val="black">
                    <a:lumMod val="95000"/>
                    <a:lumOff val="5000"/>
                  </a:prstClr>
                </a:solidFill>
              </a:rPr>
              <a:pPr/>
              <a:t>‹#›</a:t>
            </a:fld>
            <a:endParaRPr lang="id-ID">
              <a:solidFill>
                <a:prstClr val="black">
                  <a:lumMod val="95000"/>
                  <a:lumOff val="5000"/>
                </a:prstClr>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01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1" y="2669688"/>
            <a:ext cx="302775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1" y="2892350"/>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5999560" y="3"/>
            <a:ext cx="1202540"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6454409"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5"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21"/>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6"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BFF0C7-4F44-421B-BA2E-769DFC1B590E}" type="datetimeFigureOut">
              <a:rPr lang="id-ID" smtClean="0">
                <a:solidFill>
                  <a:prstClr val="white">
                    <a:tint val="75000"/>
                    <a:alpha val="60000"/>
                  </a:prstClr>
                </a:solidFill>
              </a:rPr>
              <a:pPr/>
              <a:t>27/08/2021</a:t>
            </a:fld>
            <a:endParaRPr lang="id-ID">
              <a:solidFill>
                <a:prstClr val="white">
                  <a:tint val="75000"/>
                  <a:alpha val="60000"/>
                </a:prstClr>
              </a:solidFill>
            </a:endParaRPr>
          </a:p>
        </p:txBody>
      </p:sp>
      <p:sp>
        <p:nvSpPr>
          <p:cNvPr id="5" name="Footer Placeholder 4"/>
          <p:cNvSpPr>
            <a:spLocks noGrp="1"/>
          </p:cNvSpPr>
          <p:nvPr>
            <p:ph type="ftr" sz="quarter" idx="3"/>
          </p:nvPr>
        </p:nvSpPr>
        <p:spPr>
          <a:xfrm rot="5400000">
            <a:off x="6231207" y="3263400"/>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solidFill>
                <a:prstClr val="white">
                  <a:tint val="75000"/>
                  <a:alpha val="60000"/>
                </a:prstClr>
              </a:solidFill>
            </a:endParaRPr>
          </a:p>
        </p:txBody>
      </p:sp>
      <p:sp>
        <p:nvSpPr>
          <p:cNvPr id="6" name="Slide Number Placeholder 5"/>
          <p:cNvSpPr>
            <a:spLocks noGrp="1"/>
          </p:cNvSpPr>
          <p:nvPr>
            <p:ph type="sldNum" sz="quarter" idx="4"/>
          </p:nvPr>
        </p:nvSpPr>
        <p:spPr bwMode="gray">
          <a:xfrm>
            <a:off x="7764407" y="295732"/>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523B1C-EDEC-4FC7-ACDC-C57CF72F523F}" type="slidenum">
              <a:rPr lang="id-ID" smtClean="0">
                <a:solidFill>
                  <a:prstClr val="white">
                    <a:tint val="75000"/>
                  </a:prstClr>
                </a:solidFill>
              </a:rPr>
              <a:pPr/>
              <a:t>‹#›</a:t>
            </a:fld>
            <a:endParaRPr lang="id-ID">
              <a:solidFill>
                <a:prstClr val="white">
                  <a:tint val="75000"/>
                </a:prstClr>
              </a:solidFill>
            </a:endParaRPr>
          </a:p>
        </p:txBody>
      </p:sp>
    </p:spTree>
    <p:extLst>
      <p:ext uri="{BB962C8B-B14F-4D97-AF65-F5344CB8AC3E}">
        <p14:creationId xmlns:p14="http://schemas.microsoft.com/office/powerpoint/2010/main" val="32361553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982137"/>
            <a:ext cx="7200897"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2" y="2556932"/>
            <a:ext cx="7200897"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5969000"/>
            <a:ext cx="120015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FF0C7-4F44-421B-BA2E-769DFC1B590E}" type="datetimeFigureOut">
              <a:rPr lang="id-ID" smtClean="0">
                <a:solidFill>
                  <a:prstClr val="black"/>
                </a:solidFill>
              </a:rPr>
              <a:pPr/>
              <a:t>27/08/2021</a:t>
            </a:fld>
            <a:endParaRPr lang="id-ID">
              <a:solidFill>
                <a:prstClr val="black"/>
              </a:solidFill>
            </a:endParaRPr>
          </a:p>
        </p:txBody>
      </p:sp>
      <p:sp>
        <p:nvSpPr>
          <p:cNvPr id="5" name="Footer Placeholder 4"/>
          <p:cNvSpPr>
            <a:spLocks noGrp="1"/>
          </p:cNvSpPr>
          <p:nvPr>
            <p:ph type="ftr" sz="quarter" idx="3"/>
          </p:nvPr>
        </p:nvSpPr>
        <p:spPr>
          <a:xfrm>
            <a:off x="971552" y="5969000"/>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solidFill>
                <a:prstClr val="black"/>
              </a:solidFill>
            </a:endParaRPr>
          </a:p>
        </p:txBody>
      </p:sp>
      <p:sp>
        <p:nvSpPr>
          <p:cNvPr id="6" name="Slide Number Placeholder 5"/>
          <p:cNvSpPr>
            <a:spLocks noGrp="1"/>
          </p:cNvSpPr>
          <p:nvPr>
            <p:ph type="sldNum" sz="quarter" idx="4"/>
          </p:nvPr>
        </p:nvSpPr>
        <p:spPr>
          <a:xfrm>
            <a:off x="7765428" y="5969000"/>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23B1C-EDEC-4FC7-ACDC-C57CF72F523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15006661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2"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7"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BFF0C7-4F44-421B-BA2E-769DFC1B590E}" type="datetimeFigureOut">
              <a:rPr lang="id-ID" smtClean="0">
                <a:solidFill>
                  <a:prstClr val="black">
                    <a:tint val="75000"/>
                  </a:prstClr>
                </a:solidFill>
              </a:rPr>
              <a:pPr/>
              <a:t>27/08/2021</a:t>
            </a:fld>
            <a:endParaRPr lang="id-ID">
              <a:solidFill>
                <a:prstClr val="black">
                  <a:tint val="75000"/>
                </a:prstClr>
              </a:solidFill>
            </a:endParaRPr>
          </a:p>
        </p:txBody>
      </p:sp>
      <p:sp>
        <p:nvSpPr>
          <p:cNvPr id="5" name="Footer Placeholder 4"/>
          <p:cNvSpPr>
            <a:spLocks noGrp="1"/>
          </p:cNvSpPr>
          <p:nvPr>
            <p:ph type="ftr" sz="quarter" idx="3"/>
          </p:nvPr>
        </p:nvSpPr>
        <p:spPr>
          <a:xfrm>
            <a:off x="1941913" y="6135815"/>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bwMode="gray">
          <a:xfrm>
            <a:off x="398863" y="787785"/>
            <a:ext cx="584825" cy="365125"/>
          </a:xfrm>
          <a:prstGeom prst="rect">
            <a:avLst/>
          </a:prstGeom>
        </p:spPr>
        <p:txBody>
          <a:bodyPr vert="horz" lIns="91440" tIns="45720" rIns="91440" bIns="45720" rtlCol="0" anchor="ctr"/>
          <a:lstStyle>
            <a:lvl1pPr algn="r">
              <a:defRPr sz="2000">
                <a:solidFill>
                  <a:srgbClr val="FEFFFF"/>
                </a:solidFill>
              </a:defRPr>
            </a:lvl1pPr>
          </a:lstStyle>
          <a:p>
            <a:fld id="{D2523B1C-EDEC-4FC7-ACDC-C57CF72F523F}" type="slidenum">
              <a:rPr lang="id-ID" smtClean="0"/>
              <a:pPr/>
              <a:t>‹#›</a:t>
            </a:fld>
            <a:endParaRPr lang="id-ID"/>
          </a:p>
        </p:txBody>
      </p:sp>
    </p:spTree>
    <p:extLst>
      <p:ext uri="{BB962C8B-B14F-4D97-AF65-F5344CB8AC3E}">
        <p14:creationId xmlns:p14="http://schemas.microsoft.com/office/powerpoint/2010/main" val="16963302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aint Brush Vector Background Wallpaper Stock Vector (Royalty Free)  14101308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4104456" cy="4293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3792" y="548680"/>
            <a:ext cx="4678288" cy="6309320"/>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id-ID" sz="4000" b="1" dirty="0" smtClean="0">
                <a:ln/>
                <a:solidFill>
                  <a:schemeClr val="accent3"/>
                </a:solidFill>
                <a:latin typeface="Bernard MT Condensed" pitchFamily="18" charset="0"/>
              </a:rPr>
              <a:t>BAB II</a:t>
            </a:r>
            <a:r>
              <a:rPr lang="id-ID" sz="5400" b="1" dirty="0" smtClean="0">
                <a:ln/>
                <a:solidFill>
                  <a:schemeClr val="accent3"/>
                </a:solidFill>
                <a:latin typeface="Bernard MT Condensed" pitchFamily="18" charset="0"/>
              </a:rPr>
              <a:t/>
            </a:r>
            <a:br>
              <a:rPr lang="id-ID" sz="5400" b="1" dirty="0" smtClean="0">
                <a:ln/>
                <a:solidFill>
                  <a:schemeClr val="accent3"/>
                </a:solidFill>
                <a:latin typeface="Bernard MT Condensed" pitchFamily="18" charset="0"/>
              </a:rPr>
            </a:br>
            <a:r>
              <a:rPr lang="id-ID" sz="5400" b="1" dirty="0" smtClean="0">
                <a:ln/>
                <a:solidFill>
                  <a:schemeClr val="accent3"/>
                </a:solidFill>
                <a:latin typeface="Bernard MT Condensed" pitchFamily="18" charset="0"/>
              </a:rPr>
              <a:t>CIRI-CIRI BERTUMBUH DEWASA DALAM KRISTUS</a:t>
            </a:r>
            <a:endParaRPr lang="en-US" sz="5400" b="1" dirty="0">
              <a:ln/>
              <a:solidFill>
                <a:schemeClr val="accent3"/>
              </a:solidFill>
              <a:latin typeface="Bernard MT Condensed" pitchFamily="18" charset="0"/>
            </a:endParaRPr>
          </a:p>
        </p:txBody>
      </p:sp>
      <p:sp>
        <p:nvSpPr>
          <p:cNvPr id="7" name="Title 1"/>
          <p:cNvSpPr txBox="1">
            <a:spLocks/>
          </p:cNvSpPr>
          <p:nvPr/>
        </p:nvSpPr>
        <p:spPr>
          <a:xfrm>
            <a:off x="35496" y="5963270"/>
            <a:ext cx="4834880" cy="778098"/>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rgbClr val="00B050"/>
              </a:solidFill>
              <a:effectLst/>
              <a:uLnTx/>
              <a:uFillTx/>
              <a:latin typeface="+mj-lt"/>
              <a:ea typeface="+mj-ea"/>
              <a:cs typeface="+mj-cs"/>
            </a:endParaRPr>
          </a:p>
        </p:txBody>
      </p:sp>
      <p:pic>
        <p:nvPicPr>
          <p:cNvPr id="1026" name="Picture 2" descr="Sel Induk, Dewasa, Anak gambar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0"/>
            <a:ext cx="4644008"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700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2052" name="Picture 4" descr="Ink Paint Brushed Vector Art Background Stock Vector (Royalty Free)  1463498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628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ector Frame Of Gold Confetti. Gold 3d Stars On Transparent Background  Royalty Free Cliparts, Vectors, And Stock Illustration. Image 74064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6792"/>
            <a:ext cx="9144000" cy="53012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899592" y="476672"/>
            <a:ext cx="7560840" cy="5922383"/>
          </a:xfrm>
        </p:spPr>
        <p:txBody>
          <a:bodyPr>
            <a:noAutofit/>
          </a:bodyPr>
          <a:lstStyle/>
          <a:p>
            <a:pPr marL="457200" indent="-457200">
              <a:buNone/>
            </a:pP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ernard MT Condensed" pitchFamily="18" charset="0"/>
              </a:rPr>
              <a:t>A.  </a:t>
            </a:r>
            <a:r>
              <a:rPr lang="id-ID"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ernard MT Condensed" pitchFamily="18" charset="0"/>
              </a:rPr>
              <a:t>Berakar di dalam Kristus</a:t>
            </a:r>
          </a:p>
          <a:p>
            <a:pPr marL="0" indent="0">
              <a:buNone/>
            </a:pPr>
            <a:endParaRPr lang="en-US" sz="3600" dirty="0" smtClean="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endParaRPr>
          </a:p>
          <a:p>
            <a:pPr marL="0" indent="0">
              <a:buNone/>
            </a:pPr>
            <a:endParaRPr lang="en-US" sz="3600" dirty="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endParaRPr>
          </a:p>
          <a:p>
            <a:pPr marL="0" indent="0">
              <a:buNone/>
            </a:pPr>
            <a:r>
              <a:rPr lang="id-ID"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Setiap </a:t>
            </a:r>
            <a:r>
              <a:rPr lang="id-ID"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manusia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harus</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menanamkan</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akar</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rohaninya</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di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dalam</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Kristus</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en-US" sz="3600" dirty="0" err="1" smtClean="0">
                <a:ln w="18415" cmpd="sng">
                  <a:solidFill>
                    <a:srgbClr val="FFFFFF"/>
                  </a:solidFill>
                  <a:prstDash val="solid"/>
                </a:ln>
                <a:solidFill>
                  <a:srgbClr val="7030A0"/>
                </a:solidFill>
                <a:effectLst>
                  <a:outerShdw blurRad="63500" dir="3600000" algn="tl" rotWithShape="0">
                    <a:srgbClr val="000000">
                      <a:alpha val="70000"/>
                    </a:srgbClr>
                  </a:outerShdw>
                </a:effectLst>
              </a:rPr>
              <a:t>supaya</a:t>
            </a:r>
            <a:r>
              <a:rPr lang="en-US"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 </a:t>
            </a:r>
            <a:r>
              <a:rPr lang="id-ID"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dia </a:t>
            </a:r>
            <a:r>
              <a:rPr lang="id-ID" sz="3600" dirty="0" smtClean="0">
                <a:ln w="18415" cmpd="sng">
                  <a:solidFill>
                    <a:srgbClr val="FFFFFF"/>
                  </a:solidFill>
                  <a:prstDash val="solid"/>
                </a:ln>
                <a:solidFill>
                  <a:srgbClr val="7030A0"/>
                </a:solidFill>
                <a:effectLst>
                  <a:outerShdw blurRad="63500" dir="3600000" algn="tl" rotWithShape="0">
                    <a:srgbClr val="000000">
                      <a:alpha val="70000"/>
                    </a:srgbClr>
                  </a:outerShdw>
                </a:effectLst>
              </a:rPr>
              <a:t>akan dapat hidup, bertahan dan bertumbuh dalam iman kepada Tuhan, dan ketika berhenti menanamkan akar rohaninya dalam Tuhan, maka dia tidak akan dapat hidup dan bertahan. </a:t>
            </a:r>
          </a:p>
        </p:txBody>
      </p:sp>
    </p:spTree>
    <p:extLst>
      <p:ext uri="{BB962C8B-B14F-4D97-AF65-F5344CB8AC3E}">
        <p14:creationId xmlns:p14="http://schemas.microsoft.com/office/powerpoint/2010/main" val="348143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fade">
                                      <p:cBhvr>
                                        <p:cTn id="11" dur="1000"/>
                                        <p:tgtEl>
                                          <p:spTgt spid="2">
                                            <p:txEl>
                                              <p:pRg st="3" end="3"/>
                                            </p:txEl>
                                          </p:spTgt>
                                        </p:tgtEl>
                                      </p:cBhvr>
                                    </p:animEffect>
                                    <p:anim calcmode="lin" valueType="num">
                                      <p:cBhvr>
                                        <p:cTn id="1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joy the silence by Eric  &quot;Kala&quot; Forey, via 500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 y="0"/>
            <a:ext cx="915500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8096" y="585216"/>
            <a:ext cx="7290054" cy="179488"/>
          </a:xfrm>
        </p:spPr>
        <p:txBody>
          <a:bodyPr>
            <a:normAutofit fontScale="90000"/>
          </a:bodyPr>
          <a:lstStyle/>
          <a:p>
            <a:endParaRPr lang="en-US" dirty="0"/>
          </a:p>
        </p:txBody>
      </p:sp>
      <p:sp>
        <p:nvSpPr>
          <p:cNvPr id="3" name="Content Placeholder 2"/>
          <p:cNvSpPr>
            <a:spLocks noGrp="1"/>
          </p:cNvSpPr>
          <p:nvPr>
            <p:ph idx="1"/>
          </p:nvPr>
        </p:nvSpPr>
        <p:spPr>
          <a:xfrm>
            <a:off x="-18818" y="1196752"/>
            <a:ext cx="8076970" cy="5112608"/>
          </a:xfrm>
        </p:spPr>
        <p:txBody>
          <a:bodyPr>
            <a:normAutofit/>
          </a:bodyPr>
          <a:lstStyle/>
          <a:p>
            <a:r>
              <a:rPr lang="en-US" sz="2800" dirty="0" err="1" smtClean="0"/>
              <a:t>Sama</a:t>
            </a:r>
            <a:r>
              <a:rPr lang="en-US" sz="2800" dirty="0" smtClean="0"/>
              <a:t> </a:t>
            </a:r>
            <a:r>
              <a:rPr lang="en-US" sz="2800" dirty="0" err="1" smtClean="0"/>
              <a:t>seperti</a:t>
            </a:r>
            <a:r>
              <a:rPr lang="en-US" sz="2800" dirty="0" smtClean="0"/>
              <a:t> </a:t>
            </a:r>
            <a:r>
              <a:rPr lang="en-US" sz="2800" dirty="0" err="1" smtClean="0"/>
              <a:t>pohon</a:t>
            </a:r>
            <a:r>
              <a:rPr lang="en-US" sz="2800" dirty="0" smtClean="0"/>
              <a:t> </a:t>
            </a:r>
            <a:r>
              <a:rPr lang="en-US" sz="2800" dirty="0" err="1" smtClean="0"/>
              <a:t>atau</a:t>
            </a:r>
            <a:r>
              <a:rPr lang="en-US" sz="2800" dirty="0" smtClean="0"/>
              <a:t> </a:t>
            </a:r>
            <a:r>
              <a:rPr lang="en-US" sz="2800" dirty="0" err="1" smtClean="0"/>
              <a:t>tanaman</a:t>
            </a:r>
            <a:r>
              <a:rPr lang="en-US" sz="2800" dirty="0" smtClean="0"/>
              <a:t> yang </a:t>
            </a:r>
            <a:r>
              <a:rPr lang="en-US" sz="2800" dirty="0" err="1" smtClean="0"/>
              <a:t>tidak</a:t>
            </a:r>
            <a:r>
              <a:rPr lang="en-US" sz="2800" dirty="0" smtClean="0"/>
              <a:t> </a:t>
            </a:r>
            <a:r>
              <a:rPr lang="en-US" sz="2800" dirty="0" err="1" smtClean="0"/>
              <a:t>bisa</a:t>
            </a:r>
            <a:r>
              <a:rPr lang="en-US" sz="2800" dirty="0" smtClean="0"/>
              <a:t> </a:t>
            </a:r>
            <a:r>
              <a:rPr lang="en-US" sz="2800" dirty="0" err="1" smtClean="0"/>
              <a:t>hidup</a:t>
            </a:r>
            <a:r>
              <a:rPr lang="en-US" sz="2800" dirty="0" smtClean="0"/>
              <a:t> </a:t>
            </a:r>
            <a:r>
              <a:rPr lang="en-US" sz="2800" dirty="0" err="1" smtClean="0"/>
              <a:t>tanpa</a:t>
            </a:r>
            <a:r>
              <a:rPr lang="en-US" sz="2800" dirty="0" smtClean="0"/>
              <a:t> </a:t>
            </a:r>
            <a:r>
              <a:rPr lang="en-US" sz="2800" dirty="0" err="1" smtClean="0"/>
              <a:t>akar</a:t>
            </a:r>
            <a:r>
              <a:rPr lang="en-US" sz="2800" dirty="0" smtClean="0"/>
              <a:t>, </a:t>
            </a:r>
            <a:r>
              <a:rPr lang="en-US" sz="2800" dirty="0" err="1" smtClean="0"/>
              <a:t>demikianlah</a:t>
            </a:r>
            <a:r>
              <a:rPr lang="en-US" sz="2800" dirty="0" smtClean="0"/>
              <a:t> </a:t>
            </a:r>
            <a:r>
              <a:rPr lang="en-US" sz="2800" dirty="0" err="1" smtClean="0"/>
              <a:t>manusia</a:t>
            </a:r>
            <a:r>
              <a:rPr lang="en-US" sz="2800" dirty="0" smtClean="0"/>
              <a:t> </a:t>
            </a:r>
            <a:r>
              <a:rPr lang="en-US" sz="2800" dirty="0" err="1" smtClean="0"/>
              <a:t>tidak</a:t>
            </a:r>
            <a:r>
              <a:rPr lang="en-US" sz="2800" dirty="0" smtClean="0"/>
              <a:t> </a:t>
            </a:r>
            <a:r>
              <a:rPr lang="en-US" sz="2800" dirty="0" err="1" smtClean="0"/>
              <a:t>akan</a:t>
            </a:r>
            <a:r>
              <a:rPr lang="en-US" sz="2800" dirty="0" smtClean="0"/>
              <a:t> </a:t>
            </a:r>
            <a:r>
              <a:rPr lang="en-US" sz="2800" dirty="0" err="1" smtClean="0"/>
              <a:t>bisa</a:t>
            </a:r>
            <a:r>
              <a:rPr lang="en-US" sz="2800" dirty="0" smtClean="0"/>
              <a:t> </a:t>
            </a:r>
            <a:r>
              <a:rPr lang="en-US" sz="2800" dirty="0" err="1" smtClean="0"/>
              <a:t>hidup</a:t>
            </a:r>
            <a:r>
              <a:rPr lang="en-US" sz="2800" dirty="0" smtClean="0"/>
              <a:t>, </a:t>
            </a:r>
            <a:r>
              <a:rPr lang="en-US" sz="2800" dirty="0" err="1" smtClean="0"/>
              <a:t>bertahan</a:t>
            </a:r>
            <a:r>
              <a:rPr lang="en-US" sz="2800" dirty="0" smtClean="0"/>
              <a:t> </a:t>
            </a:r>
            <a:r>
              <a:rPr lang="en-US" sz="2800" dirty="0" err="1" smtClean="0"/>
              <a:t>dalam</a:t>
            </a:r>
            <a:r>
              <a:rPr lang="en-US" sz="2800" dirty="0" smtClean="0"/>
              <a:t> </a:t>
            </a:r>
            <a:r>
              <a:rPr lang="en-US" sz="2800" dirty="0" err="1" smtClean="0"/>
              <a:t>segala</a:t>
            </a:r>
            <a:r>
              <a:rPr lang="en-US" sz="2800" dirty="0" smtClean="0"/>
              <a:t> </a:t>
            </a:r>
            <a:r>
              <a:rPr lang="en-US" sz="2800" dirty="0" err="1" smtClean="0"/>
              <a:t>keadaan</a:t>
            </a:r>
            <a:r>
              <a:rPr lang="en-US" sz="2800" dirty="0" smtClean="0"/>
              <a:t> </a:t>
            </a:r>
            <a:r>
              <a:rPr lang="en-US" sz="2800" dirty="0" err="1" smtClean="0"/>
              <a:t>jikalau</a:t>
            </a:r>
            <a:r>
              <a:rPr lang="en-US" sz="2800" dirty="0" smtClean="0"/>
              <a:t> </a:t>
            </a:r>
            <a:r>
              <a:rPr lang="en-US" sz="2800" dirty="0" err="1" smtClean="0"/>
              <a:t>dia</a:t>
            </a:r>
            <a:r>
              <a:rPr lang="en-US" sz="2800" dirty="0" smtClean="0"/>
              <a:t> </a:t>
            </a:r>
            <a:r>
              <a:rPr lang="en-US" sz="2800" dirty="0" err="1" smtClean="0"/>
              <a:t>tidak</a:t>
            </a:r>
            <a:r>
              <a:rPr lang="en-US" sz="2800" dirty="0" smtClean="0"/>
              <a:t> </a:t>
            </a:r>
            <a:r>
              <a:rPr lang="en-US" sz="2800" dirty="0" err="1" smtClean="0"/>
              <a:t>menanamkan</a:t>
            </a:r>
            <a:r>
              <a:rPr lang="en-US" sz="2800" dirty="0" smtClean="0"/>
              <a:t> </a:t>
            </a:r>
            <a:r>
              <a:rPr lang="en-US" sz="2800" dirty="0" err="1" smtClean="0"/>
              <a:t>akar</a:t>
            </a:r>
            <a:r>
              <a:rPr lang="en-US" sz="2800" dirty="0" smtClean="0"/>
              <a:t> </a:t>
            </a:r>
            <a:r>
              <a:rPr lang="en-US" sz="2800" dirty="0" err="1" smtClean="0"/>
              <a:t>rohanianya</a:t>
            </a:r>
            <a:r>
              <a:rPr lang="en-US" sz="2800" dirty="0" smtClean="0"/>
              <a:t> </a:t>
            </a:r>
            <a:r>
              <a:rPr lang="en-US" sz="2800" dirty="0" err="1" smtClean="0"/>
              <a:t>kepada</a:t>
            </a:r>
            <a:r>
              <a:rPr lang="en-US" sz="2800" dirty="0" smtClean="0"/>
              <a:t> </a:t>
            </a:r>
            <a:r>
              <a:rPr lang="en-US" sz="2800" dirty="0" err="1" smtClean="0"/>
              <a:t>Tuhan</a:t>
            </a:r>
            <a:r>
              <a:rPr lang="en-US" sz="2800" dirty="0" smtClean="0"/>
              <a:t>. </a:t>
            </a:r>
            <a:endParaRPr lang="en-US" sz="2800" dirty="0"/>
          </a:p>
        </p:txBody>
      </p:sp>
      <p:pic>
        <p:nvPicPr>
          <p:cNvPr id="3078" name="Picture 6" descr="Gambar Akar Pohon Png, Vektor, PSD, dan Clipart Dengan Latar Belakang  Transparan untuk Download Gratis | Png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132" y="2852936"/>
            <a:ext cx="3077072" cy="40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700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4098" name="Picture 2" descr="Watercolor leaves with copy space design | free image by rawpixel.com / A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116632"/>
            <a:ext cx="7884367" cy="5835227"/>
          </a:xfrm>
        </p:spPr>
        <p:txBody>
          <a:bodyPr>
            <a:normAutofit/>
          </a:bodyPr>
          <a:lstStyle/>
          <a:p>
            <a:r>
              <a:rPr lang="id-ID" sz="2800" dirty="0" smtClean="0">
                <a:ln w="18415" cmpd="sng">
                  <a:solidFill>
                    <a:srgbClr val="FFFFFF"/>
                  </a:solidFill>
                  <a:prstDash val="solid"/>
                </a:ln>
                <a:solidFill>
                  <a:srgbClr val="7030A0"/>
                </a:solidFill>
                <a:effectLst>
                  <a:outerShdw blurRad="63500" dir="3600000" algn="tl" rotWithShape="0">
                    <a:srgbClr val="000000">
                      <a:alpha val="70000"/>
                    </a:srgbClr>
                  </a:outerShdw>
                </a:effectLst>
                <a:latin typeface="Arial Black" panose="020B0A04020102020204" pitchFamily="34" charset="0"/>
              </a:rPr>
              <a:t>Orang yang berakar dalam Kristus adalah orang yang menanamkan kehidupan Rohaninya didalam Kristus, sehingga tetap kuat, hidup dan bertahan dalam Kristus sekalipun dia mengalami kesusahan, kesulitan, sukacita dan dukacita, atau apapun yang dialaminya. </a:t>
            </a:r>
            <a:endParaRPr lang="id-ID" sz="2800" dirty="0">
              <a:ln w="18415" cmpd="sng">
                <a:solidFill>
                  <a:srgbClr val="FFFFFF"/>
                </a:solidFill>
                <a:prstDash val="solid"/>
              </a:ln>
              <a:solidFill>
                <a:srgbClr val="7030A0"/>
              </a:solidFill>
              <a:effectLst>
                <a:outerShdw blurRad="63500" dir="3600000" algn="tl" rotWithShape="0">
                  <a:srgbClr val="000000">
                    <a:alpha val="70000"/>
                  </a:srgbClr>
                </a:outerShdw>
              </a:effectLst>
              <a:latin typeface="Arial Black" panose="020B0A04020102020204" pitchFamily="34" charset="0"/>
            </a:endParaRPr>
          </a:p>
        </p:txBody>
      </p:sp>
      <p:pic>
        <p:nvPicPr>
          <p:cNvPr id="4100" name="Picture 4" descr="20+ Gambar Kartun Akar Pohon - Kumpulan Gambar Kart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24944"/>
            <a:ext cx="4572000" cy="41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16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nk leaf pattern on marble textured background | premium image by rawpixel.com / 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8" y="0"/>
            <a:ext cx="91278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95536" y="404664"/>
            <a:ext cx="8352927" cy="5976664"/>
          </a:xfrm>
          <a:solidFill>
            <a:schemeClr val="tx1">
              <a:lumMod val="75000"/>
              <a:alpha val="79000"/>
            </a:schemeClr>
          </a:solidFill>
        </p:spPr>
        <p:txBody>
          <a:bodyPr>
            <a:normAutofit/>
          </a:bodyPr>
          <a:lstStyle/>
          <a:p>
            <a:pPr>
              <a:buNone/>
            </a:pPr>
            <a:r>
              <a:rPr lang="id-ID" sz="3200" dirty="0" smtClean="0"/>
              <a:t>Ciri-ciri pribadi yang berakar dalam Kristus</a:t>
            </a:r>
          </a:p>
          <a:p>
            <a:pPr>
              <a:buFont typeface="Symbol" panose="05050102010706020507" pitchFamily="18" charset="2"/>
              <a:buChar char="Þ"/>
            </a:pPr>
            <a:r>
              <a:rPr lang="id-ID" sz="3200" dirty="0" smtClean="0"/>
              <a:t>Menjadi pribadi yang tekun</a:t>
            </a:r>
          </a:p>
          <a:p>
            <a:pPr>
              <a:buFont typeface="Symbol" panose="05050102010706020507" pitchFamily="18" charset="2"/>
              <a:buChar char="Þ"/>
            </a:pPr>
            <a:r>
              <a:rPr lang="id-ID" sz="3200" dirty="0" smtClean="0"/>
              <a:t>Mengalami proses pembaharuan</a:t>
            </a:r>
          </a:p>
          <a:p>
            <a:pPr>
              <a:buFont typeface="Symbol" panose="05050102010706020507" pitchFamily="18" charset="2"/>
              <a:buChar char="Þ"/>
            </a:pPr>
            <a:r>
              <a:rPr lang="id-ID" sz="3200" dirty="0" smtClean="0"/>
              <a:t>Menaati perintah Allah</a:t>
            </a:r>
          </a:p>
          <a:p>
            <a:pPr>
              <a:buFont typeface="Symbol" panose="05050102010706020507" pitchFamily="18" charset="2"/>
              <a:buChar char="Þ"/>
            </a:pPr>
            <a:r>
              <a:rPr lang="id-ID" sz="3200" dirty="0" smtClean="0"/>
              <a:t>Memberikan waktu untuk melakukan hal yang mengarahkan dirinya kepada Tuhan</a:t>
            </a:r>
          </a:p>
          <a:p>
            <a:pPr>
              <a:buFont typeface="Symbol" panose="05050102010706020507" pitchFamily="18" charset="2"/>
              <a:buChar char="Þ"/>
            </a:pPr>
            <a:r>
              <a:rPr lang="id-ID" sz="3200" dirty="0" smtClean="0"/>
              <a:t>Menerima kebenaran dan kehidupan dari Kristus</a:t>
            </a:r>
            <a:endParaRPr lang="id-ID" sz="3200" dirty="0"/>
          </a:p>
        </p:txBody>
      </p:sp>
    </p:spTree>
    <p:extLst>
      <p:ext uri="{BB962C8B-B14F-4D97-AF65-F5344CB8AC3E}">
        <p14:creationId xmlns:p14="http://schemas.microsoft.com/office/powerpoint/2010/main" val="328879342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circle(in)">
                                      <p:cBhvr>
                                        <p:cTn id="19" dur="20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p:cTn id="2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ft fluid gradient background background,scenes,color,soft color,color gradient,flu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95536" y="13421"/>
            <a:ext cx="7232848" cy="862884"/>
          </a:xfrm>
        </p:spPr>
        <p:txBody>
          <a:bodyPr>
            <a:normAutofit/>
          </a:bodyPr>
          <a:lstStyle/>
          <a:p>
            <a:r>
              <a:rPr lang="id-ID" dirty="0" smtClean="0"/>
              <a:t>b. Bertumbuh ke arah Kristus</a:t>
            </a:r>
            <a:endParaRPr lang="id-ID" dirty="0"/>
          </a:p>
        </p:txBody>
      </p:sp>
      <p:sp>
        <p:nvSpPr>
          <p:cNvPr id="2" name="Content Placeholder 1"/>
          <p:cNvSpPr>
            <a:spLocks noGrp="1"/>
          </p:cNvSpPr>
          <p:nvPr>
            <p:ph idx="1"/>
          </p:nvPr>
        </p:nvSpPr>
        <p:spPr>
          <a:xfrm>
            <a:off x="1371600" y="1171977"/>
            <a:ext cx="6400800" cy="5151550"/>
          </a:xfrm>
        </p:spPr>
        <p:txBody>
          <a:bodyPr>
            <a:noAutofit/>
          </a:bodyPr>
          <a:lstStyle/>
          <a:p>
            <a:pPr marL="0" indent="0">
              <a:buNone/>
            </a:pPr>
            <a:r>
              <a:rPr lang="id-ID" sz="2800" dirty="0" smtClean="0"/>
              <a:t>Manusia </a:t>
            </a:r>
            <a:r>
              <a:rPr lang="id-ID" sz="2800" dirty="0" smtClean="0"/>
              <a:t>yang mengalami pertumbuhan rohani yang baik, harus mengkonsumsi makanan rohani yang sehat. </a:t>
            </a:r>
          </a:p>
          <a:p>
            <a:pPr marL="0" indent="0">
              <a:buNone/>
            </a:pPr>
            <a:r>
              <a:rPr lang="id-ID" sz="2800" dirty="0" smtClean="0"/>
              <a:t>Bertumbuh ke arah Kristus maksudnya adalah mengalami pertumbuhan hidup yang baik lewat perkataan, tindakan dan tingkah laku yang mencerminkan Kristus kepada sesama dan lingkungan</a:t>
            </a:r>
            <a:endParaRPr lang="id-ID" sz="2800" dirty="0"/>
          </a:p>
        </p:txBody>
      </p:sp>
    </p:spTree>
    <p:extLst>
      <p:ext uri="{BB962C8B-B14F-4D97-AF65-F5344CB8AC3E}">
        <p14:creationId xmlns:p14="http://schemas.microsoft.com/office/powerpoint/2010/main" val="7422301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p:cTn id="18"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pinimg.com/564x/c7/54/2c/c7542c51a6049e86be692a7c2bde9a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03551" y="260648"/>
            <a:ext cx="7128889" cy="1008112"/>
          </a:xfrm>
        </p:spPr>
        <p:style>
          <a:lnRef idx="1">
            <a:schemeClr val="accent5"/>
          </a:lnRef>
          <a:fillRef idx="3">
            <a:schemeClr val="accent5"/>
          </a:fillRef>
          <a:effectRef idx="2">
            <a:schemeClr val="accent5"/>
          </a:effectRef>
          <a:fontRef idx="minor">
            <a:schemeClr val="lt1"/>
          </a:fontRef>
        </p:style>
        <p:txBody>
          <a:bodyPr>
            <a:noAutofit/>
          </a:bodyPr>
          <a:lstStyle/>
          <a:p>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Beberapa cara yang dapat dilakukan untuk mengalami pertumbuhan rohani yang baik:</a:t>
            </a:r>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971552" y="1584107"/>
            <a:ext cx="7200897" cy="4291767"/>
          </a:xfrm>
        </p:spPr>
        <p:txBody>
          <a:bodyPr>
            <a:noAutofit/>
          </a:bodyPr>
          <a:lstStyle/>
          <a:p>
            <a:pPr>
              <a:buFont typeface="Symbol" panose="05050102010706020507" pitchFamily="18" charset="2"/>
              <a:buChar char="Þ"/>
            </a:pPr>
            <a:r>
              <a:rPr lang="id-ID" sz="3200" dirty="0" smtClean="0"/>
              <a:t>Memiliki hubungan yang baik dengan Tuhan</a:t>
            </a:r>
          </a:p>
          <a:p>
            <a:pPr>
              <a:buFont typeface="Symbol" panose="05050102010706020507" pitchFamily="18" charset="2"/>
              <a:buChar char="Þ"/>
            </a:pPr>
            <a:r>
              <a:rPr lang="id-ID" sz="3200" dirty="0" smtClean="0"/>
              <a:t>Senantiasa berdoa</a:t>
            </a:r>
          </a:p>
          <a:p>
            <a:pPr>
              <a:buFont typeface="Symbol" panose="05050102010706020507" pitchFamily="18" charset="2"/>
              <a:buChar char="Þ"/>
            </a:pPr>
            <a:r>
              <a:rPr lang="id-ID" sz="3200" dirty="0" smtClean="0"/>
              <a:t>Membaca dan merenungkan firman</a:t>
            </a:r>
          </a:p>
          <a:p>
            <a:pPr>
              <a:buFont typeface="Symbol" panose="05050102010706020507" pitchFamily="18" charset="2"/>
              <a:buChar char="Þ"/>
            </a:pPr>
            <a:r>
              <a:rPr lang="id-ID" sz="3200" dirty="0" smtClean="0"/>
              <a:t>Bersekutu dan beribadah kepada Tuhan</a:t>
            </a:r>
          </a:p>
          <a:p>
            <a:pPr>
              <a:buFont typeface="Symbol" panose="05050102010706020507" pitchFamily="18" charset="2"/>
              <a:buChar char="Þ"/>
            </a:pPr>
            <a:r>
              <a:rPr lang="id-ID" sz="3200" dirty="0" smtClean="0"/>
              <a:t>Ikut terlibat dalam pelayanan kerohanian</a:t>
            </a:r>
            <a:endParaRPr lang="id-ID" sz="3200" dirty="0"/>
          </a:p>
        </p:txBody>
      </p:sp>
    </p:spTree>
    <p:extLst>
      <p:ext uri="{BB962C8B-B14F-4D97-AF65-F5344CB8AC3E}">
        <p14:creationId xmlns:p14="http://schemas.microsoft.com/office/powerpoint/2010/main" val="36122398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heel(1)">
                                      <p:cBhvr>
                                        <p:cTn id="3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2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206</TotalTime>
  <Words>232</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7</vt:i4>
      </vt:variant>
    </vt:vector>
  </HeadingPairs>
  <TitlesOfParts>
    <vt:vector size="22" baseType="lpstr">
      <vt:lpstr>Arial</vt:lpstr>
      <vt:lpstr>Arial Black</vt:lpstr>
      <vt:lpstr>Bernard MT Condensed</vt:lpstr>
      <vt:lpstr>Calibri</vt:lpstr>
      <vt:lpstr>Century Gothic</vt:lpstr>
      <vt:lpstr>Garamond</vt:lpstr>
      <vt:lpstr>Symbol</vt:lpstr>
      <vt:lpstr>Tw Cen MT</vt:lpstr>
      <vt:lpstr>Tw Cen MT Condensed</vt:lpstr>
      <vt:lpstr>Wingdings 3</vt:lpstr>
      <vt:lpstr>Office Theme</vt:lpstr>
      <vt:lpstr>2_Integral</vt:lpstr>
      <vt:lpstr>Ion</vt:lpstr>
      <vt:lpstr>2_Organic</vt:lpstr>
      <vt:lpstr>Wisp</vt:lpstr>
      <vt:lpstr>BAB II CIRI-CIRI BERTUMBUH DEWASA DALAM KRISTUS</vt:lpstr>
      <vt:lpstr>PowerPoint Presentation</vt:lpstr>
      <vt:lpstr>PowerPoint Presentation</vt:lpstr>
      <vt:lpstr>PowerPoint Presentation</vt:lpstr>
      <vt:lpstr>PowerPoint Presentation</vt:lpstr>
      <vt:lpstr>b. Bertumbuh ke arah Kristus</vt:lpstr>
      <vt:lpstr>Beberapa cara yang dapat dilakukan untuk mengalami pertumbuhan rohani yang baik: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II CIRI-CIRI BERTUMBUH DEWASA DALAM KRISTUS</dc:title>
  <dc:creator>Lenovo</dc:creator>
  <cp:lastModifiedBy>unbk</cp:lastModifiedBy>
  <cp:revision>13</cp:revision>
  <dcterms:created xsi:type="dcterms:W3CDTF">2020-08-30T07:05:46Z</dcterms:created>
  <dcterms:modified xsi:type="dcterms:W3CDTF">2021-08-27T06:16:38Z</dcterms:modified>
</cp:coreProperties>
</file>