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3" r:id="rId1"/>
    <p:sldMasterId id="2147484061" r:id="rId2"/>
  </p:sldMasterIdLst>
  <p:sldIdLst>
    <p:sldId id="319" r:id="rId3"/>
    <p:sldId id="315" r:id="rId4"/>
    <p:sldId id="317" r:id="rId5"/>
    <p:sldId id="316" r:id="rId6"/>
    <p:sldId id="318" r:id="rId7"/>
    <p:sldId id="320" r:id="rId8"/>
    <p:sldId id="321" r:id="rId9"/>
    <p:sldId id="322" r:id="rId1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612"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2BFF0C7-4F44-421B-BA2E-769DFC1B590E}" type="datetimeFigureOut">
              <a:rPr lang="id-ID" smtClean="0"/>
              <a:t>03/09/2021</a:t>
            </a:fld>
            <a:endParaRPr lang="id-ID"/>
          </a:p>
        </p:txBody>
      </p:sp>
      <p:sp>
        <p:nvSpPr>
          <p:cNvPr id="5" name="Footer Placeholder 4"/>
          <p:cNvSpPr>
            <a:spLocks noGrp="1"/>
          </p:cNvSpPr>
          <p:nvPr>
            <p:ph type="ftr" sz="quarter" idx="11"/>
          </p:nvPr>
        </p:nvSpPr>
        <p:spPr>
          <a:xfrm>
            <a:off x="2692397" y="5037663"/>
            <a:ext cx="5214635" cy="279400"/>
          </a:xfrm>
        </p:spPr>
        <p:txBody>
          <a:bodyPr/>
          <a:lstStyle/>
          <a:p>
            <a:endParaRPr lang="id-ID"/>
          </a:p>
        </p:txBody>
      </p:sp>
      <p:sp>
        <p:nvSpPr>
          <p:cNvPr id="6" name="Slide Number Placeholder 5"/>
          <p:cNvSpPr>
            <a:spLocks noGrp="1"/>
          </p:cNvSpPr>
          <p:nvPr>
            <p:ph type="sldNum" sz="quarter" idx="12"/>
          </p:nvPr>
        </p:nvSpPr>
        <p:spPr>
          <a:xfrm>
            <a:off x="8956900" y="5037663"/>
            <a:ext cx="551167" cy="279400"/>
          </a:xfrm>
        </p:spPr>
        <p:txBody>
          <a:bodyPr/>
          <a:lstStyle/>
          <a:p>
            <a:fld id="{D2523B1C-EDEC-4FC7-ACDC-C57CF72F523F}" type="slidenum">
              <a:rPr lang="id-ID" smtClean="0"/>
              <a:t>‹#›</a:t>
            </a:fld>
            <a:endParaRPr lang="id-ID"/>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543021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t>03/09/2021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3585526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03/09/2021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3159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03/09/2021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5931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03/09/2021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3708878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03/09/2021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4707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03/09/2021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1934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t>03/09/2021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2575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t>03/09/2021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4745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2BFF0C7-4F44-421B-BA2E-769DFC1B590E}" type="datetimeFigureOut">
              <a:rPr lang="id-ID" smtClean="0"/>
              <a:t>03/09/2021</a:t>
            </a:fld>
            <a:endParaRPr lang="id-ID"/>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id-ID"/>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2523B1C-EDEC-4FC7-ACDC-C57CF72F523F}" type="slidenum">
              <a:rPr lang="id-ID" smtClean="0"/>
              <a:t>‹#›</a:t>
            </a:fld>
            <a:endParaRPr lang="id-ID"/>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5465491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t>03/09/2021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294800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t>03/09/2021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22779010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2BFF0C7-4F44-421B-BA2E-769DFC1B590E}" type="datetimeFigureOut">
              <a:rPr lang="id-ID" smtClean="0"/>
              <a:t>03/09/2021</a:t>
            </a:fld>
            <a:endParaRPr lang="id-ID"/>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id-ID"/>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2523B1C-EDEC-4FC7-ACDC-C57CF72F523F}" type="slidenum">
              <a:rPr lang="id-ID" smtClean="0"/>
              <a:t>‹#›</a:t>
            </a:fld>
            <a:endParaRPr lang="id-ID"/>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73860779"/>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BFF0C7-4F44-421B-BA2E-769DFC1B590E}" type="datetimeFigureOut">
              <a:rPr lang="id-ID" smtClean="0"/>
              <a:t>03/09/2021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28170732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BFF0C7-4F44-421B-BA2E-769DFC1B590E}" type="datetimeFigureOut">
              <a:rPr lang="id-ID" smtClean="0"/>
              <a:t>03/09/2021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1502810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BFF0C7-4F44-421B-BA2E-769DFC1B590E}" type="datetimeFigureOut">
              <a:rPr lang="id-ID" smtClean="0"/>
              <a:t>03/09/2021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33530491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F0C7-4F44-421B-BA2E-769DFC1B590E}" type="datetimeFigureOut">
              <a:rPr lang="id-ID" smtClean="0"/>
              <a:t>03/09/2021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987005539"/>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2BFF0C7-4F44-421B-BA2E-769DFC1B590E}" type="datetimeFigureOut">
              <a:rPr lang="id-ID" smtClean="0"/>
              <a:t>03/09/2021</a:t>
            </a:fld>
            <a:endParaRPr lang="id-ID"/>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d-ID"/>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2523B1C-EDEC-4FC7-ACDC-C57CF72F523F}" type="slidenum">
              <a:rPr lang="id-ID" smtClean="0"/>
              <a:t>‹#›</a:t>
            </a:fld>
            <a:endParaRPr lang="id-ID"/>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653566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2BFF0C7-4F44-421B-BA2E-769DFC1B590E}" type="datetimeFigureOut">
              <a:rPr lang="id-ID" smtClean="0"/>
              <a:t>03/09/2021</a:t>
            </a:fld>
            <a:endParaRPr lang="id-ID"/>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d-ID"/>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2523B1C-EDEC-4FC7-ACDC-C57CF72F523F}" type="slidenum">
              <a:rPr lang="id-ID" smtClean="0"/>
              <a:t>‹#›</a:t>
            </a:fld>
            <a:endParaRPr lang="id-ID"/>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70546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t>03/09/2021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28983131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t>03/09/2021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3640791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03/09/2021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6983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BFF0C7-4F44-421B-BA2E-769DFC1B590E}" type="datetimeFigureOut">
              <a:rPr lang="id-ID" smtClean="0"/>
              <a:t>03/09/2021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2523B1C-EDEC-4FC7-ACDC-C57CF72F523F}" type="slidenum">
              <a:rPr lang="id-ID" smtClean="0"/>
              <a:t>‹#›</a:t>
            </a:fld>
            <a:endParaRPr lang="id-ID"/>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1676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BFF0C7-4F44-421B-BA2E-769DFC1B590E}" type="datetimeFigureOut">
              <a:rPr lang="id-ID" smtClean="0"/>
              <a:t>03/09/2021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2523B1C-EDEC-4FC7-ACDC-C57CF72F523F}" type="slidenum">
              <a:rPr lang="id-ID" smtClean="0"/>
              <a:t>‹#›</a:t>
            </a:fld>
            <a:endParaRPr lang="id-ID"/>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6402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BFF0C7-4F44-421B-BA2E-769DFC1B590E}" type="datetimeFigureOut">
              <a:rPr lang="id-ID" smtClean="0"/>
              <a:t>03/09/2021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2523B1C-EDEC-4FC7-ACDC-C57CF72F523F}" type="slidenum">
              <a:rPr lang="id-ID" smtClean="0"/>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285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F0C7-4F44-421B-BA2E-769DFC1B590E}" type="datetimeFigureOut">
              <a:rPr lang="id-ID" smtClean="0"/>
              <a:t>03/09/2021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166255403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t>03/09/2021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2523B1C-EDEC-4FC7-ACDC-C57CF72F523F}" type="slidenum">
              <a:rPr lang="id-ID" smtClean="0"/>
              <a:t>‹#›</a:t>
            </a:fld>
            <a:endParaRPr lang="id-ID"/>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964070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t>03/09/2021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24761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BFF0C7-4F44-421B-BA2E-769DFC1B590E}" type="datetimeFigureOut">
              <a:rPr lang="id-ID" smtClean="0"/>
              <a:t>03/09/2021</a:t>
            </a:fld>
            <a:endParaRPr lang="id-ID"/>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523B1C-EDEC-4FC7-ACDC-C57CF72F523F}" type="slidenum">
              <a:rPr lang="id-ID" smtClean="0"/>
              <a:t>‹#›</a:t>
            </a:fld>
            <a:endParaRPr lang="id-ID"/>
          </a:p>
        </p:txBody>
      </p:sp>
    </p:spTree>
    <p:extLst>
      <p:ext uri="{BB962C8B-B14F-4D97-AF65-F5344CB8AC3E}">
        <p14:creationId xmlns:p14="http://schemas.microsoft.com/office/powerpoint/2010/main" val="4217426717"/>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 id="2147484059" r:id="rId16"/>
    <p:sldLayoutId id="214748406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2BFF0C7-4F44-421B-BA2E-769DFC1B590E}" type="datetimeFigureOut">
              <a:rPr lang="id-ID" smtClean="0"/>
              <a:t>03/09/2021</a:t>
            </a:fld>
            <a:endParaRPr lang="id-ID"/>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id-ID"/>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2523B1C-EDEC-4FC7-ACDC-C57CF72F523F}" type="slidenum">
              <a:rPr lang="id-ID" smtClean="0"/>
              <a:t>‹#›</a:t>
            </a:fld>
            <a:endParaRPr lang="id-ID"/>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8847190"/>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50 Background Keren untuk Edit Foto Terbaru dan Grat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95401" y="685919"/>
            <a:ext cx="9601196" cy="498938"/>
          </a:xfrm>
        </p:spPr>
        <p:txBody>
          <a:bodyPr>
            <a:normAutofit fontScale="90000"/>
          </a:bodyPr>
          <a:lstStyle/>
          <a:p>
            <a:r>
              <a:rPr lang="id-ID" dirty="0" smtClean="0"/>
              <a:t>c. Berbuah bagi Kristus</a:t>
            </a:r>
            <a:endParaRPr lang="id-ID" dirty="0"/>
          </a:p>
        </p:txBody>
      </p:sp>
      <p:sp>
        <p:nvSpPr>
          <p:cNvPr id="3" name="Content Placeholder 2"/>
          <p:cNvSpPr>
            <a:spLocks noGrp="1"/>
          </p:cNvSpPr>
          <p:nvPr>
            <p:ph idx="1"/>
          </p:nvPr>
        </p:nvSpPr>
        <p:spPr>
          <a:xfrm>
            <a:off x="1295401" y="1184857"/>
            <a:ext cx="9601196" cy="4691011"/>
          </a:xfrm>
        </p:spPr>
        <p:txBody>
          <a:bodyPr>
            <a:noAutofit/>
          </a:bodyPr>
          <a:lstStyle/>
          <a:p>
            <a:pPr marL="0" indent="0">
              <a:buNone/>
            </a:pPr>
            <a:r>
              <a:rPr lang="id-ID" sz="2800" dirty="0" smtClean="0"/>
              <a:t>Matius 7:18-19</a:t>
            </a:r>
          </a:p>
          <a:p>
            <a:pPr marL="0" indent="0">
              <a:buNone/>
            </a:pPr>
            <a:r>
              <a:rPr lang="id-ID" sz="2800" dirty="0" smtClean="0"/>
              <a:t>“Tidak mungkin pohon yang baik itu menghasilkan buah yang tidak baik, ataupun pohon yang tidak baik itu menghasilkan buah yang baik. Dan setiap pohon yang tidak menghasilkan buah yang baik, pasti ditebang dan dibuang ke dalam api”</a:t>
            </a:r>
          </a:p>
        </p:txBody>
      </p:sp>
    </p:spTree>
    <p:extLst>
      <p:ext uri="{BB962C8B-B14F-4D97-AF65-F5344CB8AC3E}">
        <p14:creationId xmlns:p14="http://schemas.microsoft.com/office/powerpoint/2010/main" val="82438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8 ide Gbr 1 | gambar, seni buku, inspirasi desain 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95401" y="685919"/>
            <a:ext cx="9601196" cy="498938"/>
          </a:xfrm>
        </p:spPr>
        <p:txBody>
          <a:bodyPr>
            <a:normAutofit fontScale="90000"/>
          </a:bodyPr>
          <a:lstStyle/>
          <a:p>
            <a:endParaRPr lang="id-ID" dirty="0"/>
          </a:p>
        </p:txBody>
      </p:sp>
      <p:sp>
        <p:nvSpPr>
          <p:cNvPr id="3" name="Content Placeholder 2"/>
          <p:cNvSpPr>
            <a:spLocks noGrp="1"/>
          </p:cNvSpPr>
          <p:nvPr>
            <p:ph idx="1"/>
          </p:nvPr>
        </p:nvSpPr>
        <p:spPr>
          <a:xfrm>
            <a:off x="1835227" y="1548414"/>
            <a:ext cx="7705380" cy="4691011"/>
          </a:xfrm>
        </p:spPr>
        <p:txBody>
          <a:bodyPr>
            <a:noAutofit/>
          </a:bodyPr>
          <a:lstStyle/>
          <a:p>
            <a:pPr marL="0" indent="0">
              <a:buNone/>
            </a:pPr>
            <a:r>
              <a:rPr lang="id-ID" sz="3200" dirty="0" smtClean="0"/>
              <a:t>Berbuah bagi Kristus adalah kemampuan yang dimiliki setiap pribadi untuk menghasilkan perbuatan baik dan buah-buah pertobatan yang dapat memberikan dampak bagi diri sendiri maupun orang lain. </a:t>
            </a:r>
          </a:p>
        </p:txBody>
      </p:sp>
    </p:spTree>
    <p:extLst>
      <p:ext uri="{BB962C8B-B14F-4D97-AF65-F5344CB8AC3E}">
        <p14:creationId xmlns:p14="http://schemas.microsoft.com/office/powerpoint/2010/main" val="86017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in oleh shaheen perwaz di Frames &amp; beautiful Boards | Ilustrasi, Pendidik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95402" y="982133"/>
            <a:ext cx="9601196" cy="486060"/>
          </a:xfrm>
        </p:spPr>
        <p:txBody>
          <a:bodyPr>
            <a:normAutofit fontScale="90000"/>
          </a:bodyPr>
          <a:lstStyle/>
          <a:p>
            <a:r>
              <a:rPr lang="id-ID" dirty="0" smtClean="0"/>
              <a:t>Yohanes 15:4</a:t>
            </a:r>
            <a:endParaRPr lang="id-ID" dirty="0"/>
          </a:p>
        </p:txBody>
      </p:sp>
      <p:sp>
        <p:nvSpPr>
          <p:cNvPr id="3" name="Content Placeholder 2"/>
          <p:cNvSpPr>
            <a:spLocks noGrp="1"/>
          </p:cNvSpPr>
          <p:nvPr>
            <p:ph idx="1"/>
          </p:nvPr>
        </p:nvSpPr>
        <p:spPr>
          <a:xfrm>
            <a:off x="1938968" y="2206323"/>
            <a:ext cx="8538987" cy="4407675"/>
          </a:xfrm>
        </p:spPr>
        <p:txBody>
          <a:bodyPr>
            <a:normAutofit/>
          </a:bodyPr>
          <a:lstStyle/>
          <a:p>
            <a:pPr marL="0" indent="0">
              <a:buNone/>
            </a:pPr>
            <a:r>
              <a:rPr lang="id-ID" sz="3200" dirty="0" smtClean="0"/>
              <a:t>“Tinggallah di dalam Aku dan Aku di dalam kamu. Sama seperti ranting tidak dapat berbuah bagi dirinya sendiri, kalau ia tidak tinggal pada pokok anggur, demikian juga kamu tidak dapat berbuah, jikalau kamu tidak tinggal didalam Aku”</a:t>
            </a:r>
            <a:endParaRPr lang="id-ID" sz="3200" dirty="0"/>
          </a:p>
        </p:txBody>
      </p:sp>
    </p:spTree>
    <p:extLst>
      <p:ext uri="{BB962C8B-B14F-4D97-AF65-F5344CB8AC3E}">
        <p14:creationId xmlns:p14="http://schemas.microsoft.com/office/powerpoint/2010/main" val="1055091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background foto abu polos 3 x 2.5 meter - Perlengkapan Studio » Kamera -  Bukalapak.com | inkuiri.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95402" y="982132"/>
            <a:ext cx="9601196" cy="125451"/>
          </a:xfrm>
        </p:spPr>
        <p:txBody>
          <a:bodyPr>
            <a:normAutofit fontScale="90000"/>
          </a:bodyPr>
          <a:lstStyle/>
          <a:p>
            <a:endParaRPr lang="id-ID" dirty="0"/>
          </a:p>
        </p:txBody>
      </p:sp>
      <p:sp>
        <p:nvSpPr>
          <p:cNvPr id="3" name="Content Placeholder 2"/>
          <p:cNvSpPr>
            <a:spLocks noGrp="1"/>
          </p:cNvSpPr>
          <p:nvPr>
            <p:ph idx="1"/>
          </p:nvPr>
        </p:nvSpPr>
        <p:spPr>
          <a:xfrm>
            <a:off x="1295402" y="1632979"/>
            <a:ext cx="9601196" cy="4639496"/>
          </a:xfrm>
        </p:spPr>
        <p:txBody>
          <a:bodyPr>
            <a:normAutofit/>
          </a:bodyPr>
          <a:lstStyle/>
          <a:p>
            <a:pPr marL="0" indent="0">
              <a:buNone/>
            </a:pPr>
            <a:r>
              <a:rPr lang="id-ID" sz="3200" dirty="0" smtClean="0">
                <a:solidFill>
                  <a:schemeClr val="bg1"/>
                </a:solidFill>
              </a:rPr>
              <a:t>Agar bisa bertumbuh dan berbuah dengan baik, maka kita harus tetap tinggal di dalam Kristus, dan Kristus di dalam kita, serta mampu mengalami tindakan pembaharuan yaitu proses pemotongan sifat-sifat yang tidak sesuai dengan kehendak Allah tetapi hidup bertumbuh dalam kasih dan kebaikan dalam Kristus. </a:t>
            </a:r>
            <a:endParaRPr lang="id-ID" sz="3200" dirty="0">
              <a:solidFill>
                <a:schemeClr val="bg1"/>
              </a:solidFill>
            </a:endParaRPr>
          </a:p>
        </p:txBody>
      </p:sp>
    </p:spTree>
    <p:extLst>
      <p:ext uri="{BB962C8B-B14F-4D97-AF65-F5344CB8AC3E}">
        <p14:creationId xmlns:p14="http://schemas.microsoft.com/office/powerpoint/2010/main" val="17392022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Paling populer 19+ Wallpaper Warna Soft Polos - Richa Wall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371600" y="685800"/>
            <a:ext cx="9601200" cy="164206"/>
          </a:xfrm>
        </p:spPr>
        <p:txBody>
          <a:bodyPr>
            <a:normAutofit fontScale="90000"/>
          </a:bodyPr>
          <a:lstStyle/>
          <a:p>
            <a:endParaRPr lang="id-ID" dirty="0"/>
          </a:p>
        </p:txBody>
      </p:sp>
      <p:sp>
        <p:nvSpPr>
          <p:cNvPr id="3" name="Content Placeholder 2"/>
          <p:cNvSpPr>
            <a:spLocks noGrp="1"/>
          </p:cNvSpPr>
          <p:nvPr>
            <p:ph idx="1"/>
          </p:nvPr>
        </p:nvSpPr>
        <p:spPr>
          <a:xfrm>
            <a:off x="286439" y="1248929"/>
            <a:ext cx="10311788" cy="3840864"/>
          </a:xfrm>
        </p:spPr>
        <p:txBody>
          <a:bodyPr>
            <a:normAutofit/>
          </a:bodyPr>
          <a:lstStyle/>
          <a:p>
            <a:pPr marL="0" indent="0">
              <a:buNone/>
            </a:pPr>
            <a:r>
              <a:rPr lang="id-ID" sz="2800" dirty="0" smtClean="0"/>
              <a:t>Pembaharuan adalah proses kembalinya manusia dari perbuatan dosa kepada kehendak Allah atau pembersihan dari segala tingkah laku yang salah menuju perbuatan dan karakter yang baik yang sesuai dengan buah pertobatan. </a:t>
            </a:r>
          </a:p>
          <a:p>
            <a:pPr marL="0" indent="0">
              <a:buNone/>
            </a:pPr>
            <a:r>
              <a:rPr lang="id-ID" sz="2800" dirty="0" smtClean="0"/>
              <a:t>Buah-buah pertobatan adalah segala perbuatan atau tindakan yang dihasilkan dari pertobatan kepada Tuhan berupa tingkah laku yang sesuai dengan kekendak Allah</a:t>
            </a:r>
            <a:endParaRPr lang="id-ID" sz="2800" dirty="0"/>
          </a:p>
        </p:txBody>
      </p:sp>
    </p:spTree>
    <p:extLst>
      <p:ext uri="{BB962C8B-B14F-4D97-AF65-F5344CB8AC3E}">
        <p14:creationId xmlns:p14="http://schemas.microsoft.com/office/powerpoint/2010/main" val="4160074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ackground Ppt Styel Elegant Biru - Background Warna Biru Keren - 1600x962  Wallpaper - teahub.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58" y="-18066"/>
            <a:ext cx="12117442" cy="68760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371600" y="685800"/>
            <a:ext cx="9601200" cy="249621"/>
          </a:xfrm>
        </p:spPr>
        <p:txBody>
          <a:bodyPr>
            <a:normAutofit fontScale="90000"/>
          </a:bodyPr>
          <a:lstStyle/>
          <a:p>
            <a:endParaRPr lang="en-US" dirty="0"/>
          </a:p>
        </p:txBody>
      </p:sp>
      <p:sp>
        <p:nvSpPr>
          <p:cNvPr id="3" name="Content Placeholder 2"/>
          <p:cNvSpPr>
            <a:spLocks noGrp="1"/>
          </p:cNvSpPr>
          <p:nvPr>
            <p:ph idx="1"/>
          </p:nvPr>
        </p:nvSpPr>
        <p:spPr>
          <a:xfrm>
            <a:off x="5706737" y="1274379"/>
            <a:ext cx="6485263" cy="5181600"/>
          </a:xfrm>
        </p:spPr>
        <p:txBody>
          <a:bodyPr>
            <a:normAutofit/>
          </a:bodyPr>
          <a:lstStyle/>
          <a:p>
            <a:pPr marL="0" indent="0">
              <a:buNone/>
            </a:pPr>
            <a:r>
              <a:rPr lang="en-US" sz="3200" dirty="0" err="1" smtClean="0">
                <a:solidFill>
                  <a:schemeClr val="bg1"/>
                </a:solidFill>
              </a:rPr>
              <a:t>Buah-buah</a:t>
            </a:r>
            <a:r>
              <a:rPr lang="en-US" sz="3200" dirty="0" smtClean="0">
                <a:solidFill>
                  <a:schemeClr val="bg1"/>
                </a:solidFill>
              </a:rPr>
              <a:t> </a:t>
            </a:r>
            <a:r>
              <a:rPr lang="en-US" sz="3200" dirty="0" err="1" smtClean="0">
                <a:solidFill>
                  <a:schemeClr val="bg1"/>
                </a:solidFill>
              </a:rPr>
              <a:t>pertobatan</a:t>
            </a:r>
            <a:r>
              <a:rPr lang="en-US" sz="3200" dirty="0" smtClean="0">
                <a:solidFill>
                  <a:schemeClr val="bg1"/>
                </a:solidFill>
              </a:rPr>
              <a:t> </a:t>
            </a:r>
            <a:r>
              <a:rPr lang="en-US" sz="3200" dirty="0" err="1" smtClean="0">
                <a:solidFill>
                  <a:schemeClr val="bg1"/>
                </a:solidFill>
              </a:rPr>
              <a:t>dapat</a:t>
            </a:r>
            <a:r>
              <a:rPr lang="en-US" sz="3200" dirty="0" smtClean="0">
                <a:solidFill>
                  <a:schemeClr val="bg1"/>
                </a:solidFill>
              </a:rPr>
              <a:t> </a:t>
            </a:r>
            <a:r>
              <a:rPr lang="en-US" sz="3200" dirty="0" err="1" smtClean="0">
                <a:solidFill>
                  <a:schemeClr val="bg1"/>
                </a:solidFill>
              </a:rPr>
              <a:t>dihasilkan</a:t>
            </a:r>
            <a:r>
              <a:rPr lang="en-US" sz="3200" dirty="0" smtClean="0">
                <a:solidFill>
                  <a:schemeClr val="bg1"/>
                </a:solidFill>
              </a:rPr>
              <a:t> </a:t>
            </a:r>
            <a:r>
              <a:rPr lang="en-US" sz="3200" dirty="0" err="1" smtClean="0">
                <a:solidFill>
                  <a:schemeClr val="bg1"/>
                </a:solidFill>
              </a:rPr>
              <a:t>oleh</a:t>
            </a:r>
            <a:r>
              <a:rPr lang="en-US" sz="3200" dirty="0" smtClean="0">
                <a:solidFill>
                  <a:schemeClr val="bg1"/>
                </a:solidFill>
              </a:rPr>
              <a:t> </a:t>
            </a:r>
            <a:r>
              <a:rPr lang="en-US" sz="3200" dirty="0" err="1" smtClean="0">
                <a:solidFill>
                  <a:schemeClr val="bg1"/>
                </a:solidFill>
              </a:rPr>
              <a:t>manusia</a:t>
            </a:r>
            <a:r>
              <a:rPr lang="en-US" sz="3200" dirty="0" smtClean="0">
                <a:solidFill>
                  <a:schemeClr val="bg1"/>
                </a:solidFill>
              </a:rPr>
              <a:t> yang </a:t>
            </a:r>
            <a:r>
              <a:rPr lang="en-US" sz="3200" dirty="0" err="1" smtClean="0">
                <a:solidFill>
                  <a:schemeClr val="bg1"/>
                </a:solidFill>
              </a:rPr>
              <a:t>tinggal</a:t>
            </a:r>
            <a:r>
              <a:rPr lang="en-US" sz="3200" dirty="0" smtClean="0">
                <a:solidFill>
                  <a:schemeClr val="bg1"/>
                </a:solidFill>
              </a:rPr>
              <a:t> </a:t>
            </a:r>
            <a:r>
              <a:rPr lang="en-US" sz="3200" dirty="0" err="1" smtClean="0">
                <a:solidFill>
                  <a:schemeClr val="bg1"/>
                </a:solidFill>
              </a:rPr>
              <a:t>dalam</a:t>
            </a:r>
            <a:r>
              <a:rPr lang="en-US" sz="3200" dirty="0" smtClean="0">
                <a:solidFill>
                  <a:schemeClr val="bg1"/>
                </a:solidFill>
              </a:rPr>
              <a:t> </a:t>
            </a:r>
            <a:r>
              <a:rPr lang="en-US" sz="3200" dirty="0" err="1" smtClean="0">
                <a:solidFill>
                  <a:schemeClr val="bg1"/>
                </a:solidFill>
              </a:rPr>
              <a:t>Tuhan</a:t>
            </a:r>
            <a:r>
              <a:rPr lang="en-US" sz="3200" dirty="0" smtClean="0">
                <a:solidFill>
                  <a:schemeClr val="bg1"/>
                </a:solidFill>
              </a:rPr>
              <a:t>. </a:t>
            </a:r>
            <a:r>
              <a:rPr lang="en-US" sz="3200" dirty="0" err="1" smtClean="0">
                <a:solidFill>
                  <a:schemeClr val="bg1"/>
                </a:solidFill>
              </a:rPr>
              <a:t>Manusia</a:t>
            </a:r>
            <a:r>
              <a:rPr lang="en-US" sz="3200" dirty="0" smtClean="0">
                <a:solidFill>
                  <a:schemeClr val="bg1"/>
                </a:solidFill>
              </a:rPr>
              <a:t> yang </a:t>
            </a:r>
            <a:r>
              <a:rPr lang="en-US" sz="3200" dirty="0" err="1" smtClean="0">
                <a:solidFill>
                  <a:schemeClr val="bg1"/>
                </a:solidFill>
              </a:rPr>
              <a:t>telah</a:t>
            </a:r>
            <a:r>
              <a:rPr lang="en-US" sz="3200" dirty="0" smtClean="0">
                <a:solidFill>
                  <a:schemeClr val="bg1"/>
                </a:solidFill>
              </a:rPr>
              <a:t> </a:t>
            </a:r>
            <a:r>
              <a:rPr lang="en-US" sz="3200" dirty="0" err="1" smtClean="0">
                <a:solidFill>
                  <a:schemeClr val="bg1"/>
                </a:solidFill>
              </a:rPr>
              <a:t>mengalami</a:t>
            </a:r>
            <a:r>
              <a:rPr lang="en-US" sz="3200" dirty="0" smtClean="0">
                <a:solidFill>
                  <a:schemeClr val="bg1"/>
                </a:solidFill>
              </a:rPr>
              <a:t> </a:t>
            </a:r>
            <a:r>
              <a:rPr lang="en-US" sz="3200" dirty="0" err="1" smtClean="0">
                <a:solidFill>
                  <a:schemeClr val="bg1"/>
                </a:solidFill>
              </a:rPr>
              <a:t>pembaharuan</a:t>
            </a:r>
            <a:r>
              <a:rPr lang="en-US" sz="3200" dirty="0" smtClean="0">
                <a:solidFill>
                  <a:schemeClr val="bg1"/>
                </a:solidFill>
              </a:rPr>
              <a:t> </a:t>
            </a:r>
            <a:r>
              <a:rPr lang="en-US" sz="3200" dirty="0" err="1" smtClean="0">
                <a:solidFill>
                  <a:schemeClr val="bg1"/>
                </a:solidFill>
              </a:rPr>
              <a:t>dapat</a:t>
            </a:r>
            <a:r>
              <a:rPr lang="en-US" sz="3200" dirty="0" smtClean="0">
                <a:solidFill>
                  <a:schemeClr val="bg1"/>
                </a:solidFill>
              </a:rPr>
              <a:t> </a:t>
            </a:r>
            <a:r>
              <a:rPr lang="en-US" sz="3200" dirty="0" err="1" smtClean="0">
                <a:solidFill>
                  <a:schemeClr val="bg1"/>
                </a:solidFill>
              </a:rPr>
              <a:t>dilihat</a:t>
            </a:r>
            <a:r>
              <a:rPr lang="en-US" sz="3200" dirty="0" smtClean="0">
                <a:solidFill>
                  <a:schemeClr val="bg1"/>
                </a:solidFill>
              </a:rPr>
              <a:t> </a:t>
            </a:r>
            <a:r>
              <a:rPr lang="en-US" sz="3200" dirty="0" err="1" smtClean="0">
                <a:solidFill>
                  <a:schemeClr val="bg1"/>
                </a:solidFill>
              </a:rPr>
              <a:t>dari</a:t>
            </a:r>
            <a:r>
              <a:rPr lang="en-US" sz="3200" dirty="0" smtClean="0">
                <a:solidFill>
                  <a:schemeClr val="bg1"/>
                </a:solidFill>
              </a:rPr>
              <a:t> </a:t>
            </a:r>
            <a:r>
              <a:rPr lang="en-US" sz="3200" dirty="0" err="1" smtClean="0">
                <a:solidFill>
                  <a:schemeClr val="bg1"/>
                </a:solidFill>
              </a:rPr>
              <a:t>perbuatan</a:t>
            </a:r>
            <a:r>
              <a:rPr lang="en-US" sz="3200" dirty="0" smtClean="0">
                <a:solidFill>
                  <a:schemeClr val="bg1"/>
                </a:solidFill>
              </a:rPr>
              <a:t> </a:t>
            </a:r>
            <a:r>
              <a:rPr lang="en-US" sz="3200" dirty="0" err="1" smtClean="0">
                <a:solidFill>
                  <a:schemeClr val="bg1"/>
                </a:solidFill>
              </a:rPr>
              <a:t>dan</a:t>
            </a:r>
            <a:r>
              <a:rPr lang="en-US" sz="3200" dirty="0" smtClean="0">
                <a:solidFill>
                  <a:schemeClr val="bg1"/>
                </a:solidFill>
              </a:rPr>
              <a:t> </a:t>
            </a:r>
            <a:r>
              <a:rPr lang="en-US" sz="3200" dirty="0" err="1" smtClean="0">
                <a:solidFill>
                  <a:schemeClr val="bg1"/>
                </a:solidFill>
              </a:rPr>
              <a:t>tindakan</a:t>
            </a:r>
            <a:r>
              <a:rPr lang="en-US" sz="3200" dirty="0" smtClean="0">
                <a:solidFill>
                  <a:schemeClr val="bg1"/>
                </a:solidFill>
              </a:rPr>
              <a:t> </a:t>
            </a:r>
            <a:r>
              <a:rPr lang="en-US" sz="3200" dirty="0" err="1" smtClean="0">
                <a:solidFill>
                  <a:schemeClr val="bg1"/>
                </a:solidFill>
              </a:rPr>
              <a:t>nyata</a:t>
            </a:r>
            <a:r>
              <a:rPr lang="en-US" sz="3200" dirty="0" smtClean="0">
                <a:solidFill>
                  <a:schemeClr val="bg1"/>
                </a:solidFill>
              </a:rPr>
              <a:t>, </a:t>
            </a:r>
            <a:r>
              <a:rPr lang="en-US" sz="3200" dirty="0" err="1" smtClean="0">
                <a:solidFill>
                  <a:schemeClr val="bg1"/>
                </a:solidFill>
              </a:rPr>
              <a:t>perkataan</a:t>
            </a:r>
            <a:r>
              <a:rPr lang="en-US" sz="3200" dirty="0" smtClean="0">
                <a:solidFill>
                  <a:schemeClr val="bg1"/>
                </a:solidFill>
              </a:rPr>
              <a:t> </a:t>
            </a:r>
            <a:r>
              <a:rPr lang="en-US" sz="3200" dirty="0" err="1" smtClean="0">
                <a:solidFill>
                  <a:schemeClr val="bg1"/>
                </a:solidFill>
              </a:rPr>
              <a:t>dan</a:t>
            </a:r>
            <a:r>
              <a:rPr lang="en-US" sz="3200" dirty="0" smtClean="0">
                <a:solidFill>
                  <a:schemeClr val="bg1"/>
                </a:solidFill>
              </a:rPr>
              <a:t> </a:t>
            </a:r>
            <a:r>
              <a:rPr lang="en-US" sz="3200" dirty="0" err="1" smtClean="0">
                <a:solidFill>
                  <a:schemeClr val="bg1"/>
                </a:solidFill>
              </a:rPr>
              <a:t>pikiran</a:t>
            </a:r>
            <a:r>
              <a:rPr lang="en-US" sz="3200" dirty="0" smtClean="0">
                <a:solidFill>
                  <a:schemeClr val="bg1"/>
                </a:solidFill>
              </a:rPr>
              <a:t> yang </a:t>
            </a:r>
            <a:r>
              <a:rPr lang="en-US" sz="3200" dirty="0" err="1" smtClean="0">
                <a:solidFill>
                  <a:schemeClr val="bg1"/>
                </a:solidFill>
              </a:rPr>
              <a:t>positif</a:t>
            </a:r>
            <a:r>
              <a:rPr lang="en-US" sz="3200" dirty="0" smtClean="0">
                <a:solidFill>
                  <a:schemeClr val="bg1"/>
                </a:solidFill>
              </a:rPr>
              <a:t>. </a:t>
            </a:r>
            <a:endParaRPr lang="en-US" sz="3200" dirty="0">
              <a:solidFill>
                <a:schemeClr val="bg1"/>
              </a:solidFill>
            </a:endParaRPr>
          </a:p>
        </p:txBody>
      </p:sp>
    </p:spTree>
    <p:extLst>
      <p:ext uri="{BB962C8B-B14F-4D97-AF65-F5344CB8AC3E}">
        <p14:creationId xmlns:p14="http://schemas.microsoft.com/office/powerpoint/2010/main" val="362179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2" name="Picture 4" descr="Buah-buah Roh Kudus unduh gratis - Salib gambar 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337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descr="BUAH ROH by Lilis Wahyun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904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3_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
  <TotalTime>1049</TotalTime>
  <Words>251</Words>
  <Application>Microsoft Office PowerPoint</Application>
  <PresentationFormat>Widescreen</PresentationFormat>
  <Paragraphs>10</Paragraphs>
  <Slides>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Franklin Gothic Book</vt:lpstr>
      <vt:lpstr>Garamond</vt:lpstr>
      <vt:lpstr>3_Organic</vt:lpstr>
      <vt:lpstr>Crop</vt:lpstr>
      <vt:lpstr>c. Berbuah bagi Kristus</vt:lpstr>
      <vt:lpstr>PowerPoint Presentation</vt:lpstr>
      <vt:lpstr>Yohanes 15:4</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Allah Membentuk Keluarga</dc:title>
  <dc:creator>Windows User</dc:creator>
  <cp:lastModifiedBy>unbk</cp:lastModifiedBy>
  <cp:revision>68</cp:revision>
  <dcterms:created xsi:type="dcterms:W3CDTF">2018-07-24T11:46:31Z</dcterms:created>
  <dcterms:modified xsi:type="dcterms:W3CDTF">2021-09-03T04:00:04Z</dcterms:modified>
</cp:coreProperties>
</file>