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300-2638-4FEF-8958-02D25551309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78C-C88D-452D-A0DA-806D472DB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300-2638-4FEF-8958-02D25551309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78C-C88D-452D-A0DA-806D472DB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300-2638-4FEF-8958-02D25551309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78C-C88D-452D-A0DA-806D472DB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300-2638-4FEF-8958-02D25551309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78C-C88D-452D-A0DA-806D472DB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300-2638-4FEF-8958-02D25551309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78C-C88D-452D-A0DA-806D472DB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300-2638-4FEF-8958-02D25551309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78C-C88D-452D-A0DA-806D472DB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300-2638-4FEF-8958-02D25551309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78C-C88D-452D-A0DA-806D472DB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300-2638-4FEF-8958-02D25551309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78C-C88D-452D-A0DA-806D472DB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300-2638-4FEF-8958-02D25551309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78C-C88D-452D-A0DA-806D472DB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300-2638-4FEF-8958-02D25551309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78C-C88D-452D-A0DA-806D472DB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300-2638-4FEF-8958-02D25551309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78C-C88D-452D-A0DA-806D472DB2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0300-2638-4FEF-8958-02D25551309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2478C-C88D-452D-A0DA-806D472DB2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90500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 smtClean="0"/>
              <a:t>Mengenal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Teks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Eksposisi</a:t>
            </a:r>
            <a:r>
              <a:rPr lang="en-US" sz="5400" b="1" dirty="0" smtClean="0"/>
              <a:t> (</a:t>
            </a:r>
            <a:r>
              <a:rPr lang="en-US" sz="5400" b="1" dirty="0" err="1" smtClean="0"/>
              <a:t>Bahasa</a:t>
            </a:r>
            <a:r>
              <a:rPr lang="en-US" sz="5400" b="1" dirty="0" smtClean="0"/>
              <a:t> Indonesia </a:t>
            </a:r>
            <a:r>
              <a:rPr lang="en-US" sz="5400" b="1" dirty="0" err="1" smtClean="0"/>
              <a:t>kelas</a:t>
            </a:r>
            <a:r>
              <a:rPr lang="en-US" sz="5400" b="1" dirty="0" smtClean="0"/>
              <a:t> X)</a:t>
            </a:r>
            <a:endParaRPr lang="en-US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8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Apabila</a:t>
            </a:r>
            <a:r>
              <a:rPr lang="en-US" sz="3200" dirty="0" smtClean="0"/>
              <a:t> </a:t>
            </a:r>
            <a:r>
              <a:rPr lang="en-US" sz="3200" dirty="0" err="1" smtClean="0"/>
              <a:t>kamu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hal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pernah</a:t>
            </a:r>
            <a:r>
              <a:rPr lang="en-US" sz="3200" dirty="0" smtClean="0"/>
              <a:t> </a:t>
            </a:r>
            <a:r>
              <a:rPr lang="en-US" sz="3200" dirty="0" err="1" smtClean="0"/>
              <a:t>menemukan</a:t>
            </a:r>
            <a:r>
              <a:rPr lang="en-US" sz="3200" dirty="0" smtClean="0"/>
              <a:t> </a:t>
            </a:r>
            <a:r>
              <a:rPr lang="en-US" sz="3200" dirty="0" err="1" smtClean="0"/>
              <a:t>teks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didalamnya</a:t>
            </a:r>
            <a:r>
              <a:rPr lang="en-US" sz="3200" dirty="0" smtClean="0"/>
              <a:t> </a:t>
            </a:r>
            <a:r>
              <a:rPr lang="en-US" sz="3200" dirty="0" err="1" smtClean="0"/>
              <a:t>berisi</a:t>
            </a:r>
            <a:r>
              <a:rPr lang="en-US" sz="3200" dirty="0" smtClean="0"/>
              <a:t> </a:t>
            </a:r>
            <a:r>
              <a:rPr lang="en-US" sz="3200" dirty="0" err="1" smtClean="0"/>
              <a:t>ajakan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</a:t>
            </a:r>
            <a:r>
              <a:rPr lang="en-US" sz="3200" dirty="0" err="1" smtClean="0"/>
              <a:t>seseorang</a:t>
            </a:r>
            <a:r>
              <a:rPr lang="en-US" sz="3200" dirty="0" smtClean="0"/>
              <a:t>, </a:t>
            </a:r>
            <a:r>
              <a:rPr lang="en-US" sz="3200" dirty="0" err="1" smtClean="0"/>
              <a:t>singkat</a:t>
            </a:r>
            <a:r>
              <a:rPr lang="en-US" sz="3200" dirty="0" smtClean="0"/>
              <a:t> </a:t>
            </a:r>
            <a:r>
              <a:rPr lang="en-US" sz="3200" dirty="0" err="1" smtClean="0"/>
              <a:t>padat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jelas</a:t>
            </a:r>
            <a:r>
              <a:rPr lang="en-US" sz="3200" dirty="0" smtClean="0"/>
              <a:t> </a:t>
            </a:r>
            <a:r>
              <a:rPr lang="en-US" sz="3200" dirty="0" err="1" smtClean="0"/>
              <a:t>mungkin</a:t>
            </a:r>
            <a:r>
              <a:rPr lang="en-US" sz="3200" dirty="0" smtClean="0"/>
              <a:t> </a:t>
            </a:r>
            <a:r>
              <a:rPr lang="en-US" sz="3200" dirty="0" err="1" smtClean="0"/>
              <a:t>itu</a:t>
            </a:r>
            <a:r>
              <a:rPr lang="en-US" sz="3200" dirty="0" smtClean="0"/>
              <a:t> </a:t>
            </a:r>
            <a:r>
              <a:rPr lang="en-US" sz="3200" b="1" dirty="0" err="1" smtClean="0"/>
              <a:t>adalah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teks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eksposisi</a:t>
            </a:r>
            <a:r>
              <a:rPr lang="en-US" sz="3200" dirty="0" smtClean="0"/>
              <a:t>. </a:t>
            </a:r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 smtClean="0"/>
              <a:t>ciri</a:t>
            </a:r>
            <a:r>
              <a:rPr lang="en-US" sz="3200" dirty="0" smtClean="0"/>
              <a:t> </a:t>
            </a:r>
            <a:r>
              <a:rPr lang="en-US" sz="3200" dirty="0" err="1" smtClean="0"/>
              <a:t>teks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menjawab</a:t>
            </a:r>
            <a:r>
              <a:rPr lang="en-US" sz="3200" dirty="0" smtClean="0"/>
              <a:t> </a:t>
            </a:r>
            <a:r>
              <a:rPr lang="en-US" sz="3200" dirty="0" err="1" smtClean="0"/>
              <a:t>pertanyaan</a:t>
            </a:r>
            <a:r>
              <a:rPr lang="en-US" sz="3200" dirty="0" smtClean="0"/>
              <a:t> </a:t>
            </a:r>
            <a:r>
              <a:rPr lang="en-US" sz="3200" dirty="0" err="1" smtClean="0"/>
              <a:t>apa</a:t>
            </a:r>
            <a:r>
              <a:rPr lang="en-US" sz="3200" dirty="0" smtClean="0"/>
              <a:t>, </a:t>
            </a:r>
            <a:r>
              <a:rPr lang="en-US" sz="3200" dirty="0" err="1" smtClean="0"/>
              <a:t>siapa</a:t>
            </a:r>
            <a:r>
              <a:rPr lang="en-US" sz="3200" dirty="0" smtClean="0"/>
              <a:t>, </a:t>
            </a:r>
            <a:r>
              <a:rPr lang="en-US" sz="3200" dirty="0" err="1" smtClean="0"/>
              <a:t>kapan</a:t>
            </a:r>
            <a:r>
              <a:rPr lang="en-US" sz="3200" dirty="0" smtClean="0"/>
              <a:t>, </a:t>
            </a:r>
            <a:r>
              <a:rPr lang="en-US" sz="3200" dirty="0" err="1" smtClean="0"/>
              <a:t>dimana</a:t>
            </a:r>
            <a:r>
              <a:rPr lang="en-US" sz="3200" dirty="0" smtClean="0"/>
              <a:t>, </a:t>
            </a:r>
            <a:r>
              <a:rPr lang="en-US" sz="3200" dirty="0" err="1" smtClean="0"/>
              <a:t>mengapa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bagaimana</a:t>
            </a:r>
            <a:r>
              <a:rPr lang="en-US" sz="3200" dirty="0" smtClean="0"/>
              <a:t>. </a:t>
            </a:r>
            <a:r>
              <a:rPr lang="en-US" sz="3200" dirty="0" err="1" smtClean="0"/>
              <a:t>Struktur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menyusun</a:t>
            </a:r>
            <a:r>
              <a:rPr lang="en-US" sz="3200" dirty="0" smtClean="0"/>
              <a:t> </a:t>
            </a:r>
            <a:r>
              <a:rPr lang="en-US" sz="3200" dirty="0" err="1" smtClean="0"/>
              <a:t>teks</a:t>
            </a:r>
            <a:r>
              <a:rPr lang="en-US" sz="3200" dirty="0" smtClean="0"/>
              <a:t> </a:t>
            </a:r>
            <a:r>
              <a:rPr lang="en-US" sz="3200" dirty="0" err="1" smtClean="0"/>
              <a:t>eksposisi</a:t>
            </a:r>
            <a:r>
              <a:rPr lang="en-US" sz="3200" dirty="0" smtClean="0"/>
              <a:t> </a:t>
            </a:r>
            <a:r>
              <a:rPr lang="en-US" sz="3200" dirty="0" err="1" smtClean="0"/>
              <a:t>sama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struktur</a:t>
            </a:r>
            <a:r>
              <a:rPr lang="en-US" sz="3200" dirty="0" smtClean="0"/>
              <a:t> </a:t>
            </a:r>
            <a:r>
              <a:rPr lang="en-US" sz="3200" dirty="0" err="1" smtClean="0"/>
              <a:t>penyusun</a:t>
            </a:r>
            <a:r>
              <a:rPr lang="en-US" sz="3200" dirty="0" smtClean="0"/>
              <a:t> </a:t>
            </a:r>
            <a:r>
              <a:rPr lang="en-US" sz="3200" dirty="0" err="1" smtClean="0"/>
              <a:t>teks</a:t>
            </a:r>
            <a:r>
              <a:rPr lang="en-US" sz="3200" dirty="0" smtClean="0"/>
              <a:t> editorial/</a:t>
            </a:r>
            <a:r>
              <a:rPr lang="en-US" sz="3200" dirty="0" err="1" smtClean="0"/>
              <a:t>opini</a:t>
            </a:r>
            <a:r>
              <a:rPr lang="en-US" sz="3200" dirty="0" smtClean="0"/>
              <a:t>, yang </a:t>
            </a:r>
            <a:r>
              <a:rPr lang="en-US" sz="3200" dirty="0" err="1" smtClean="0"/>
              <a:t>dimana</a:t>
            </a:r>
            <a:r>
              <a:rPr lang="en-US" sz="3200" dirty="0" smtClean="0"/>
              <a:t> </a:t>
            </a:r>
            <a:r>
              <a:rPr lang="en-US" sz="3200" dirty="0" err="1" smtClean="0"/>
              <a:t>didalamnya</a:t>
            </a:r>
            <a:r>
              <a:rPr lang="en-US" sz="3200" dirty="0" smtClean="0"/>
              <a:t> </a:t>
            </a:r>
            <a:r>
              <a:rPr lang="en-US" sz="3200" dirty="0" err="1" smtClean="0"/>
              <a:t>ada</a:t>
            </a:r>
            <a:r>
              <a:rPr lang="en-US" sz="3200" dirty="0" smtClean="0"/>
              <a:t> 3 </a:t>
            </a:r>
            <a:r>
              <a:rPr lang="en-US" sz="3200" dirty="0" err="1" smtClean="0"/>
              <a:t>struktur</a:t>
            </a:r>
            <a:r>
              <a:rPr lang="en-US" sz="3200" dirty="0" smtClean="0"/>
              <a:t> </a:t>
            </a:r>
            <a:r>
              <a:rPr lang="en-US" sz="3200" dirty="0" err="1" smtClean="0"/>
              <a:t>yaitu</a:t>
            </a:r>
            <a:r>
              <a:rPr lang="en-US" sz="3200" dirty="0" smtClean="0"/>
              <a:t> </a:t>
            </a:r>
            <a:r>
              <a:rPr lang="en-US" sz="3200" dirty="0" err="1" smtClean="0"/>
              <a:t>pernyataan</a:t>
            </a:r>
            <a:r>
              <a:rPr lang="en-US" sz="3200" dirty="0" smtClean="0"/>
              <a:t> </a:t>
            </a:r>
            <a:r>
              <a:rPr lang="en-US" sz="3200" dirty="0" err="1" smtClean="0"/>
              <a:t>pendapat</a:t>
            </a:r>
            <a:r>
              <a:rPr lang="en-US" sz="3200" dirty="0" smtClean="0"/>
              <a:t> “</a:t>
            </a:r>
            <a:r>
              <a:rPr lang="en-US" sz="3200" dirty="0" err="1" smtClean="0"/>
              <a:t>tesis</a:t>
            </a:r>
            <a:r>
              <a:rPr lang="en-US" sz="3200" dirty="0" smtClean="0"/>
              <a:t>”, </a:t>
            </a:r>
            <a:r>
              <a:rPr lang="en-US" sz="3200" dirty="0" err="1" smtClean="0"/>
              <a:t>argumentasi</a:t>
            </a:r>
            <a:r>
              <a:rPr lang="en-US" sz="3200" dirty="0" smtClean="0"/>
              <a:t>, </a:t>
            </a:r>
            <a:r>
              <a:rPr lang="en-US" sz="3200" dirty="0" err="1" smtClean="0"/>
              <a:t>penyataan</a:t>
            </a:r>
            <a:r>
              <a:rPr lang="en-US" sz="3200" dirty="0" smtClean="0"/>
              <a:t>/</a:t>
            </a:r>
            <a:r>
              <a:rPr lang="en-US" sz="3200" dirty="0" err="1" smtClean="0"/>
              <a:t>penegasan</a:t>
            </a:r>
            <a:r>
              <a:rPr lang="en-US" sz="3200" dirty="0" smtClean="0"/>
              <a:t> </a:t>
            </a:r>
            <a:r>
              <a:rPr lang="en-US" sz="3200" dirty="0" err="1" smtClean="0"/>
              <a:t>ulang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Pengertian</a:t>
            </a:r>
            <a:r>
              <a:rPr lang="en-US" sz="3600" dirty="0" smtClean="0"/>
              <a:t> </a:t>
            </a:r>
            <a:r>
              <a:rPr lang="en-US" sz="3600" dirty="0" err="1" smtClean="0"/>
              <a:t>teks</a:t>
            </a:r>
            <a:r>
              <a:rPr lang="en-US" sz="3600" dirty="0" smtClean="0"/>
              <a:t> </a:t>
            </a:r>
            <a:r>
              <a:rPr lang="en-US" sz="3600" dirty="0" err="1" smtClean="0"/>
              <a:t>eksposisi</a:t>
            </a:r>
            <a:r>
              <a:rPr lang="en-US" sz="3600" dirty="0" smtClean="0"/>
              <a:t> </a:t>
            </a:r>
            <a:r>
              <a:rPr lang="en-US" sz="3600" dirty="0" err="1" smtClean="0"/>
              <a:t>ialah</a:t>
            </a:r>
            <a:r>
              <a:rPr lang="en-US" sz="3600" dirty="0" smtClean="0"/>
              <a:t> </a:t>
            </a:r>
            <a:r>
              <a:rPr lang="en-US" sz="3600" dirty="0" err="1" smtClean="0"/>
              <a:t>sebuah</a:t>
            </a:r>
            <a:r>
              <a:rPr lang="en-US" sz="3600" dirty="0" smtClean="0"/>
              <a:t> </a:t>
            </a:r>
            <a:r>
              <a:rPr lang="en-US" sz="3600" dirty="0" err="1" smtClean="0"/>
              <a:t>paragraf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karangan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terkandung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dalamnya</a:t>
            </a:r>
            <a:r>
              <a:rPr lang="en-US" sz="3600" dirty="0" smtClean="0"/>
              <a:t> </a:t>
            </a:r>
            <a:r>
              <a:rPr lang="en-US" sz="3600" dirty="0" err="1" smtClean="0"/>
              <a:t>sejumlah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yang </a:t>
            </a:r>
            <a:r>
              <a:rPr lang="en-US" sz="3600" dirty="0" err="1" smtClean="0"/>
              <a:t>mana</a:t>
            </a:r>
            <a:r>
              <a:rPr lang="en-US" sz="3600" dirty="0" smtClean="0"/>
              <a:t> </a:t>
            </a:r>
            <a:r>
              <a:rPr lang="en-US" sz="3600" dirty="0" err="1" smtClean="0"/>
              <a:t>isinya</a:t>
            </a:r>
            <a:r>
              <a:rPr lang="en-US" sz="3600" dirty="0" smtClean="0"/>
              <a:t> </a:t>
            </a:r>
            <a:r>
              <a:rPr lang="en-US" sz="3600" dirty="0" err="1" smtClean="0"/>
              <a:t>ditulis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tujuan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menjelaskan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memberikan</a:t>
            </a:r>
            <a:r>
              <a:rPr lang="en-US" sz="3600" dirty="0" smtClean="0"/>
              <a:t> </a:t>
            </a:r>
            <a:r>
              <a:rPr lang="en-US" sz="3600" dirty="0" err="1" smtClean="0"/>
              <a:t>pengertian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gaya</a:t>
            </a:r>
            <a:r>
              <a:rPr lang="en-US" sz="3600" dirty="0" smtClean="0"/>
              <a:t> </a:t>
            </a:r>
            <a:r>
              <a:rPr lang="en-US" sz="3600" dirty="0" err="1" smtClean="0"/>
              <a:t>penulisan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singkat</a:t>
            </a:r>
            <a:r>
              <a:rPr lang="en-US" sz="3600" dirty="0" smtClean="0"/>
              <a:t>, </a:t>
            </a:r>
            <a:r>
              <a:rPr lang="en-US" sz="3600" dirty="0" err="1" smtClean="0"/>
              <a:t>padat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akurat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1</cp:revision>
  <dcterms:created xsi:type="dcterms:W3CDTF">2020-08-30T09:54:58Z</dcterms:created>
  <dcterms:modified xsi:type="dcterms:W3CDTF">2020-08-30T10:00:17Z</dcterms:modified>
</cp:coreProperties>
</file>