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D362-FC15-49EB-8123-0C3E4A4DA98F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471B-68C7-4A82-BFD5-CF82B952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2457466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一起看电视 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sz="5400" dirty="0" err="1" smtClean="0"/>
              <a:t>Yī</a:t>
            </a:r>
            <a:r>
              <a:rPr lang="zh-CN" altLang="en-US" sz="5400" dirty="0" smtClean="0"/>
              <a:t> </a:t>
            </a:r>
            <a:r>
              <a:rPr lang="en-US" sz="5400" dirty="0" err="1" smtClean="0"/>
              <a:t>qǐ</a:t>
            </a:r>
            <a:r>
              <a:rPr lang="en-US" sz="5400" dirty="0" smtClean="0"/>
              <a:t> </a:t>
            </a:r>
            <a:r>
              <a:rPr lang="en-US" sz="5400" dirty="0" err="1" smtClean="0"/>
              <a:t>kàn</a:t>
            </a:r>
            <a:r>
              <a:rPr lang="en-US" sz="5400" dirty="0" smtClean="0"/>
              <a:t> </a:t>
            </a:r>
            <a:r>
              <a:rPr lang="en-US" sz="5400" dirty="0" err="1" smtClean="0"/>
              <a:t>diàn</a:t>
            </a:r>
            <a:r>
              <a:rPr lang="zh-CN" altLang="en-US" sz="5400" dirty="0" smtClean="0"/>
              <a:t> </a:t>
            </a:r>
            <a:r>
              <a:rPr lang="en-US" sz="5400" dirty="0" err="1" smtClean="0"/>
              <a:t>shì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7</a:t>
            </a:r>
          </a:p>
          <a:p>
            <a:r>
              <a:rPr lang="en-US" dirty="0" err="1" smtClean="0"/>
              <a:t>Catatan</a:t>
            </a:r>
            <a:endParaRPr lang="en-US" dirty="0" smtClean="0"/>
          </a:p>
          <a:p>
            <a:r>
              <a:rPr lang="en-US" dirty="0" err="1" smtClean="0"/>
              <a:t>Minggu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主持人 </a:t>
            </a:r>
            <a:r>
              <a:rPr lang="en-US" dirty="0" err="1" smtClean="0"/>
              <a:t>zhǔ</a:t>
            </a:r>
            <a:r>
              <a:rPr lang="zh-CN" alt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rén</a:t>
            </a:r>
            <a:r>
              <a:rPr lang="en-US" dirty="0" smtClean="0"/>
              <a:t> = </a:t>
            </a:r>
            <a:r>
              <a:rPr lang="en-US" dirty="0" err="1" smtClean="0"/>
              <a:t>pembawa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他们是</a:t>
            </a:r>
            <a:r>
              <a:rPr lang="zh-CN" altLang="en-US" b="1" dirty="0" smtClean="0">
                <a:solidFill>
                  <a:srgbClr val="FF0000"/>
                </a:solidFill>
              </a:rPr>
              <a:t>主持人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t</a:t>
            </a:r>
            <a:r>
              <a:rPr lang="en-US" dirty="0" err="1" smtClean="0"/>
              <a:t>āmen</a:t>
            </a:r>
            <a:r>
              <a:rPr lang="en-US" dirty="0" smtClean="0"/>
              <a:t> </a:t>
            </a:r>
            <a:r>
              <a:rPr lang="en-US" dirty="0" err="1" smtClean="0"/>
              <a:t>shì</a:t>
            </a:r>
            <a:r>
              <a:rPr lang="en-US" dirty="0" smtClean="0"/>
              <a:t> </a:t>
            </a:r>
            <a:r>
              <a:rPr lang="en-US" dirty="0" err="1" smtClean="0"/>
              <a:t>zhǔchí</a:t>
            </a:r>
            <a:r>
              <a:rPr lang="en-US" dirty="0" smtClean="0"/>
              <a:t> </a:t>
            </a:r>
            <a:r>
              <a:rPr lang="en-US" dirty="0" err="1" smtClean="0"/>
              <a:t>rén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pembawa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teks-pembawa-acar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500438"/>
            <a:ext cx="4524647" cy="30145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观众观众 </a:t>
            </a:r>
            <a:r>
              <a:rPr lang="en-US" altLang="zh-CN" dirty="0" err="1" smtClean="0"/>
              <a:t>g</a:t>
            </a:r>
            <a:r>
              <a:rPr lang="en-US" dirty="0" err="1" smtClean="0"/>
              <a:t>uān</a:t>
            </a:r>
            <a:r>
              <a:rPr lang="en-US" dirty="0" smtClean="0"/>
              <a:t> </a:t>
            </a:r>
            <a:r>
              <a:rPr lang="en-US" dirty="0" err="1" smtClean="0"/>
              <a:t>zhòng</a:t>
            </a:r>
            <a:r>
              <a:rPr lang="en-US" dirty="0" smtClean="0"/>
              <a:t> = </a:t>
            </a:r>
            <a:r>
              <a:rPr lang="en-US" dirty="0" err="1" smtClean="0"/>
              <a:t>penonton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他们是</a:t>
            </a:r>
            <a:r>
              <a:rPr lang="zh-CN" altLang="en-US" b="1" dirty="0" smtClean="0">
                <a:solidFill>
                  <a:srgbClr val="FF0000"/>
                </a:solidFill>
              </a:rPr>
              <a:t>观众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tāmen</a:t>
            </a:r>
            <a:r>
              <a:rPr lang="en-US" dirty="0" smtClean="0"/>
              <a:t> </a:t>
            </a:r>
            <a:r>
              <a:rPr lang="en-US" dirty="0" err="1" smtClean="0"/>
              <a:t>shì</a:t>
            </a:r>
            <a:r>
              <a:rPr lang="en-US" dirty="0" smtClean="0"/>
              <a:t> </a:t>
            </a:r>
            <a:r>
              <a:rPr lang="en-US" dirty="0" err="1" smtClean="0"/>
              <a:t>guānzhòng</a:t>
            </a:r>
            <a:r>
              <a:rPr lang="en-US" dirty="0" smtClean="0"/>
              <a:t>.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5735667086_b07c305fdc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500438"/>
            <a:ext cx="5857916" cy="29262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练习 </a:t>
            </a:r>
            <a:r>
              <a:rPr lang="en-US" b="1" dirty="0" err="1" smtClean="0"/>
              <a:t>Liàn</a:t>
            </a:r>
            <a:r>
              <a:rPr lang="zh-CN" altLang="en-US" b="1" dirty="0" smtClean="0"/>
              <a:t> </a:t>
            </a:r>
            <a:r>
              <a:rPr lang="en-US" b="1" dirty="0" err="1" smtClean="0"/>
              <a:t>xí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Latihan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写拼音 </a:t>
            </a:r>
            <a:r>
              <a:rPr lang="en-US" b="1" dirty="0" err="1" smtClean="0"/>
              <a:t>Xiě</a:t>
            </a:r>
            <a:r>
              <a:rPr lang="en-US" b="1" dirty="0" smtClean="0"/>
              <a:t> </a:t>
            </a:r>
            <a:r>
              <a:rPr lang="en-US" b="1" dirty="0" err="1" smtClean="0"/>
              <a:t>pīnyīn</a:t>
            </a:r>
            <a:r>
              <a:rPr lang="en-US" b="1" dirty="0" smtClean="0"/>
              <a:t> = </a:t>
            </a:r>
            <a:r>
              <a:rPr lang="en-US" b="1" dirty="0" err="1" smtClean="0"/>
              <a:t>tulis</a:t>
            </a:r>
            <a:r>
              <a:rPr lang="en-US" b="1" dirty="0" smtClean="0"/>
              <a:t> pinyin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看新闻，我可以了解国内外发生的事情。</a:t>
            </a:r>
            <a:endParaRPr lang="en-US" altLang="zh-CN" dirty="0" smtClean="0"/>
          </a:p>
          <a:p>
            <a:r>
              <a:rPr lang="zh-CN" altLang="en-US" dirty="0" smtClean="0"/>
              <a:t>看天气预报，我可以了解全岛的天气情况。</a:t>
            </a:r>
            <a:endParaRPr lang="en-US" altLang="zh-CN" dirty="0" smtClean="0"/>
          </a:p>
          <a:p>
            <a:r>
              <a:rPr lang="zh-CN" altLang="en-US" dirty="0" smtClean="0"/>
              <a:t>这部电影很好看，观众都看得入迷了。</a:t>
            </a:r>
            <a:endParaRPr lang="en-US" altLang="zh-CN" dirty="0" smtClean="0"/>
          </a:p>
          <a:p>
            <a:r>
              <a:rPr lang="zh-CN" altLang="en-US" dirty="0" smtClean="0"/>
              <a:t>这个故事很有趣，小朋友们都听得入迷了。</a:t>
            </a:r>
            <a:endParaRPr lang="en-US" altLang="zh-CN" dirty="0" smtClean="0"/>
          </a:p>
          <a:p>
            <a:r>
              <a:rPr lang="zh-CN" altLang="en-US" dirty="0" smtClean="0"/>
              <a:t>这个节目每星期播放一次，每次一个小时。</a:t>
            </a:r>
            <a:endParaRPr lang="en-US" altLang="zh-CN" dirty="0" smtClean="0"/>
          </a:p>
          <a:p>
            <a:r>
              <a:rPr lang="zh-CN" altLang="en-US" dirty="0" smtClean="0"/>
              <a:t>这部连续剧共有三十集，每天晚上播放两集。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6446" y="5357826"/>
            <a:ext cx="292895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PLECO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生词 </a:t>
            </a:r>
            <a:r>
              <a:rPr lang="en-US" dirty="0" err="1" smtClean="0"/>
              <a:t>Shēng</a:t>
            </a:r>
            <a:r>
              <a:rPr lang="zh-CN" altLang="en-US" dirty="0" smtClean="0"/>
              <a:t> </a:t>
            </a:r>
            <a:r>
              <a:rPr lang="en-US" dirty="0" err="1" smtClean="0"/>
              <a:t>cí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kosakata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786874" cy="6143644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起 </a:t>
            </a:r>
            <a:r>
              <a:rPr lang="en-US" altLang="zh-CN" dirty="0" err="1" smtClean="0"/>
              <a:t>y</a:t>
            </a:r>
            <a:r>
              <a:rPr lang="en-US" dirty="0" err="1" smtClean="0"/>
              <a:t>ī</a:t>
            </a:r>
            <a:r>
              <a:rPr lang="zh-CN" altLang="en-US" dirty="0" smtClean="0"/>
              <a:t> </a:t>
            </a:r>
            <a:r>
              <a:rPr lang="en-US" dirty="0" err="1" smtClean="0"/>
              <a:t>qǐ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bersama</a:t>
            </a:r>
            <a:endParaRPr lang="en-US" altLang="zh-CN" dirty="0" smtClean="0"/>
          </a:p>
          <a:p>
            <a:r>
              <a:rPr lang="zh-CN" altLang="en-US" dirty="0" smtClean="0"/>
              <a:t>看 </a:t>
            </a:r>
            <a:r>
              <a:rPr lang="en-US" dirty="0" err="1" smtClean="0"/>
              <a:t>kàn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melihat</a:t>
            </a:r>
            <a:endParaRPr lang="en-US" altLang="zh-CN" dirty="0" smtClean="0"/>
          </a:p>
          <a:p>
            <a:r>
              <a:rPr lang="zh-CN" altLang="en-US" dirty="0"/>
              <a:t>喜</a:t>
            </a:r>
            <a:r>
              <a:rPr lang="zh-CN" altLang="en-US" dirty="0" smtClean="0"/>
              <a:t>欢 </a:t>
            </a:r>
            <a:r>
              <a:rPr lang="en-US" dirty="0" err="1" smtClean="0"/>
              <a:t>xǐ</a:t>
            </a:r>
            <a:r>
              <a:rPr lang="zh-CN" altLang="en-US" dirty="0" smtClean="0"/>
              <a:t> </a:t>
            </a:r>
            <a:r>
              <a:rPr lang="en-US" dirty="0" err="1" smtClean="0"/>
              <a:t>huān</a:t>
            </a:r>
            <a:r>
              <a:rPr 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suka</a:t>
            </a:r>
            <a:endParaRPr lang="en-US" altLang="zh-CN" dirty="0" smtClean="0"/>
          </a:p>
          <a:p>
            <a:r>
              <a:rPr lang="zh-CN" altLang="en-US" dirty="0" smtClean="0"/>
              <a:t>电视 </a:t>
            </a:r>
            <a:r>
              <a:rPr lang="en-US" dirty="0" err="1" smtClean="0"/>
              <a:t>diàn</a:t>
            </a:r>
            <a:r>
              <a:rPr lang="zh-CN" altLang="en-US" dirty="0" smtClean="0"/>
              <a:t> </a:t>
            </a:r>
            <a:r>
              <a:rPr lang="en-US" dirty="0" err="1" smtClean="0"/>
              <a:t>shì</a:t>
            </a:r>
            <a:r>
              <a:rPr lang="en-US" dirty="0" smtClean="0"/>
              <a:t> = TV</a:t>
            </a:r>
            <a:endParaRPr lang="en-US" altLang="zh-CN" dirty="0" smtClean="0"/>
          </a:p>
          <a:p>
            <a:r>
              <a:rPr lang="zh-CN" altLang="en-US" dirty="0"/>
              <a:t>电视</a:t>
            </a:r>
            <a:r>
              <a:rPr lang="zh-CN" altLang="en-US" dirty="0" smtClean="0"/>
              <a:t>剧 </a:t>
            </a:r>
            <a:r>
              <a:rPr lang="en-US" dirty="0" err="1" smtClean="0"/>
              <a:t>diàn</a:t>
            </a:r>
            <a:r>
              <a:rPr lang="zh-CN" altLang="en-US" dirty="0" smtClean="0"/>
              <a:t> </a:t>
            </a:r>
            <a:r>
              <a:rPr lang="en-US" dirty="0" err="1" smtClean="0"/>
              <a:t>shì</a:t>
            </a:r>
            <a:r>
              <a:rPr lang="zh-CN" altLang="en-US" dirty="0" smtClean="0"/>
              <a:t> </a:t>
            </a:r>
            <a:r>
              <a:rPr lang="en-US" dirty="0" err="1" smtClean="0"/>
              <a:t>jù</a:t>
            </a:r>
            <a:r>
              <a:rPr lang="en-US" dirty="0" smtClean="0"/>
              <a:t> = serial TV</a:t>
            </a:r>
            <a:endParaRPr lang="en-US" altLang="zh-CN" dirty="0" smtClean="0"/>
          </a:p>
          <a:p>
            <a:r>
              <a:rPr lang="zh-CN" altLang="en-US" dirty="0"/>
              <a:t>连续</a:t>
            </a:r>
            <a:r>
              <a:rPr lang="zh-CN" altLang="en-US" dirty="0" smtClean="0"/>
              <a:t>剧 </a:t>
            </a:r>
            <a:r>
              <a:rPr lang="en-US" dirty="0" err="1" smtClean="0"/>
              <a:t>lián</a:t>
            </a:r>
            <a:r>
              <a:rPr lang="zh-CN" altLang="en-US" dirty="0" smtClean="0"/>
              <a:t> </a:t>
            </a:r>
            <a:r>
              <a:rPr lang="en-US" dirty="0" err="1" smtClean="0"/>
              <a:t>xù</a:t>
            </a:r>
            <a:r>
              <a:rPr lang="zh-CN" altLang="en-US" dirty="0" smtClean="0"/>
              <a:t> </a:t>
            </a:r>
            <a:r>
              <a:rPr lang="en-US" dirty="0" err="1" smtClean="0"/>
              <a:t>jù</a:t>
            </a:r>
            <a:r>
              <a:rPr lang="en-US" dirty="0" smtClean="0"/>
              <a:t> = </a:t>
            </a:r>
            <a:r>
              <a:rPr lang="en-US" dirty="0" err="1" smtClean="0"/>
              <a:t>sinetron</a:t>
            </a:r>
            <a:endParaRPr lang="en-US" altLang="zh-CN" dirty="0" smtClean="0"/>
          </a:p>
          <a:p>
            <a:r>
              <a:rPr lang="zh-CN" altLang="en-US" dirty="0"/>
              <a:t>综艺节</a:t>
            </a:r>
            <a:r>
              <a:rPr lang="zh-CN" altLang="en-US" dirty="0" smtClean="0"/>
              <a:t>目 </a:t>
            </a:r>
            <a:r>
              <a:rPr lang="en-US" dirty="0" err="1" smtClean="0"/>
              <a:t>zōng</a:t>
            </a:r>
            <a:r>
              <a:rPr lang="zh-CN" altLang="en-US" dirty="0" smtClean="0"/>
              <a:t> </a:t>
            </a:r>
            <a:r>
              <a:rPr lang="en-US" dirty="0" err="1" smtClean="0"/>
              <a:t>yì</a:t>
            </a:r>
            <a:r>
              <a:rPr lang="zh-CN" altLang="en-US" dirty="0" smtClean="0"/>
              <a:t> </a:t>
            </a:r>
            <a:r>
              <a:rPr lang="en-US" dirty="0" err="1" smtClean="0"/>
              <a:t>jié</a:t>
            </a:r>
            <a:r>
              <a:rPr lang="zh-CN" altLang="en-US" dirty="0" smtClean="0"/>
              <a:t> </a:t>
            </a:r>
            <a:r>
              <a:rPr lang="en-US" dirty="0" err="1" smtClean="0"/>
              <a:t>mù</a:t>
            </a:r>
            <a:r>
              <a:rPr lang="en-US" dirty="0" smtClean="0"/>
              <a:t> = variety show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闻 </a:t>
            </a:r>
            <a:r>
              <a:rPr lang="en-US" dirty="0" err="1" smtClean="0"/>
              <a:t>xīn</a:t>
            </a:r>
            <a:r>
              <a:rPr lang="zh-CN" altLang="en-US" dirty="0" smtClean="0"/>
              <a:t> </a:t>
            </a:r>
            <a:r>
              <a:rPr lang="en-US" dirty="0" err="1" smtClean="0"/>
              <a:t>wén</a:t>
            </a:r>
            <a:r>
              <a:rPr lang="en-US" dirty="0" smtClean="0"/>
              <a:t> = </a:t>
            </a:r>
            <a:r>
              <a:rPr lang="en-US" dirty="0" err="1" smtClean="0"/>
              <a:t>berita</a:t>
            </a:r>
            <a:endParaRPr lang="en-US" altLang="zh-CN" dirty="0" smtClean="0"/>
          </a:p>
          <a:p>
            <a:r>
              <a:rPr lang="zh-CN" altLang="en-US" dirty="0" smtClean="0"/>
              <a:t>天气预报 </a:t>
            </a:r>
            <a:r>
              <a:rPr lang="en-US" dirty="0" err="1" smtClean="0"/>
              <a:t>tiān</a:t>
            </a:r>
            <a:r>
              <a:rPr lang="zh-CN" altLang="en-US" dirty="0" smtClean="0"/>
              <a:t> </a:t>
            </a:r>
            <a:r>
              <a:rPr lang="en-US" dirty="0" err="1" smtClean="0"/>
              <a:t>qì</a:t>
            </a:r>
            <a:r>
              <a:rPr lang="en-US" dirty="0" smtClean="0"/>
              <a:t> </a:t>
            </a:r>
            <a:r>
              <a:rPr lang="en-US" dirty="0" err="1" smtClean="0"/>
              <a:t>yù</a:t>
            </a:r>
            <a:r>
              <a:rPr lang="zh-CN" alt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= </a:t>
            </a:r>
            <a:r>
              <a:rPr lang="en-US" dirty="0" err="1" smtClean="0"/>
              <a:t>berita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endParaRPr lang="en-US" altLang="zh-CN" dirty="0" smtClean="0"/>
          </a:p>
          <a:p>
            <a:r>
              <a:rPr lang="zh-CN" altLang="en-US" dirty="0"/>
              <a:t>广</a:t>
            </a:r>
            <a:r>
              <a:rPr lang="zh-CN" altLang="en-US" dirty="0" smtClean="0"/>
              <a:t>告 </a:t>
            </a:r>
            <a:r>
              <a:rPr lang="en-US" dirty="0" err="1" smtClean="0"/>
              <a:t>guǎng</a:t>
            </a:r>
            <a:r>
              <a:rPr lang="zh-CN" altLang="en-US" dirty="0" smtClean="0"/>
              <a:t> </a:t>
            </a:r>
            <a:r>
              <a:rPr lang="en-US" dirty="0" err="1" smtClean="0"/>
              <a:t>gào</a:t>
            </a:r>
            <a:r>
              <a:rPr lang="en-US" dirty="0" smtClean="0"/>
              <a:t> = </a:t>
            </a:r>
            <a:r>
              <a:rPr lang="en-US" dirty="0" err="1" smtClean="0"/>
              <a:t>iklan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节目 </a:t>
            </a:r>
            <a:r>
              <a:rPr lang="en-US" altLang="zh-CN" dirty="0" err="1" smtClean="0"/>
              <a:t>j</a:t>
            </a:r>
            <a:r>
              <a:rPr lang="en-US" dirty="0" err="1" smtClean="0"/>
              <a:t>ié</a:t>
            </a:r>
            <a:r>
              <a:rPr lang="zh-CN" altLang="en-US" dirty="0" smtClean="0"/>
              <a:t> </a:t>
            </a:r>
            <a:r>
              <a:rPr lang="en-US" dirty="0" err="1" smtClean="0"/>
              <a:t>mù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acara</a:t>
            </a:r>
            <a:endParaRPr lang="en-US" altLang="zh-CN" dirty="0" smtClean="0"/>
          </a:p>
          <a:p>
            <a:r>
              <a:rPr lang="zh-CN" altLang="en-US" dirty="0" smtClean="0"/>
              <a:t>集 </a:t>
            </a:r>
            <a:r>
              <a:rPr lang="en-US" dirty="0" err="1" smtClean="0"/>
              <a:t>jí</a:t>
            </a:r>
            <a:r>
              <a:rPr lang="en-US" dirty="0" smtClean="0"/>
              <a:t> = episode</a:t>
            </a:r>
            <a:endParaRPr lang="en-US" altLang="zh-CN" dirty="0" smtClean="0"/>
          </a:p>
          <a:p>
            <a:r>
              <a:rPr lang="zh-CN" altLang="en-US" dirty="0" smtClean="0"/>
              <a:t>大结局 </a:t>
            </a:r>
            <a:r>
              <a:rPr lang="en-US" dirty="0" err="1" smtClean="0"/>
              <a:t>dà</a:t>
            </a:r>
            <a:r>
              <a:rPr lang="en-US" dirty="0" smtClean="0"/>
              <a:t> </a:t>
            </a:r>
            <a:r>
              <a:rPr lang="en-US" dirty="0" err="1" smtClean="0"/>
              <a:t>jié</a:t>
            </a:r>
            <a:r>
              <a:rPr lang="en-US" dirty="0" smtClean="0"/>
              <a:t> </a:t>
            </a:r>
            <a:r>
              <a:rPr lang="en-US" dirty="0" err="1" smtClean="0"/>
              <a:t>jú</a:t>
            </a:r>
            <a:r>
              <a:rPr lang="en-US" dirty="0" smtClean="0"/>
              <a:t> = episode </a:t>
            </a:r>
            <a:r>
              <a:rPr lang="en-US" dirty="0" err="1" smtClean="0"/>
              <a:t>terakhir</a:t>
            </a:r>
            <a:endParaRPr lang="en-US" altLang="zh-CN" dirty="0" smtClean="0"/>
          </a:p>
          <a:p>
            <a:r>
              <a:rPr lang="zh-CN" altLang="en-US" dirty="0" smtClean="0"/>
              <a:t>入迷 </a:t>
            </a:r>
            <a:r>
              <a:rPr lang="en-US" dirty="0" err="1" smtClean="0"/>
              <a:t>rù</a:t>
            </a:r>
            <a:r>
              <a:rPr lang="zh-CN" altLang="en-US" dirty="0" smtClean="0"/>
              <a:t> </a:t>
            </a:r>
            <a:r>
              <a:rPr lang="en-US" dirty="0" err="1" smtClean="0"/>
              <a:t>mí</a:t>
            </a:r>
            <a:r>
              <a:rPr lang="en-US" dirty="0" smtClean="0"/>
              <a:t> = </a:t>
            </a:r>
            <a:r>
              <a:rPr lang="en-US" dirty="0" err="1" smtClean="0"/>
              <a:t>terpesona</a:t>
            </a:r>
            <a:endParaRPr lang="en-US" altLang="zh-CN" dirty="0" smtClean="0"/>
          </a:p>
          <a:p>
            <a:r>
              <a:rPr lang="zh-CN" altLang="en-US" dirty="0" smtClean="0"/>
              <a:t>电影 </a:t>
            </a:r>
            <a:r>
              <a:rPr lang="en-US" dirty="0" err="1" smtClean="0"/>
              <a:t>diàn</a:t>
            </a:r>
            <a:r>
              <a:rPr lang="zh-CN" altLang="en-US" dirty="0" smtClean="0"/>
              <a:t> </a:t>
            </a:r>
            <a:r>
              <a:rPr lang="en-US" dirty="0" err="1" smtClean="0"/>
              <a:t>yǐng</a:t>
            </a:r>
            <a:r>
              <a:rPr lang="en-US" dirty="0" smtClean="0"/>
              <a:t> = film </a:t>
            </a:r>
            <a:r>
              <a:rPr lang="en-US" dirty="0" err="1" smtClean="0"/>
              <a:t>bioskop</a:t>
            </a:r>
            <a:endParaRPr lang="en-US" altLang="zh-CN" dirty="0" smtClean="0"/>
          </a:p>
          <a:p>
            <a:r>
              <a:rPr lang="zh-CN" altLang="en-US" dirty="0" smtClean="0"/>
              <a:t>播放 </a:t>
            </a:r>
            <a:r>
              <a:rPr lang="en-US" dirty="0" err="1" smtClean="0"/>
              <a:t>bò</a:t>
            </a:r>
            <a:r>
              <a:rPr lang="zh-CN" altLang="en-US" dirty="0" smtClean="0"/>
              <a:t> </a:t>
            </a:r>
            <a:r>
              <a:rPr lang="en-US" dirty="0" err="1" smtClean="0"/>
              <a:t>fàng</a:t>
            </a:r>
            <a:r>
              <a:rPr lang="en-US" dirty="0" smtClean="0"/>
              <a:t> = </a:t>
            </a:r>
            <a:r>
              <a:rPr lang="en-US" dirty="0" err="1" smtClean="0"/>
              <a:t>menyiarkan</a:t>
            </a:r>
            <a:endParaRPr lang="en-US" altLang="zh-CN" dirty="0" smtClean="0"/>
          </a:p>
          <a:p>
            <a:r>
              <a:rPr lang="zh-CN" altLang="en-US" dirty="0" smtClean="0"/>
              <a:t>主持人 </a:t>
            </a:r>
            <a:r>
              <a:rPr lang="en-US" dirty="0" err="1" smtClean="0"/>
              <a:t>zhǔ</a:t>
            </a:r>
            <a:r>
              <a:rPr lang="zh-CN" alt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rén</a:t>
            </a:r>
            <a:r>
              <a:rPr lang="en-US" dirty="0" smtClean="0"/>
              <a:t> = </a:t>
            </a:r>
            <a:r>
              <a:rPr lang="en-US" dirty="0" err="1" smtClean="0"/>
              <a:t>pembawa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endParaRPr lang="en-US" altLang="zh-CN" dirty="0" smtClean="0"/>
          </a:p>
          <a:p>
            <a:r>
              <a:rPr lang="zh-CN" altLang="en-US" dirty="0" smtClean="0"/>
              <a:t>观众 </a:t>
            </a:r>
            <a:r>
              <a:rPr lang="en-US" altLang="zh-CN" dirty="0" err="1" smtClean="0"/>
              <a:t>g</a:t>
            </a:r>
            <a:r>
              <a:rPr lang="en-US" dirty="0" err="1" smtClean="0"/>
              <a:t>uān</a:t>
            </a:r>
            <a:r>
              <a:rPr lang="en-US" dirty="0" smtClean="0"/>
              <a:t> </a:t>
            </a:r>
            <a:r>
              <a:rPr lang="en-US" dirty="0" err="1" smtClean="0"/>
              <a:t>zhòng</a:t>
            </a:r>
            <a:r>
              <a:rPr lang="en-US" dirty="0" smtClean="0"/>
              <a:t> = </a:t>
            </a:r>
            <a:r>
              <a:rPr lang="en-US" dirty="0" err="1" smtClean="0"/>
              <a:t>penonton</a:t>
            </a:r>
            <a:endParaRPr lang="en-US" dirty="0" smtClean="0"/>
          </a:p>
          <a:p>
            <a:r>
              <a:rPr lang="zh-CN" altLang="en-US" dirty="0" smtClean="0"/>
              <a:t>国</a:t>
            </a:r>
            <a:r>
              <a:rPr lang="zh-CN" altLang="en-US" dirty="0" smtClean="0"/>
              <a:t>内 </a:t>
            </a:r>
            <a:r>
              <a:rPr lang="en-US" dirty="0" err="1" smtClean="0"/>
              <a:t>guó</a:t>
            </a:r>
            <a:r>
              <a:rPr lang="zh-CN" altLang="en-US" dirty="0" smtClean="0"/>
              <a:t> </a:t>
            </a:r>
            <a:r>
              <a:rPr lang="en-US" dirty="0" err="1" smtClean="0"/>
              <a:t>nèi</a:t>
            </a:r>
            <a:r>
              <a:rPr lang="en-US" dirty="0" smtClean="0"/>
              <a:t> =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endParaRPr lang="en-US" altLang="zh-CN" dirty="0" smtClean="0"/>
          </a:p>
          <a:p>
            <a:r>
              <a:rPr lang="zh-CN" altLang="en-US" dirty="0" smtClean="0"/>
              <a:t>国</a:t>
            </a:r>
            <a:r>
              <a:rPr lang="zh-CN" altLang="en-US" dirty="0" smtClean="0"/>
              <a:t>外 </a:t>
            </a:r>
            <a:r>
              <a:rPr lang="en-US" dirty="0" err="1" smtClean="0"/>
              <a:t>guó</a:t>
            </a:r>
            <a:r>
              <a:rPr lang="zh-CN" altLang="en-US" dirty="0" smtClean="0"/>
              <a:t> </a:t>
            </a:r>
            <a:r>
              <a:rPr lang="en-US" dirty="0" err="1" smtClean="0"/>
              <a:t>wài</a:t>
            </a:r>
            <a:r>
              <a:rPr lang="en-US" dirty="0" smtClean="0"/>
              <a:t> =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节目 </a:t>
            </a:r>
            <a:r>
              <a:rPr lang="en-US" altLang="zh-CN" dirty="0" err="1" smtClean="0"/>
              <a:t>j</a:t>
            </a:r>
            <a:r>
              <a:rPr lang="en-US" dirty="0" err="1" smtClean="0"/>
              <a:t>ié</a:t>
            </a:r>
            <a:r>
              <a:rPr lang="zh-CN" altLang="en-US" dirty="0" smtClean="0"/>
              <a:t> </a:t>
            </a:r>
            <a:r>
              <a:rPr lang="en-US" dirty="0" err="1" smtClean="0"/>
              <a:t>mù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acara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 : </a:t>
            </a:r>
            <a:r>
              <a:rPr lang="zh-CN" altLang="en-US" dirty="0" smtClean="0"/>
              <a:t>你喜欢看什么电视节目？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nǐ</a:t>
            </a:r>
            <a:r>
              <a:rPr lang="en-US" dirty="0" smtClean="0"/>
              <a:t> </a:t>
            </a:r>
            <a:r>
              <a:rPr lang="en-US" dirty="0" err="1" smtClean="0"/>
              <a:t>xǐhuan</a:t>
            </a:r>
            <a:r>
              <a:rPr lang="en-US" dirty="0" smtClean="0"/>
              <a:t> </a:t>
            </a:r>
            <a:r>
              <a:rPr lang="en-US" dirty="0" err="1" smtClean="0"/>
              <a:t>kàn</a:t>
            </a:r>
            <a:r>
              <a:rPr lang="en-US" dirty="0" smtClean="0"/>
              <a:t> </a:t>
            </a:r>
            <a:r>
              <a:rPr lang="en-US" dirty="0" err="1" smtClean="0"/>
              <a:t>shénme</a:t>
            </a:r>
            <a:r>
              <a:rPr lang="en-US" dirty="0" smtClean="0"/>
              <a:t> </a:t>
            </a:r>
            <a:r>
              <a:rPr lang="en-US" dirty="0" err="1" smtClean="0"/>
              <a:t>diànshì</a:t>
            </a:r>
            <a:r>
              <a:rPr lang="en-US" dirty="0" smtClean="0"/>
              <a:t> </a:t>
            </a:r>
            <a:r>
              <a:rPr lang="en-US" dirty="0" err="1" smtClean="0"/>
              <a:t>jiémù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menonton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 TV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cara-TV-Compilation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3571876"/>
            <a:ext cx="5857916" cy="29467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集 </a:t>
            </a:r>
            <a:r>
              <a:rPr lang="en-US" dirty="0" err="1" smtClean="0"/>
              <a:t>jí</a:t>
            </a:r>
            <a:r>
              <a:rPr lang="en-US" dirty="0" smtClean="0"/>
              <a:t> =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这部连续剧有多少</a:t>
            </a:r>
            <a:r>
              <a:rPr lang="zh-CN" altLang="en-US" b="1" dirty="0" smtClean="0">
                <a:solidFill>
                  <a:srgbClr val="FF0000"/>
                </a:solidFill>
              </a:rPr>
              <a:t>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z</a:t>
            </a:r>
            <a:r>
              <a:rPr lang="en-US" dirty="0" err="1" smtClean="0"/>
              <a:t>hè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liánxùjù</a:t>
            </a:r>
            <a:r>
              <a:rPr lang="en-US" dirty="0" smtClean="0"/>
              <a:t> </a:t>
            </a:r>
            <a:r>
              <a:rPr lang="en-US" dirty="0" err="1" smtClean="0"/>
              <a:t>yǒu</a:t>
            </a:r>
            <a:r>
              <a:rPr lang="en-US" dirty="0" smtClean="0"/>
              <a:t> </a:t>
            </a:r>
            <a:r>
              <a:rPr lang="en-US" dirty="0" err="1" smtClean="0"/>
              <a:t>duōshǎo</a:t>
            </a:r>
            <a:r>
              <a:rPr lang="en-US" dirty="0" smtClean="0"/>
              <a:t> </a:t>
            </a:r>
            <a:r>
              <a:rPr lang="en-US" dirty="0" err="1" smtClean="0"/>
              <a:t>jí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episode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sinetron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zh-CN" altLang="en-US" dirty="0" smtClean="0"/>
              <a:t>这部连续剧有二十</a:t>
            </a:r>
            <a:r>
              <a:rPr lang="zh-CN" altLang="en-US" b="1" dirty="0" smtClean="0">
                <a:solidFill>
                  <a:srgbClr val="FF0000"/>
                </a:solidFill>
              </a:rPr>
              <a:t>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</a:t>
            </a:r>
            <a:r>
              <a:rPr lang="en-US" altLang="zh-CN" dirty="0" err="1" smtClean="0"/>
              <a:t>z</a:t>
            </a:r>
            <a:r>
              <a:rPr lang="en-US" dirty="0" err="1" smtClean="0"/>
              <a:t>hè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liánxùjù</a:t>
            </a:r>
            <a:r>
              <a:rPr lang="en-US" dirty="0" smtClean="0"/>
              <a:t> </a:t>
            </a:r>
            <a:r>
              <a:rPr lang="en-US" dirty="0" err="1" smtClean="0"/>
              <a:t>yǒu</a:t>
            </a:r>
            <a:r>
              <a:rPr lang="en-US" dirty="0" smtClean="0"/>
              <a:t> </a:t>
            </a:r>
            <a:r>
              <a:rPr lang="en-US" dirty="0" err="1" smtClean="0"/>
              <a:t>èrshí</a:t>
            </a:r>
            <a:r>
              <a:rPr lang="en-US" dirty="0" smtClean="0"/>
              <a:t> </a:t>
            </a:r>
            <a:r>
              <a:rPr lang="en-US" dirty="0" err="1" smtClean="0"/>
              <a:t>jí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ada</a:t>
            </a:r>
            <a:r>
              <a:rPr lang="en-US" dirty="0" smtClean="0"/>
              <a:t> 20 episode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sinetron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7-sinetron-indonesia-terpanjang-tayang-ribuan-episode-dalam-beberapa-tahun-saj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500042"/>
            <a:ext cx="2857520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大结局 </a:t>
            </a:r>
            <a:r>
              <a:rPr lang="en-US" dirty="0" err="1" smtClean="0"/>
              <a:t>dà</a:t>
            </a:r>
            <a:r>
              <a:rPr lang="en-US" dirty="0" smtClean="0"/>
              <a:t> </a:t>
            </a:r>
            <a:r>
              <a:rPr lang="en-US" dirty="0" err="1" smtClean="0"/>
              <a:t>jié</a:t>
            </a:r>
            <a:r>
              <a:rPr lang="en-US" dirty="0" smtClean="0"/>
              <a:t> </a:t>
            </a:r>
            <a:r>
              <a:rPr lang="en-US" dirty="0" err="1" smtClean="0"/>
              <a:t>jú</a:t>
            </a:r>
            <a:r>
              <a:rPr lang="en-US" dirty="0" smtClean="0"/>
              <a:t> = episode </a:t>
            </a:r>
            <a:r>
              <a:rPr lang="en-US" dirty="0" err="1" smtClean="0"/>
              <a:t>terakhir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这部连续剧的</a:t>
            </a:r>
            <a:r>
              <a:rPr lang="zh-CN" altLang="en-US" b="1" dirty="0" smtClean="0">
                <a:solidFill>
                  <a:srgbClr val="FF0000"/>
                </a:solidFill>
              </a:rPr>
              <a:t>大结局</a:t>
            </a:r>
            <a:r>
              <a:rPr lang="zh-CN" altLang="en-US" dirty="0" smtClean="0"/>
              <a:t>很好看。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z</a:t>
            </a:r>
            <a:r>
              <a:rPr lang="en-US" dirty="0" err="1" smtClean="0"/>
              <a:t>hè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liánxùjù</a:t>
            </a:r>
            <a:r>
              <a:rPr lang="en-US" dirty="0" smtClean="0"/>
              <a:t> de </a:t>
            </a:r>
            <a:r>
              <a:rPr lang="en-US" dirty="0" err="1" smtClean="0"/>
              <a:t>dà</a:t>
            </a:r>
            <a:r>
              <a:rPr lang="en-US" dirty="0" smtClean="0"/>
              <a:t> </a:t>
            </a:r>
            <a:r>
              <a:rPr lang="en-US" dirty="0" err="1" smtClean="0"/>
              <a:t>jiéjú</a:t>
            </a:r>
            <a:r>
              <a:rPr lang="en-US" dirty="0" smtClean="0"/>
              <a:t> </a:t>
            </a:r>
            <a:r>
              <a:rPr lang="en-US" dirty="0" err="1" smtClean="0"/>
              <a:t>hěn</a:t>
            </a:r>
            <a:r>
              <a:rPr lang="en-US" dirty="0" smtClean="0"/>
              <a:t> </a:t>
            </a:r>
            <a:r>
              <a:rPr lang="en-US" dirty="0" err="1" smtClean="0"/>
              <a:t>hǎokàn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(Episode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sinetron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naklangit-poster-sinemart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3571876"/>
            <a:ext cx="4572006" cy="29307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入迷 </a:t>
            </a:r>
            <a:r>
              <a:rPr lang="en-US" dirty="0" err="1" smtClean="0"/>
              <a:t>rù</a:t>
            </a:r>
            <a:r>
              <a:rPr lang="zh-CN" altLang="en-US" dirty="0" smtClean="0"/>
              <a:t> </a:t>
            </a:r>
            <a:r>
              <a:rPr lang="en-US" dirty="0" err="1" smtClean="0"/>
              <a:t>mí</a:t>
            </a:r>
            <a:r>
              <a:rPr lang="en-US" dirty="0" smtClean="0"/>
              <a:t> = </a:t>
            </a:r>
            <a:r>
              <a:rPr lang="en-US" dirty="0" err="1" smtClean="0"/>
              <a:t>terpesona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6500858" cy="4525963"/>
          </a:xfrm>
        </p:spPr>
        <p:txBody>
          <a:bodyPr/>
          <a:lstStyle/>
          <a:p>
            <a:r>
              <a:rPr lang="zh-CN" altLang="en-US" dirty="0" smtClean="0"/>
              <a:t>我听他讲故事，都听得</a:t>
            </a:r>
            <a:r>
              <a:rPr lang="zh-CN" altLang="en-US" b="1" dirty="0" smtClean="0">
                <a:solidFill>
                  <a:srgbClr val="FF0000"/>
                </a:solidFill>
              </a:rPr>
              <a:t>入迷</a:t>
            </a:r>
            <a:r>
              <a:rPr lang="zh-CN" altLang="en-US" dirty="0" smtClean="0"/>
              <a:t>了。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w</a:t>
            </a:r>
            <a:r>
              <a:rPr lang="en-US" dirty="0" err="1" smtClean="0"/>
              <a:t>ǒ</a:t>
            </a:r>
            <a:r>
              <a:rPr lang="en-US" dirty="0" smtClean="0"/>
              <a:t> </a:t>
            </a:r>
            <a:r>
              <a:rPr lang="en-US" dirty="0" err="1" smtClean="0"/>
              <a:t>tīng</a:t>
            </a:r>
            <a:r>
              <a:rPr lang="en-US" dirty="0" smtClean="0"/>
              <a:t> </a:t>
            </a:r>
            <a:r>
              <a:rPr lang="en-US" dirty="0" err="1" smtClean="0"/>
              <a:t>tā</a:t>
            </a:r>
            <a:r>
              <a:rPr lang="en-US" dirty="0" smtClean="0"/>
              <a:t> </a:t>
            </a:r>
            <a:r>
              <a:rPr lang="en-US" dirty="0" err="1" smtClean="0"/>
              <a:t>jiǎng</a:t>
            </a:r>
            <a:r>
              <a:rPr lang="en-US" dirty="0" smtClean="0"/>
              <a:t> </a:t>
            </a:r>
            <a:r>
              <a:rPr lang="en-US" dirty="0" err="1" smtClean="0"/>
              <a:t>gùshì</a:t>
            </a:r>
            <a:r>
              <a:rPr lang="en-US" dirty="0" smtClean="0"/>
              <a:t>, </a:t>
            </a:r>
            <a:r>
              <a:rPr lang="en-US" dirty="0" err="1" smtClean="0"/>
              <a:t>dōu</a:t>
            </a:r>
            <a:r>
              <a:rPr lang="en-US" dirty="0" smtClean="0"/>
              <a:t> </a:t>
            </a:r>
            <a:r>
              <a:rPr lang="en-US" dirty="0" err="1" smtClean="0"/>
              <a:t>tīng</a:t>
            </a:r>
            <a:r>
              <a:rPr lang="en-US" dirty="0" smtClean="0"/>
              <a:t> </a:t>
            </a:r>
            <a:r>
              <a:rPr lang="en-US" dirty="0" err="1" smtClean="0"/>
              <a:t>dé</a:t>
            </a:r>
            <a:r>
              <a:rPr lang="en-US" dirty="0" smtClean="0"/>
              <a:t> </a:t>
            </a:r>
            <a:r>
              <a:rPr lang="en-US" dirty="0" err="1" smtClean="0"/>
              <a:t>rùmíle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terpesona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yang </a:t>
            </a:r>
            <a:r>
              <a:rPr lang="en-US" dirty="0" err="1" smtClean="0"/>
              <a:t>diceritakannya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90be8da465166cfb443bc2c60e9ca5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1785926"/>
            <a:ext cx="2293518" cy="40719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电影 </a:t>
            </a:r>
            <a:r>
              <a:rPr lang="en-US" dirty="0" err="1" smtClean="0"/>
              <a:t>diàn</a:t>
            </a:r>
            <a:r>
              <a:rPr lang="zh-CN" altLang="en-US" dirty="0" smtClean="0"/>
              <a:t> </a:t>
            </a:r>
            <a:r>
              <a:rPr lang="en-US" dirty="0" err="1" smtClean="0"/>
              <a:t>yǐng</a:t>
            </a:r>
            <a:r>
              <a:rPr lang="en-US" dirty="0" smtClean="0"/>
              <a:t> = film </a:t>
            </a:r>
            <a:r>
              <a:rPr lang="en-US" dirty="0" err="1" smtClean="0"/>
              <a:t>bioskop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我喜欢看这部</a:t>
            </a:r>
            <a:r>
              <a:rPr lang="zh-CN" altLang="en-US" b="1" dirty="0" smtClean="0">
                <a:solidFill>
                  <a:srgbClr val="FF0000"/>
                </a:solidFill>
              </a:rPr>
              <a:t>电</a:t>
            </a:r>
            <a:r>
              <a:rPr lang="zh-CN" altLang="en-US" b="1" dirty="0" smtClean="0">
                <a:solidFill>
                  <a:srgbClr val="FF0000"/>
                </a:solidFill>
              </a:rPr>
              <a:t>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w</a:t>
            </a:r>
            <a:r>
              <a:rPr lang="en-US" dirty="0" err="1" smtClean="0"/>
              <a:t>ǒ</a:t>
            </a:r>
            <a:r>
              <a:rPr lang="en-US" dirty="0" smtClean="0"/>
              <a:t> </a:t>
            </a:r>
            <a:r>
              <a:rPr lang="en-US" dirty="0" err="1" smtClean="0"/>
              <a:t>xǐhu</a:t>
            </a:r>
            <a:r>
              <a:rPr lang="en-US" altLang="zh-CN" dirty="0" err="1" smtClean="0"/>
              <a:t>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kàn</a:t>
            </a:r>
            <a:r>
              <a:rPr lang="en-US" dirty="0" smtClean="0"/>
              <a:t> </a:t>
            </a:r>
            <a:r>
              <a:rPr lang="en-US" dirty="0" err="1" smtClean="0"/>
              <a:t>zhè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diànyǐng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menonton</a:t>
            </a:r>
            <a:r>
              <a:rPr lang="en-US" dirty="0" smtClean="0"/>
              <a:t> film </a:t>
            </a:r>
            <a:r>
              <a:rPr lang="en-US" dirty="0" err="1" smtClean="0"/>
              <a:t>ini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500438"/>
            <a:ext cx="5238786" cy="29468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播放 </a:t>
            </a:r>
            <a:r>
              <a:rPr lang="en-US" dirty="0" err="1" smtClean="0"/>
              <a:t>bò</a:t>
            </a:r>
            <a:r>
              <a:rPr lang="zh-CN" altLang="en-US" dirty="0" smtClean="0"/>
              <a:t> </a:t>
            </a:r>
            <a:r>
              <a:rPr lang="en-US" dirty="0" err="1" smtClean="0"/>
              <a:t>fàng</a:t>
            </a:r>
            <a:r>
              <a:rPr lang="en-US" dirty="0" smtClean="0"/>
              <a:t> = </a:t>
            </a:r>
            <a:r>
              <a:rPr lang="en-US" dirty="0" err="1" smtClean="0"/>
              <a:t>menyiarkan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这综艺节目每个星期</a:t>
            </a:r>
            <a:r>
              <a:rPr lang="zh-CN" altLang="en-US" b="1" dirty="0" smtClean="0">
                <a:solidFill>
                  <a:srgbClr val="FF0000"/>
                </a:solidFill>
              </a:rPr>
              <a:t>播放</a:t>
            </a:r>
            <a:r>
              <a:rPr lang="zh-CN" altLang="en-US" dirty="0" smtClean="0"/>
              <a:t>一次。</a:t>
            </a:r>
            <a:endParaRPr lang="en-US" altLang="zh-CN" dirty="0" smtClean="0"/>
          </a:p>
          <a:p>
            <a:pPr>
              <a:buNone/>
            </a:pPr>
            <a:r>
              <a:rPr lang="en-US" dirty="0" err="1" smtClean="0"/>
              <a:t>zhè</a:t>
            </a:r>
            <a:r>
              <a:rPr lang="en-US" dirty="0" smtClean="0"/>
              <a:t> </a:t>
            </a:r>
            <a:r>
              <a:rPr lang="en-US" dirty="0" err="1" smtClean="0"/>
              <a:t>zōngyì</a:t>
            </a:r>
            <a:r>
              <a:rPr lang="en-US" dirty="0" smtClean="0"/>
              <a:t> </a:t>
            </a:r>
            <a:r>
              <a:rPr lang="en-US" dirty="0" err="1" smtClean="0"/>
              <a:t>jiémù</a:t>
            </a:r>
            <a:r>
              <a:rPr lang="en-US" dirty="0" smtClean="0"/>
              <a:t> </a:t>
            </a:r>
            <a:r>
              <a:rPr lang="en-US" dirty="0" err="1" smtClean="0"/>
              <a:t>měi</a:t>
            </a:r>
            <a:r>
              <a:rPr lang="en-US" dirty="0" smtClean="0"/>
              <a:t> </a:t>
            </a:r>
            <a:r>
              <a:rPr lang="en-US" dirty="0" err="1" smtClean="0"/>
              <a:t>gè</a:t>
            </a:r>
            <a:r>
              <a:rPr lang="en-US" dirty="0" smtClean="0"/>
              <a:t> </a:t>
            </a:r>
            <a:r>
              <a:rPr lang="en-US" dirty="0" err="1" smtClean="0"/>
              <a:t>xīngqí</a:t>
            </a:r>
            <a:r>
              <a:rPr lang="en-US" dirty="0" smtClean="0"/>
              <a:t> </a:t>
            </a:r>
            <a:r>
              <a:rPr lang="en-US" dirty="0" err="1" smtClean="0"/>
              <a:t>bòfàng</a:t>
            </a:r>
            <a:r>
              <a:rPr lang="en-US" dirty="0" smtClean="0"/>
              <a:t> </a:t>
            </a:r>
            <a:r>
              <a:rPr lang="en-US" dirty="0" err="1" smtClean="0"/>
              <a:t>yīcì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(Variety show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disiarkan</a:t>
            </a:r>
            <a:r>
              <a:rPr lang="en-US" dirty="0" smtClean="0"/>
              <a:t> </a:t>
            </a:r>
            <a:r>
              <a:rPr lang="en-US" dirty="0" err="1" smtClean="0"/>
              <a:t>seminggu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ea3c4355911a59b24d36b7e2132241f464997e1ar1-739-415v2_h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571876"/>
            <a:ext cx="5072098" cy="2848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569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一起看电视  Yī qǐ kàn diàn shì</vt:lpstr>
      <vt:lpstr> 生词 Shēng cí = kosakata</vt:lpstr>
      <vt:lpstr>Slide 3</vt:lpstr>
      <vt:lpstr>节目 jié mù = acara</vt:lpstr>
      <vt:lpstr>集 jí = episode</vt:lpstr>
      <vt:lpstr>大结局 dà jié jú = episode terakhir</vt:lpstr>
      <vt:lpstr>入迷 rù mí = terpesona</vt:lpstr>
      <vt:lpstr>电影 diàn yǐng = film bioskop</vt:lpstr>
      <vt:lpstr>播放 bò fàng = menyiarkan</vt:lpstr>
      <vt:lpstr>主持人 zhǔ chí rén = pembawa acara</vt:lpstr>
      <vt:lpstr>观众观众 guān zhòng = penonton</vt:lpstr>
      <vt:lpstr>练习 Liàn xí = Latihan 写拼音 Xiě pīnyīn = tulis pinyin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一起看电视  Yī qǐ kàn diàn shì</dc:title>
  <dc:creator>User</dc:creator>
  <cp:lastModifiedBy>User</cp:lastModifiedBy>
  <cp:revision>30</cp:revision>
  <dcterms:created xsi:type="dcterms:W3CDTF">2020-07-28T16:43:12Z</dcterms:created>
  <dcterms:modified xsi:type="dcterms:W3CDTF">2021-08-12T03:57:30Z</dcterms:modified>
</cp:coreProperties>
</file>