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650D-7867-4586-AF71-177B707DF994}" type="datetimeFigureOut">
              <a:rPr lang="id-ID" smtClean="0"/>
              <a:pPr/>
              <a:t>11/08/2020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D93-9CC1-4695-96ED-05DB92A9DD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650D-7867-4586-AF71-177B707DF994}" type="datetimeFigureOut">
              <a:rPr lang="id-ID" smtClean="0"/>
              <a:pPr/>
              <a:t>11/08/2020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D93-9CC1-4695-96ED-05DB92A9DD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650D-7867-4586-AF71-177B707DF994}" type="datetimeFigureOut">
              <a:rPr lang="id-ID" smtClean="0"/>
              <a:pPr/>
              <a:t>11/08/2020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D93-9CC1-4695-96ED-05DB92A9DD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650D-7867-4586-AF71-177B707DF994}" type="datetimeFigureOut">
              <a:rPr lang="id-ID" smtClean="0"/>
              <a:pPr/>
              <a:t>11/08/2020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D93-9CC1-4695-96ED-05DB92A9DD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650D-7867-4586-AF71-177B707DF994}" type="datetimeFigureOut">
              <a:rPr lang="id-ID" smtClean="0"/>
              <a:pPr/>
              <a:t>11/08/2020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D93-9CC1-4695-96ED-05DB92A9DD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650D-7867-4586-AF71-177B707DF994}" type="datetimeFigureOut">
              <a:rPr lang="id-ID" smtClean="0"/>
              <a:pPr/>
              <a:t>11/08/2020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D93-9CC1-4695-96ED-05DB92A9DD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650D-7867-4586-AF71-177B707DF994}" type="datetimeFigureOut">
              <a:rPr lang="id-ID" smtClean="0"/>
              <a:pPr/>
              <a:t>11/08/2020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D93-9CC1-4695-96ED-05DB92A9DD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650D-7867-4586-AF71-177B707DF994}" type="datetimeFigureOut">
              <a:rPr lang="id-ID" smtClean="0"/>
              <a:pPr/>
              <a:t>11/08/2020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D93-9CC1-4695-96ED-05DB92A9DD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650D-7867-4586-AF71-177B707DF994}" type="datetimeFigureOut">
              <a:rPr lang="id-ID" smtClean="0"/>
              <a:pPr/>
              <a:t>11/08/2020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D93-9CC1-4695-96ED-05DB92A9DD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650D-7867-4586-AF71-177B707DF994}" type="datetimeFigureOut">
              <a:rPr lang="id-ID" smtClean="0"/>
              <a:pPr/>
              <a:t>11/08/2020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D93-9CC1-4695-96ED-05DB92A9DD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650D-7867-4586-AF71-177B707DF994}" type="datetimeFigureOut">
              <a:rPr lang="id-ID" smtClean="0"/>
              <a:pPr/>
              <a:t>11/08/2020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D93-9CC1-4695-96ED-05DB92A9DD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650D-7867-4586-AF71-177B707DF994}" type="datetimeFigureOut">
              <a:rPr lang="id-ID" smtClean="0"/>
              <a:pPr/>
              <a:t>11/08/2020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CD93-9CC1-4695-96ED-05DB92A9DDF5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Word_Document2.docx"/><Relationship Id="rId4" Type="http://schemas.openxmlformats.org/officeDocument/2006/relationships/package" Target="../embeddings/Microsoft_Office_Word_Document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Office_Word_Document4.docx"/><Relationship Id="rId4" Type="http://schemas.openxmlformats.org/officeDocument/2006/relationships/package" Target="../embeddings/Microsoft_Office_Word_Document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Word_Document6.docx"/><Relationship Id="rId4" Type="http://schemas.openxmlformats.org/officeDocument/2006/relationships/package" Target="../embeddings/Microsoft_Office_Word_Document5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package" Target="../embeddings/Microsoft_Office_Word_Document8.docx"/><Relationship Id="rId4" Type="http://schemas.openxmlformats.org/officeDocument/2006/relationships/package" Target="../embeddings/Microsoft_Office_Word_Document7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Microsoft_Office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Pertidaksamaan Nilai Mutlak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Sesi 5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2482" b="12298"/>
          <a:stretch>
            <a:fillRect/>
          </a:stretch>
        </p:blipFill>
        <p:spPr bwMode="auto">
          <a:xfrm>
            <a:off x="785786" y="1571612"/>
            <a:ext cx="3786214" cy="3497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54075" y="715963"/>
          <a:ext cx="7848600" cy="1357312"/>
        </p:xfrm>
        <a:graphic>
          <a:graphicData uri="http://schemas.openxmlformats.org/presentationml/2006/ole">
            <p:oleObj spid="_x0000_s1027" name="Document" r:id="rId4" imgW="7854562" imgH="1366756" progId="Word.Document.12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44550" y="5214950"/>
          <a:ext cx="5684838" cy="639763"/>
        </p:xfrm>
        <a:graphic>
          <a:graphicData uri="http://schemas.openxmlformats.org/presentationml/2006/ole">
            <p:oleObj spid="_x0000_s1028" name="Document" r:id="rId5" imgW="5732871" imgH="65133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3203" t="13848" r="68676" b="44150"/>
          <a:stretch>
            <a:fillRect/>
          </a:stretch>
        </p:blipFill>
        <p:spPr bwMode="auto">
          <a:xfrm>
            <a:off x="714348" y="1428736"/>
            <a:ext cx="3357586" cy="437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715963" y="350838"/>
          <a:ext cx="7407275" cy="2147887"/>
        </p:xfrm>
        <a:graphic>
          <a:graphicData uri="http://schemas.openxmlformats.org/presentationml/2006/ole">
            <p:oleObj spid="_x0000_s2052" name="Document" r:id="rId4" imgW="7473731" imgH="2167150" progId="Word.Document.12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071538" y="5786454"/>
          <a:ext cx="5683250" cy="715963"/>
        </p:xfrm>
        <a:graphic>
          <a:graphicData uri="http://schemas.openxmlformats.org/presentationml/2006/ole">
            <p:oleObj spid="_x0000_s2053" name="Document" r:id="rId5" imgW="5732871" imgH="73090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8664"/>
          <a:stretch>
            <a:fillRect/>
          </a:stretch>
        </p:blipFill>
        <p:spPr bwMode="auto">
          <a:xfrm>
            <a:off x="642910" y="1500174"/>
            <a:ext cx="538237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71472" y="214290"/>
          <a:ext cx="6797675" cy="2103438"/>
        </p:xfrm>
        <a:graphic>
          <a:graphicData uri="http://schemas.openxmlformats.org/presentationml/2006/ole">
            <p:oleObj spid="_x0000_s3075" name="Document" r:id="rId4" imgW="6863968" imgH="2135106" progId="Word.Document.12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785786" y="5715016"/>
          <a:ext cx="5684837" cy="595312"/>
        </p:xfrm>
        <a:graphic>
          <a:graphicData uri="http://schemas.openxmlformats.org/presentationml/2006/ole">
            <p:oleObj spid="_x0000_s3076" name="Document" r:id="rId5" imgW="5732871" imgH="604527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94300" y="1643050"/>
            <a:ext cx="5826013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79438" y="350838"/>
          <a:ext cx="5684837" cy="1265237"/>
        </p:xfrm>
        <a:graphic>
          <a:graphicData uri="http://schemas.openxmlformats.org/presentationml/2006/ole">
            <p:oleObj spid="_x0000_s17411" name="Document" r:id="rId4" imgW="5732871" imgH="1276743" progId="Word.Document.12">
              <p:embed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285852" y="5643578"/>
          <a:ext cx="5684837" cy="838200"/>
        </p:xfrm>
        <a:graphic>
          <a:graphicData uri="http://schemas.openxmlformats.org/presentationml/2006/ole">
            <p:oleObj spid="_x0000_s17412" name="Document" r:id="rId5" imgW="5732871" imgH="852602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4742" t="27072" r="41401" b="23290"/>
          <a:stretch>
            <a:fillRect/>
          </a:stretch>
        </p:blipFill>
        <p:spPr bwMode="auto">
          <a:xfrm>
            <a:off x="1" y="1643050"/>
            <a:ext cx="9144000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27038" y="639763"/>
          <a:ext cx="7726362" cy="1477962"/>
        </p:xfrm>
        <a:graphic>
          <a:graphicData uri="http://schemas.openxmlformats.org/presentationml/2006/ole">
            <p:oleObj spid="_x0000_s18435" name="Document" r:id="rId4" imgW="7728938" imgH="148989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Document</vt:lpstr>
      <vt:lpstr>Microsoft Office Word Document</vt:lpstr>
      <vt:lpstr>Pertidaksamaan Nilai Mutlak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Pertidaksamaan Nilai Mutlak</dc:title>
  <dc:creator>WIN7</dc:creator>
  <cp:lastModifiedBy>WIN7</cp:lastModifiedBy>
  <cp:revision>7</cp:revision>
  <dcterms:created xsi:type="dcterms:W3CDTF">2020-08-11T02:22:29Z</dcterms:created>
  <dcterms:modified xsi:type="dcterms:W3CDTF">2020-08-11T05:52:06Z</dcterms:modified>
</cp:coreProperties>
</file>