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3DF8-9E71-4221-85A2-39132355BF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FB3A-76BD-4600-911A-EAD5216456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3DF8-9E71-4221-85A2-39132355BF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FB3A-76BD-4600-911A-EAD5216456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3DF8-9E71-4221-85A2-39132355BF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FB3A-76BD-4600-911A-EAD5216456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3DF8-9E71-4221-85A2-39132355BF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FB3A-76BD-4600-911A-EAD5216456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3DF8-9E71-4221-85A2-39132355BF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FB3A-76BD-4600-911A-EAD5216456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3DF8-9E71-4221-85A2-39132355BF4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FB3A-76BD-4600-911A-EAD5216456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3DF8-9E71-4221-85A2-39132355BF4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FB3A-76BD-4600-911A-EAD5216456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3DF8-9E71-4221-85A2-39132355BF4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FB3A-76BD-4600-911A-EAD5216456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3DF8-9E71-4221-85A2-39132355BF4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FB3A-76BD-4600-911A-EAD5216456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3DF8-9E71-4221-85A2-39132355BF4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FB3A-76BD-4600-911A-EAD5216456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83DF8-9E71-4221-85A2-39132355BF4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FB3A-76BD-4600-911A-EAD52164569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83DF8-9E71-4221-85A2-39132355BF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CFB3A-76BD-4600-911A-EAD52164569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015" y="251460"/>
            <a:ext cx="8608060" cy="643763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13</a:t>
            </a:r>
            <a:r>
              <a:rPr lang="zh-CN"/>
              <a:t>。剩下 </a:t>
            </a:r>
            <a:r>
              <a:rPr lang="en-US" altLang="zh-CN"/>
              <a:t>shèngxià = sisa</a:t>
            </a:r>
            <a:endParaRPr lang="zh-CN"/>
          </a:p>
          <a:p>
            <a:pPr marL="0" indent="0">
              <a:buNone/>
            </a:pPr>
            <a:r>
              <a:rPr lang="en-US" altLang="zh-CN"/>
              <a:t>14</a:t>
            </a:r>
            <a:r>
              <a:rPr lang="zh-CN" altLang="en-US"/>
              <a:t>。无礼 </a:t>
            </a:r>
            <a:r>
              <a:rPr lang="en-US" altLang="zh-CN"/>
              <a:t>wúlǐ = tidak sopan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15</a:t>
            </a:r>
            <a:r>
              <a:rPr lang="zh-CN" altLang="en-US"/>
              <a:t>。抢 </a:t>
            </a:r>
            <a:r>
              <a:rPr lang="en-US" altLang="zh-CN"/>
              <a:t>qiǎng = merampas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16</a:t>
            </a:r>
            <a:r>
              <a:rPr lang="zh-CN" altLang="en-US"/>
              <a:t>。广播 </a:t>
            </a:r>
            <a:r>
              <a:rPr lang="en-US" altLang="zh-CN"/>
              <a:t>guǎngbō = siaran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17</a:t>
            </a:r>
            <a:r>
              <a:rPr lang="zh-CN" altLang="en-US"/>
              <a:t>。继续 </a:t>
            </a:r>
            <a:r>
              <a:rPr lang="en-US" altLang="zh-CN"/>
              <a:t>jìxù = lanjut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18</a:t>
            </a:r>
            <a:r>
              <a:rPr lang="zh-CN" altLang="en-US"/>
              <a:t>。一袋 </a:t>
            </a:r>
            <a:r>
              <a:rPr lang="en-US" altLang="zh-CN"/>
              <a:t>yídài = sekantong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19</a:t>
            </a:r>
            <a:r>
              <a:rPr lang="zh-CN" altLang="en-US"/>
              <a:t>。伸 </a:t>
            </a:r>
            <a:r>
              <a:rPr lang="en-US" altLang="zh-CN"/>
              <a:t>shēn = mengulurkan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20</a:t>
            </a:r>
            <a:r>
              <a:rPr lang="zh-CN" altLang="en-US"/>
              <a:t>。摸 </a:t>
            </a:r>
            <a:r>
              <a:rPr lang="en-US" altLang="zh-CN"/>
              <a:t>mō = meraba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534400" cy="63246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阅读句子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“偷饼贼”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。我吃过一袋让我终生难忘的甜饼。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。那袋 甜饼让我明白了什么才是真正的宽容。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。一个男子未经我允许就吃了我的甜饼。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。我要不是一个宽容的人，一定会大声责骂他。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。他很无礼，连感谢的话也不说一句 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。听到登机的广播，我立刻走到登机处。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r>
              <a:rPr lang="zh-CN" altLang="en-US" dirty="0" smtClean="0">
                <a:solidFill>
                  <a:schemeClr val="tx1"/>
                </a:solidFill>
              </a:rPr>
              <a:t>。当我把手伸进背包时，竟然摸到了一袋甜饼。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竟然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果然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WPS Presentation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Budi</dc:creator>
  <cp:lastModifiedBy>Budi</cp:lastModifiedBy>
  <cp:revision>5</cp:revision>
  <dcterms:created xsi:type="dcterms:W3CDTF">2020-09-10T14:24:00Z</dcterms:created>
  <dcterms:modified xsi:type="dcterms:W3CDTF">2020-09-25T02:15:06Z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