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8"/>
  </p:notesMasterIdLst>
  <p:handoutMasterIdLst>
    <p:handoutMasterId r:id="rId39"/>
  </p:handoutMasterIdLst>
  <p:sldIdLst>
    <p:sldId id="257" r:id="rId5"/>
    <p:sldId id="258" r:id="rId6"/>
    <p:sldId id="264" r:id="rId7"/>
    <p:sldId id="263" r:id="rId8"/>
    <p:sldId id="262" r:id="rId9"/>
    <p:sldId id="266" r:id="rId10"/>
    <p:sldId id="265" r:id="rId11"/>
    <p:sldId id="268" r:id="rId12"/>
    <p:sldId id="267" r:id="rId13"/>
    <p:sldId id="259" r:id="rId14"/>
    <p:sldId id="271" r:id="rId15"/>
    <p:sldId id="270" r:id="rId16"/>
    <p:sldId id="269" r:id="rId17"/>
    <p:sldId id="276" r:id="rId18"/>
    <p:sldId id="275" r:id="rId19"/>
    <p:sldId id="274" r:id="rId20"/>
    <p:sldId id="273" r:id="rId21"/>
    <p:sldId id="280" r:id="rId22"/>
    <p:sldId id="279" r:id="rId23"/>
    <p:sldId id="278" r:id="rId24"/>
    <p:sldId id="282" r:id="rId25"/>
    <p:sldId id="284" r:id="rId26"/>
    <p:sldId id="283" r:id="rId27"/>
    <p:sldId id="281" r:id="rId28"/>
    <p:sldId id="277" r:id="rId29"/>
    <p:sldId id="272" r:id="rId30"/>
    <p:sldId id="289" r:id="rId31"/>
    <p:sldId id="288" r:id="rId32"/>
    <p:sldId id="287" r:id="rId33"/>
    <p:sldId id="286" r:id="rId34"/>
    <p:sldId id="285" r:id="rId35"/>
    <p:sldId id="261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EDA Presentation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2" y="3568700"/>
            <a:ext cx="4192587" cy="1731963"/>
          </a:xfrm>
        </p:spPr>
        <p:txBody>
          <a:bodyPr>
            <a:normAutofit/>
          </a:bodyPr>
          <a:lstStyle/>
          <a:p>
            <a:r>
              <a:rPr lang="en-US" dirty="0"/>
              <a:t>By Alyssa </a:t>
            </a:r>
            <a:r>
              <a:rPr lang="en-US" dirty="0" err="1"/>
              <a:t>Hubiak</a:t>
            </a:r>
            <a:r>
              <a:rPr lang="en-US" dirty="0"/>
              <a:t> and Nasibul Hossain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842E0-8818-196B-3C12-39F9C8EA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41" y="0"/>
            <a:ext cx="8519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A0C28-D5D4-DF80-1A21-E1C3FD50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05" y="0"/>
            <a:ext cx="854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EBA12-510A-82B3-9299-08751EFC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62" y="0"/>
            <a:ext cx="875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B3007-DCD0-62FE-C7CC-A307FD6E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01" y="0"/>
            <a:ext cx="860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7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B77B6-6533-B710-B80B-1A0030E8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20" y="0"/>
            <a:ext cx="7884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D98F3-832C-1296-1CC7-2C0DE40A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92" y="0"/>
            <a:ext cx="8844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3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D524C-4FC2-9CAD-D416-C04BF12D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15" y="0"/>
            <a:ext cx="7640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4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8DBCE-A126-819B-4250-655C98A2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43" y="0"/>
            <a:ext cx="8697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5443E-1B87-4EAD-4B74-31F7EB26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65" y="0"/>
            <a:ext cx="8823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0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7ECBF-F02B-61F5-BDFC-BD5270E7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01" y="0"/>
            <a:ext cx="7864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0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FB3CCA-96E8-4B7E-77D3-9A171A34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00"/>
            <a:ext cx="12192000" cy="64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3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29EE3-EAB3-31DC-65CE-3EB24790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94" y="0"/>
            <a:ext cx="8157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6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ACAE2-55F9-F7EB-1EC7-CA52F84E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20" y="0"/>
            <a:ext cx="7882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3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F386B-6105-BC80-FA7D-C5FCF29D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18" y="0"/>
            <a:ext cx="7726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22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E4D8B-E753-C6BB-F5BD-7F1739D4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52" y="0"/>
            <a:ext cx="8291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8DEE9-ECFA-E088-EA92-754DCEE7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5"/>
            <a:ext cx="12192000" cy="2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2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1F9C0-8731-A28B-7678-86625CFF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96" y="0"/>
            <a:ext cx="8293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34BE8-50CD-34A7-677E-36168AEE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08" y="0"/>
            <a:ext cx="8315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4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AE08F-AE87-AB49-5320-4A6ACEBF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0" y="0"/>
            <a:ext cx="8275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3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4F148-6D9F-E1C5-ECAD-5735FEE4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4" y="0"/>
            <a:ext cx="8271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5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3A603-7075-A15A-39F1-6A83FDAD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02" y="0"/>
            <a:ext cx="7826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4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83212-6506-26C1-CF4D-4A2D7EF9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88" y="0"/>
            <a:ext cx="10426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7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D0306-CEA5-A166-DED0-51DD1DDA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14" y="0"/>
            <a:ext cx="8607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1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A0EA2-12DA-A0E3-6613-DCE5506A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604"/>
            <a:ext cx="12192000" cy="23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78D95-666D-7DB7-573C-A62FAC0E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16" y="0"/>
            <a:ext cx="7450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7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BE98E-620A-2791-7842-0CEE68E1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45" y="0"/>
            <a:ext cx="7424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FCD4-C90C-4140-936A-B10F4345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" y="307109"/>
            <a:ext cx="12184468" cy="62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0E958-8323-9BB3-84A9-EFF27450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33" y="0"/>
            <a:ext cx="8450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7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5035F-4061-81D8-622E-746B8C48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25" y="0"/>
            <a:ext cx="8751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7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3AAD8-6D8C-8D4A-A480-5C800AEB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0"/>
            <a:ext cx="850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4E920-6005-04E7-3714-EE785F28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34" y="0"/>
            <a:ext cx="8619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4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FB942-6228-8AE6-EFCA-6DD0B7A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F78A3-1252-1486-C03D-6F8522D0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38" y="0"/>
            <a:ext cx="8583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698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{16C0C226-F55E-4862-9850-B5909B3F3E70}tf33713516_win32</Template>
  <TotalTime>20</TotalTime>
  <Words>41</Words>
  <Application>Microsoft Office PowerPoint</Application>
  <PresentationFormat>Widescreen</PresentationFormat>
  <Paragraphs>35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Walbaum Display</vt:lpstr>
      <vt:lpstr>3DFloatVTI</vt:lpstr>
      <vt:lpstr>EDA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Presentation</dc:title>
  <dc:creator>Nasibul Hossain</dc:creator>
  <cp:lastModifiedBy>Nasibul Hossain</cp:lastModifiedBy>
  <cp:revision>1</cp:revision>
  <dcterms:created xsi:type="dcterms:W3CDTF">2022-11-16T05:25:16Z</dcterms:created>
  <dcterms:modified xsi:type="dcterms:W3CDTF">2022-11-16T05:45:44Z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