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7" r:id="rId1"/>
  </p:sldMasterIdLst>
  <p:notesMasterIdLst>
    <p:notesMasterId r:id="rId9"/>
  </p:notesMasterIdLst>
  <p:handoutMasterIdLst>
    <p:handoutMasterId r:id="rId10"/>
  </p:handoutMasterIdLst>
  <p:sldIdLst>
    <p:sldId id="2026819466" r:id="rId2"/>
    <p:sldId id="2026819467" r:id="rId3"/>
    <p:sldId id="2026819468" r:id="rId4"/>
    <p:sldId id="2026819469" r:id="rId5"/>
    <p:sldId id="2026819470" r:id="rId6"/>
    <p:sldId id="2026819471" r:id="rId7"/>
    <p:sldId id="2026819472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074"/>
    <a:srgbClr val="387C2C"/>
    <a:srgbClr val="AADB1E"/>
    <a:srgbClr val="6DB33F"/>
    <a:srgbClr val="006990"/>
    <a:srgbClr val="E6E6E6"/>
    <a:srgbClr val="7F35AB"/>
    <a:srgbClr val="7636AE"/>
    <a:srgbClr val="264088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740E1-0447-433B-ACF1-FA6F5D7C9F25}" v="5" dt="2021-12-14T13:01:56.916"/>
  </p1510:revLst>
</p1510:revInfo>
</file>

<file path=ppt/tableStyles.xml><?xml version="1.0" encoding="utf-8"?>
<a:tblStyleLst xmlns:a="http://schemas.openxmlformats.org/drawingml/2006/main" def="{6E25E649-3F16-4E02-A733-19D2CDBF48F0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83" autoAdjust="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outlineViewPr>
    <p:cViewPr>
      <p:scale>
        <a:sx n="33" d="100"/>
        <a:sy n="33" d="100"/>
      </p:scale>
      <p:origin x="0" y="-511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6396"/>
    </p:cViewPr>
  </p:sorterViewPr>
  <p:notesViewPr>
    <p:cSldViewPr snapToGrid="0" showGuides="1">
      <p:cViewPr varScale="1">
        <p:scale>
          <a:sx n="59" d="100"/>
          <a:sy n="59" d="100"/>
        </p:scale>
        <p:origin x="2371" y="1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Hugla" userId="e35ef469-c962-457a-8eff-4fa2c745bbff" providerId="ADAL" clId="{D5CDEB55-A49E-474D-AADE-C02B58133943}"/>
    <pc:docChg chg="custSel modSld">
      <pc:chgData name="Alexandre Hugla" userId="e35ef469-c962-457a-8eff-4fa2c745bbff" providerId="ADAL" clId="{D5CDEB55-A49E-474D-AADE-C02B58133943}" dt="2021-06-04T08:59:46.450" v="1" actId="478"/>
      <pc:docMkLst>
        <pc:docMk/>
      </pc:docMkLst>
      <pc:sldChg chg="delSp modSp mod">
        <pc:chgData name="Alexandre Hugla" userId="e35ef469-c962-457a-8eff-4fa2c745bbff" providerId="ADAL" clId="{D5CDEB55-A49E-474D-AADE-C02B58133943}" dt="2021-06-04T08:59:46.450" v="1" actId="478"/>
        <pc:sldMkLst>
          <pc:docMk/>
          <pc:sldMk cId="2951628624" sldId="2026819464"/>
        </pc:sldMkLst>
        <pc:spChg chg="del">
          <ac:chgData name="Alexandre Hugla" userId="e35ef469-c962-457a-8eff-4fa2c745bbff" providerId="ADAL" clId="{D5CDEB55-A49E-474D-AADE-C02B58133943}" dt="2021-06-04T08:59:45.642" v="0" actId="478"/>
          <ac:spMkLst>
            <pc:docMk/>
            <pc:sldMk cId="2951628624" sldId="2026819464"/>
            <ac:spMk id="4" creationId="{DAD6F1A2-D24D-49F2-AB47-75A6C4578A6D}"/>
          </ac:spMkLst>
        </pc:spChg>
        <pc:spChg chg="del">
          <ac:chgData name="Alexandre Hugla" userId="e35ef469-c962-457a-8eff-4fa2c745bbff" providerId="ADAL" clId="{D5CDEB55-A49E-474D-AADE-C02B58133943}" dt="2021-06-04T08:59:45.642" v="0" actId="478"/>
          <ac:spMkLst>
            <pc:docMk/>
            <pc:sldMk cId="2951628624" sldId="2026819464"/>
            <ac:spMk id="5" creationId="{4DF99C86-8EA9-4FE1-A06B-ADAB3AB41E59}"/>
          </ac:spMkLst>
        </pc:spChg>
        <pc:cxnChg chg="del">
          <ac:chgData name="Alexandre Hugla" userId="e35ef469-c962-457a-8eff-4fa2c745bbff" providerId="ADAL" clId="{D5CDEB55-A49E-474D-AADE-C02B58133943}" dt="2021-06-04T08:59:46.450" v="1" actId="478"/>
          <ac:cxnSpMkLst>
            <pc:docMk/>
            <pc:sldMk cId="2951628624" sldId="2026819464"/>
            <ac:cxnSpMk id="7" creationId="{AAD13A50-7A57-4085-A17E-798B19A6E75B}"/>
          </ac:cxnSpMkLst>
        </pc:cxnChg>
        <pc:cxnChg chg="del mod">
          <ac:chgData name="Alexandre Hugla" userId="e35ef469-c962-457a-8eff-4fa2c745bbff" providerId="ADAL" clId="{D5CDEB55-A49E-474D-AADE-C02B58133943}" dt="2021-06-04T08:59:45.642" v="0" actId="478"/>
          <ac:cxnSpMkLst>
            <pc:docMk/>
            <pc:sldMk cId="2951628624" sldId="2026819464"/>
            <ac:cxnSpMk id="8" creationId="{23BF8079-6794-4198-AECE-F7B49F6E24C8}"/>
          </ac:cxnSpMkLst>
        </pc:cxnChg>
        <pc:cxnChg chg="del">
          <ac:chgData name="Alexandre Hugla" userId="e35ef469-c962-457a-8eff-4fa2c745bbff" providerId="ADAL" clId="{D5CDEB55-A49E-474D-AADE-C02B58133943}" dt="2021-06-04T08:59:45.642" v="0" actId="478"/>
          <ac:cxnSpMkLst>
            <pc:docMk/>
            <pc:sldMk cId="2951628624" sldId="2026819464"/>
            <ac:cxnSpMk id="11" creationId="{29FDB72E-5260-4AD5-8646-06FADA662A96}"/>
          </ac:cxnSpMkLst>
        </pc:cxnChg>
        <pc:cxnChg chg="del">
          <ac:chgData name="Alexandre Hugla" userId="e35ef469-c962-457a-8eff-4fa2c745bbff" providerId="ADAL" clId="{D5CDEB55-A49E-474D-AADE-C02B58133943}" dt="2021-06-04T08:59:45.642" v="0" actId="478"/>
          <ac:cxnSpMkLst>
            <pc:docMk/>
            <pc:sldMk cId="2951628624" sldId="2026819464"/>
            <ac:cxnSpMk id="13" creationId="{344558D0-9127-4571-B12A-2E8FB4C9F6A5}"/>
          </ac:cxnSpMkLst>
        </pc:cxnChg>
        <pc:cxnChg chg="del">
          <ac:chgData name="Alexandre Hugla" userId="e35ef469-c962-457a-8eff-4fa2c745bbff" providerId="ADAL" clId="{D5CDEB55-A49E-474D-AADE-C02B58133943}" dt="2021-06-04T08:59:45.642" v="0" actId="478"/>
          <ac:cxnSpMkLst>
            <pc:docMk/>
            <pc:sldMk cId="2951628624" sldId="2026819464"/>
            <ac:cxnSpMk id="14" creationId="{109DA50F-452E-4C05-BD11-F2DB3D3B0A9F}"/>
          </ac:cxnSpMkLst>
        </pc:cxnChg>
      </pc:sldChg>
    </pc:docChg>
  </pc:docChgLst>
  <pc:docChgLst>
    <pc:chgData name="Alexandre Hugla" userId="e35ef469-c962-457a-8eff-4fa2c745bbff" providerId="ADAL" clId="{5C5869D0-BA58-4AD7-9461-78C15637F163}"/>
    <pc:docChg chg="delSld">
      <pc:chgData name="Alexandre Hugla" userId="e35ef469-c962-457a-8eff-4fa2c745bbff" providerId="ADAL" clId="{5C5869D0-BA58-4AD7-9461-78C15637F163}" dt="2021-10-04T09:09:13.857" v="0" actId="47"/>
      <pc:docMkLst>
        <pc:docMk/>
      </pc:docMkLst>
      <pc:sldChg chg="del">
        <pc:chgData name="Alexandre Hugla" userId="e35ef469-c962-457a-8eff-4fa2c745bbff" providerId="ADAL" clId="{5C5869D0-BA58-4AD7-9461-78C15637F163}" dt="2021-10-04T09:09:13.857" v="0" actId="47"/>
        <pc:sldMkLst>
          <pc:docMk/>
          <pc:sldMk cId="2951628624" sldId="2026819464"/>
        </pc:sldMkLst>
      </pc:sldChg>
    </pc:docChg>
  </pc:docChgLst>
  <pc:docChgLst>
    <pc:chgData name="Alexandre Hugla" userId="e35ef469-c962-457a-8eff-4fa2c745bbff" providerId="ADAL" clId="{9A7740E1-0447-433B-ACF1-FA6F5D7C9F25}"/>
    <pc:docChg chg="addSld delSld modSld">
      <pc:chgData name="Alexandre Hugla" userId="e35ef469-c962-457a-8eff-4fa2c745bbff" providerId="ADAL" clId="{9A7740E1-0447-433B-ACF1-FA6F5D7C9F25}" dt="2021-12-14T13:04:20.948" v="34" actId="1076"/>
      <pc:docMkLst>
        <pc:docMk/>
      </pc:docMkLst>
      <pc:sldChg chg="del">
        <pc:chgData name="Alexandre Hugla" userId="e35ef469-c962-457a-8eff-4fa2c745bbff" providerId="ADAL" clId="{9A7740E1-0447-433B-ACF1-FA6F5D7C9F25}" dt="2021-12-14T13:01:52.783" v="2" actId="47"/>
        <pc:sldMkLst>
          <pc:docMk/>
          <pc:sldMk cId="1073118211" sldId="2026819464"/>
        </pc:sldMkLst>
      </pc:sldChg>
      <pc:sldChg chg="del">
        <pc:chgData name="Alexandre Hugla" userId="e35ef469-c962-457a-8eff-4fa2c745bbff" providerId="ADAL" clId="{9A7740E1-0447-433B-ACF1-FA6F5D7C9F25}" dt="2021-12-14T13:01:54.108" v="3" actId="47"/>
        <pc:sldMkLst>
          <pc:docMk/>
          <pc:sldMk cId="185646844" sldId="2026819465"/>
        </pc:sldMkLst>
      </pc:sldChg>
      <pc:sldChg chg="addSp modSp mod">
        <pc:chgData name="Alexandre Hugla" userId="e35ef469-c962-457a-8eff-4fa2c745bbff" providerId="ADAL" clId="{9A7740E1-0447-433B-ACF1-FA6F5D7C9F25}" dt="2021-12-14T13:02:18.640" v="14" actId="1076"/>
        <pc:sldMkLst>
          <pc:docMk/>
          <pc:sldMk cId="350816997" sldId="2026819466"/>
        </pc:sldMkLst>
        <pc:picChg chg="add mod">
          <ac:chgData name="Alexandre Hugla" userId="e35ef469-c962-457a-8eff-4fa2c745bbff" providerId="ADAL" clId="{9A7740E1-0447-433B-ACF1-FA6F5D7C9F25}" dt="2021-12-14T13:02:02.815" v="10" actId="14100"/>
          <ac:picMkLst>
            <pc:docMk/>
            <pc:sldMk cId="350816997" sldId="2026819466"/>
            <ac:picMk id="5" creationId="{A2066E6D-0815-4975-B481-C4789ACD0705}"/>
          </ac:picMkLst>
        </pc:picChg>
        <pc:picChg chg="add mod">
          <ac:chgData name="Alexandre Hugla" userId="e35ef469-c962-457a-8eff-4fa2c745bbff" providerId="ADAL" clId="{9A7740E1-0447-433B-ACF1-FA6F5D7C9F25}" dt="2021-12-14T13:02:18.640" v="14" actId="1076"/>
          <ac:picMkLst>
            <pc:docMk/>
            <pc:sldMk cId="350816997" sldId="2026819466"/>
            <ac:picMk id="7" creationId="{EF4C386C-607A-4E96-9755-0CA8303A79F3}"/>
          </ac:picMkLst>
        </pc:picChg>
      </pc:sldChg>
      <pc:sldChg chg="addSp modSp new mod">
        <pc:chgData name="Alexandre Hugla" userId="e35ef469-c962-457a-8eff-4fa2c745bbff" providerId="ADAL" clId="{9A7740E1-0447-433B-ACF1-FA6F5D7C9F25}" dt="2021-12-14T13:02:51.187" v="20" actId="1076"/>
        <pc:sldMkLst>
          <pc:docMk/>
          <pc:sldMk cId="2601591613" sldId="2026819467"/>
        </pc:sldMkLst>
        <pc:picChg chg="add mod">
          <ac:chgData name="Alexandre Hugla" userId="e35ef469-c962-457a-8eff-4fa2c745bbff" providerId="ADAL" clId="{9A7740E1-0447-433B-ACF1-FA6F5D7C9F25}" dt="2021-12-14T13:02:36.648" v="17" actId="1076"/>
          <ac:picMkLst>
            <pc:docMk/>
            <pc:sldMk cId="2601591613" sldId="2026819467"/>
            <ac:picMk id="5" creationId="{236D50F1-7B1E-498B-B49A-B41E0A7F5D61}"/>
          </ac:picMkLst>
        </pc:picChg>
        <pc:picChg chg="add mod">
          <ac:chgData name="Alexandre Hugla" userId="e35ef469-c962-457a-8eff-4fa2c745bbff" providerId="ADAL" clId="{9A7740E1-0447-433B-ACF1-FA6F5D7C9F25}" dt="2021-12-14T13:02:51.187" v="20" actId="1076"/>
          <ac:picMkLst>
            <pc:docMk/>
            <pc:sldMk cId="2601591613" sldId="2026819467"/>
            <ac:picMk id="7" creationId="{C4EF51AD-D55E-4B54-92AB-72CF543265E8}"/>
          </ac:picMkLst>
        </pc:picChg>
      </pc:sldChg>
      <pc:sldChg chg="addSp modSp add mod">
        <pc:chgData name="Alexandre Hugla" userId="e35ef469-c962-457a-8eff-4fa2c745bbff" providerId="ADAL" clId="{9A7740E1-0447-433B-ACF1-FA6F5D7C9F25}" dt="2021-12-14T13:03:17.759" v="24" actId="1076"/>
        <pc:sldMkLst>
          <pc:docMk/>
          <pc:sldMk cId="1609999322" sldId="2026819468"/>
        </pc:sldMkLst>
        <pc:picChg chg="add mod">
          <ac:chgData name="Alexandre Hugla" userId="e35ef469-c962-457a-8eff-4fa2c745bbff" providerId="ADAL" clId="{9A7740E1-0447-433B-ACF1-FA6F5D7C9F25}" dt="2021-12-14T13:03:05.878" v="22" actId="1076"/>
          <ac:picMkLst>
            <pc:docMk/>
            <pc:sldMk cId="1609999322" sldId="2026819468"/>
            <ac:picMk id="5" creationId="{B27E72F6-F858-4B92-813F-982ED6BBCBD0}"/>
          </ac:picMkLst>
        </pc:picChg>
        <pc:picChg chg="add mod">
          <ac:chgData name="Alexandre Hugla" userId="e35ef469-c962-457a-8eff-4fa2c745bbff" providerId="ADAL" clId="{9A7740E1-0447-433B-ACF1-FA6F5D7C9F25}" dt="2021-12-14T13:03:17.759" v="24" actId="1076"/>
          <ac:picMkLst>
            <pc:docMk/>
            <pc:sldMk cId="1609999322" sldId="2026819468"/>
            <ac:picMk id="7" creationId="{DD5F08CC-6BB5-4188-9F1F-4F56B9BF6219}"/>
          </ac:picMkLst>
        </pc:picChg>
      </pc:sldChg>
      <pc:sldChg chg="addSp modSp add mod">
        <pc:chgData name="Alexandre Hugla" userId="e35ef469-c962-457a-8eff-4fa2c745bbff" providerId="ADAL" clId="{9A7740E1-0447-433B-ACF1-FA6F5D7C9F25}" dt="2021-12-14T13:03:41.449" v="28" actId="1076"/>
        <pc:sldMkLst>
          <pc:docMk/>
          <pc:sldMk cId="1108234078" sldId="2026819469"/>
        </pc:sldMkLst>
        <pc:picChg chg="add mod">
          <ac:chgData name="Alexandre Hugla" userId="e35ef469-c962-457a-8eff-4fa2c745bbff" providerId="ADAL" clId="{9A7740E1-0447-433B-ACF1-FA6F5D7C9F25}" dt="2021-12-14T13:03:31.313" v="26" actId="1076"/>
          <ac:picMkLst>
            <pc:docMk/>
            <pc:sldMk cId="1108234078" sldId="2026819469"/>
            <ac:picMk id="5" creationId="{82933D6E-9FB7-4034-80FF-15FECD50DFC1}"/>
          </ac:picMkLst>
        </pc:picChg>
        <pc:picChg chg="add mod">
          <ac:chgData name="Alexandre Hugla" userId="e35ef469-c962-457a-8eff-4fa2c745bbff" providerId="ADAL" clId="{9A7740E1-0447-433B-ACF1-FA6F5D7C9F25}" dt="2021-12-14T13:03:41.449" v="28" actId="1076"/>
          <ac:picMkLst>
            <pc:docMk/>
            <pc:sldMk cId="1108234078" sldId="2026819469"/>
            <ac:picMk id="7" creationId="{893D545D-FB4E-4FBE-B8A3-85B0BC573C50}"/>
          </ac:picMkLst>
        </pc:picChg>
      </pc:sldChg>
      <pc:sldChg chg="addSp modSp add mod">
        <pc:chgData name="Alexandre Hugla" userId="e35ef469-c962-457a-8eff-4fa2c745bbff" providerId="ADAL" clId="{9A7740E1-0447-433B-ACF1-FA6F5D7C9F25}" dt="2021-12-14T13:04:05.973" v="32" actId="1076"/>
        <pc:sldMkLst>
          <pc:docMk/>
          <pc:sldMk cId="857887908" sldId="2026819470"/>
        </pc:sldMkLst>
        <pc:picChg chg="add mod">
          <ac:chgData name="Alexandre Hugla" userId="e35ef469-c962-457a-8eff-4fa2c745bbff" providerId="ADAL" clId="{9A7740E1-0447-433B-ACF1-FA6F5D7C9F25}" dt="2021-12-14T13:03:54.965" v="30" actId="1076"/>
          <ac:picMkLst>
            <pc:docMk/>
            <pc:sldMk cId="857887908" sldId="2026819470"/>
            <ac:picMk id="5" creationId="{369C07AF-26BA-46C9-9113-CDBFD9BE7E95}"/>
          </ac:picMkLst>
        </pc:picChg>
        <pc:picChg chg="add mod">
          <ac:chgData name="Alexandre Hugla" userId="e35ef469-c962-457a-8eff-4fa2c745bbff" providerId="ADAL" clId="{9A7740E1-0447-433B-ACF1-FA6F5D7C9F25}" dt="2021-12-14T13:04:05.973" v="32" actId="1076"/>
          <ac:picMkLst>
            <pc:docMk/>
            <pc:sldMk cId="857887908" sldId="2026819470"/>
            <ac:picMk id="7" creationId="{D4E98A08-4EB9-4A5D-8C19-2B2BA9CBBE40}"/>
          </ac:picMkLst>
        </pc:picChg>
      </pc:sldChg>
      <pc:sldChg chg="addSp modSp add mod">
        <pc:chgData name="Alexandre Hugla" userId="e35ef469-c962-457a-8eff-4fa2c745bbff" providerId="ADAL" clId="{9A7740E1-0447-433B-ACF1-FA6F5D7C9F25}" dt="2021-12-14T13:04:20.948" v="34" actId="1076"/>
        <pc:sldMkLst>
          <pc:docMk/>
          <pc:sldMk cId="2505670696" sldId="2026819471"/>
        </pc:sldMkLst>
        <pc:picChg chg="add mod">
          <ac:chgData name="Alexandre Hugla" userId="e35ef469-c962-457a-8eff-4fa2c745bbff" providerId="ADAL" clId="{9A7740E1-0447-433B-ACF1-FA6F5D7C9F25}" dt="2021-12-14T13:04:20.948" v="34" actId="1076"/>
          <ac:picMkLst>
            <pc:docMk/>
            <pc:sldMk cId="2505670696" sldId="2026819471"/>
            <ac:picMk id="5" creationId="{0C4B9FF1-C4EF-4A11-8C6A-CB7A24C3EF7C}"/>
          </ac:picMkLst>
        </pc:picChg>
      </pc:sldChg>
      <pc:sldChg chg="add">
        <pc:chgData name="Alexandre Hugla" userId="e35ef469-c962-457a-8eff-4fa2c745bbff" providerId="ADAL" clId="{9A7740E1-0447-433B-ACF1-FA6F5D7C9F25}" dt="2021-12-14T13:01:56.899" v="8"/>
        <pc:sldMkLst>
          <pc:docMk/>
          <pc:sldMk cId="2240661272" sldId="2026819472"/>
        </pc:sldMkLst>
      </pc:sldChg>
    </pc:docChg>
  </pc:docChgLst>
  <pc:docChgLst>
    <pc:chgData name="Alexandre Hugla" userId="e35ef469-c962-457a-8eff-4fa2c745bbff" providerId="ADAL" clId="{B4B75370-A90B-4723-A386-C083DBE0FE33}"/>
    <pc:docChg chg="modSld">
      <pc:chgData name="Alexandre Hugla" userId="e35ef469-c962-457a-8eff-4fa2c745bbff" providerId="ADAL" clId="{B4B75370-A90B-4723-A386-C083DBE0FE33}" dt="2021-06-04T08:16:53.715" v="11" actId="1076"/>
      <pc:docMkLst>
        <pc:docMk/>
      </pc:docMkLst>
      <pc:sldChg chg="addSp modSp mod">
        <pc:chgData name="Alexandre Hugla" userId="e35ef469-c962-457a-8eff-4fa2c745bbff" providerId="ADAL" clId="{B4B75370-A90B-4723-A386-C083DBE0FE33}" dt="2021-06-04T08:16:53.715" v="11" actId="1076"/>
        <pc:sldMkLst>
          <pc:docMk/>
          <pc:sldMk cId="2951628624" sldId="2026819464"/>
        </pc:sldMkLst>
        <pc:spChg chg="add">
          <ac:chgData name="Alexandre Hugla" userId="e35ef469-c962-457a-8eff-4fa2c745bbff" providerId="ADAL" clId="{B4B75370-A90B-4723-A386-C083DBE0FE33}" dt="2021-06-04T08:16:25.379" v="0" actId="11529"/>
          <ac:spMkLst>
            <pc:docMk/>
            <pc:sldMk cId="2951628624" sldId="2026819464"/>
            <ac:spMk id="4" creationId="{DAD6F1A2-D24D-49F2-AB47-75A6C4578A6D}"/>
          </ac:spMkLst>
        </pc:spChg>
        <pc:spChg chg="add mod">
          <ac:chgData name="Alexandre Hugla" userId="e35ef469-c962-457a-8eff-4fa2c745bbff" providerId="ADAL" clId="{B4B75370-A90B-4723-A386-C083DBE0FE33}" dt="2021-06-04T08:16:28.672" v="2" actId="1076"/>
          <ac:spMkLst>
            <pc:docMk/>
            <pc:sldMk cId="2951628624" sldId="2026819464"/>
            <ac:spMk id="5" creationId="{4DF99C86-8EA9-4FE1-A06B-ADAB3AB41E59}"/>
          </ac:spMkLst>
        </pc:spChg>
        <pc:cxnChg chg="add">
          <ac:chgData name="Alexandre Hugla" userId="e35ef469-c962-457a-8eff-4fa2c745bbff" providerId="ADAL" clId="{B4B75370-A90B-4723-A386-C083DBE0FE33}" dt="2021-06-04T08:16:36.727" v="3" actId="11529"/>
          <ac:cxnSpMkLst>
            <pc:docMk/>
            <pc:sldMk cId="2951628624" sldId="2026819464"/>
            <ac:cxnSpMk id="7" creationId="{AAD13A50-7A57-4085-A17E-798B19A6E75B}"/>
          </ac:cxnSpMkLst>
        </pc:cxnChg>
        <pc:cxnChg chg="add mod">
          <ac:chgData name="Alexandre Hugla" userId="e35ef469-c962-457a-8eff-4fa2c745bbff" providerId="ADAL" clId="{B4B75370-A90B-4723-A386-C083DBE0FE33}" dt="2021-06-04T08:16:42.339" v="6" actId="14100"/>
          <ac:cxnSpMkLst>
            <pc:docMk/>
            <pc:sldMk cId="2951628624" sldId="2026819464"/>
            <ac:cxnSpMk id="8" creationId="{23BF8079-6794-4198-AECE-F7B49F6E24C8}"/>
          </ac:cxnSpMkLst>
        </pc:cxnChg>
        <pc:cxnChg chg="add mod">
          <ac:chgData name="Alexandre Hugla" userId="e35ef469-c962-457a-8eff-4fa2c745bbff" providerId="ADAL" clId="{B4B75370-A90B-4723-A386-C083DBE0FE33}" dt="2021-06-04T08:16:44.427" v="8" actId="1076"/>
          <ac:cxnSpMkLst>
            <pc:docMk/>
            <pc:sldMk cId="2951628624" sldId="2026819464"/>
            <ac:cxnSpMk id="11" creationId="{29FDB72E-5260-4AD5-8646-06FADA662A96}"/>
          </ac:cxnSpMkLst>
        </pc:cxnChg>
        <pc:cxnChg chg="add">
          <ac:chgData name="Alexandre Hugla" userId="e35ef469-c962-457a-8eff-4fa2c745bbff" providerId="ADAL" clId="{B4B75370-A90B-4723-A386-C083DBE0FE33}" dt="2021-06-04T08:16:49.966" v="9" actId="11529"/>
          <ac:cxnSpMkLst>
            <pc:docMk/>
            <pc:sldMk cId="2951628624" sldId="2026819464"/>
            <ac:cxnSpMk id="13" creationId="{344558D0-9127-4571-B12A-2E8FB4C9F6A5}"/>
          </ac:cxnSpMkLst>
        </pc:cxnChg>
        <pc:cxnChg chg="add mod">
          <ac:chgData name="Alexandre Hugla" userId="e35ef469-c962-457a-8eff-4fa2c745bbff" providerId="ADAL" clId="{B4B75370-A90B-4723-A386-C083DBE0FE33}" dt="2021-06-04T08:16:53.715" v="11" actId="1076"/>
          <ac:cxnSpMkLst>
            <pc:docMk/>
            <pc:sldMk cId="2951628624" sldId="2026819464"/>
            <ac:cxnSpMk id="14" creationId="{109DA50F-452E-4C05-BD11-F2DB3D3B0A9F}"/>
          </ac:cxnSpMkLst>
        </pc:cxnChg>
      </pc:sldChg>
    </pc:docChg>
  </pc:docChgLst>
  <pc:docChgLst>
    <pc:chgData name="Alexandre Hugla" userId="e35ef469-c962-457a-8eff-4fa2c745bbff" providerId="ADAL" clId="{884E4E4E-76D1-4C68-97FC-287709582CB3}"/>
    <pc:docChg chg="custSel addSld delSld modSld sldOrd">
      <pc:chgData name="Alexandre Hugla" userId="e35ef469-c962-457a-8eff-4fa2c745bbff" providerId="ADAL" clId="{884E4E4E-76D1-4C68-97FC-287709582CB3}" dt="2021-02-16T11:04:03.531" v="7" actId="700"/>
      <pc:docMkLst>
        <pc:docMk/>
      </pc:docMkLst>
      <pc:sldChg chg="del">
        <pc:chgData name="Alexandre Hugla" userId="e35ef469-c962-457a-8eff-4fa2c745bbff" providerId="ADAL" clId="{884E4E4E-76D1-4C68-97FC-287709582CB3}" dt="2021-02-16T11:03:44.273" v="0" actId="47"/>
        <pc:sldMkLst>
          <pc:docMk/>
          <pc:sldMk cId="459246931" sldId="267"/>
        </pc:sldMkLst>
      </pc:sldChg>
      <pc:sldChg chg="del">
        <pc:chgData name="Alexandre Hugla" userId="e35ef469-c962-457a-8eff-4fa2c745bbff" providerId="ADAL" clId="{884E4E4E-76D1-4C68-97FC-287709582CB3}" dt="2021-02-16T11:03:44.273" v="0" actId="47"/>
        <pc:sldMkLst>
          <pc:docMk/>
          <pc:sldMk cId="3921818811" sldId="1029"/>
        </pc:sldMkLst>
      </pc:sldChg>
      <pc:sldChg chg="del">
        <pc:chgData name="Alexandre Hugla" userId="e35ef469-c962-457a-8eff-4fa2c745bbff" providerId="ADAL" clId="{884E4E4E-76D1-4C68-97FC-287709582CB3}" dt="2021-02-16T11:03:44.273" v="0" actId="47"/>
        <pc:sldMkLst>
          <pc:docMk/>
          <pc:sldMk cId="2646889740" sldId="1186"/>
        </pc:sldMkLst>
      </pc:sldChg>
      <pc:sldChg chg="del">
        <pc:chgData name="Alexandre Hugla" userId="e35ef469-c962-457a-8eff-4fa2c745bbff" providerId="ADAL" clId="{884E4E4E-76D1-4C68-97FC-287709582CB3}" dt="2021-02-16T11:03:44.273" v="0" actId="47"/>
        <pc:sldMkLst>
          <pc:docMk/>
          <pc:sldMk cId="3051548052" sldId="1187"/>
        </pc:sldMkLst>
      </pc:sldChg>
      <pc:sldChg chg="del">
        <pc:chgData name="Alexandre Hugla" userId="e35ef469-c962-457a-8eff-4fa2c745bbff" providerId="ADAL" clId="{884E4E4E-76D1-4C68-97FC-287709582CB3}" dt="2021-02-16T11:03:44.273" v="0" actId="47"/>
        <pc:sldMkLst>
          <pc:docMk/>
          <pc:sldMk cId="836768124" sldId="1188"/>
        </pc:sldMkLst>
      </pc:sldChg>
      <pc:sldChg chg="del">
        <pc:chgData name="Alexandre Hugla" userId="e35ef469-c962-457a-8eff-4fa2c745bbff" providerId="ADAL" clId="{884E4E4E-76D1-4C68-97FC-287709582CB3}" dt="2021-02-16T11:03:44.273" v="0" actId="47"/>
        <pc:sldMkLst>
          <pc:docMk/>
          <pc:sldMk cId="352912946" sldId="1189"/>
        </pc:sldMkLst>
      </pc:sldChg>
      <pc:sldChg chg="del">
        <pc:chgData name="Alexandre Hugla" userId="e35ef469-c962-457a-8eff-4fa2c745bbff" providerId="ADAL" clId="{884E4E4E-76D1-4C68-97FC-287709582CB3}" dt="2021-02-16T11:03:44.273" v="0" actId="47"/>
        <pc:sldMkLst>
          <pc:docMk/>
          <pc:sldMk cId="874383281" sldId="1192"/>
        </pc:sldMkLst>
      </pc:sldChg>
      <pc:sldChg chg="del">
        <pc:chgData name="Alexandre Hugla" userId="e35ef469-c962-457a-8eff-4fa2c745bbff" providerId="ADAL" clId="{884E4E4E-76D1-4C68-97FC-287709582CB3}" dt="2021-02-16T11:03:44.273" v="0" actId="47"/>
        <pc:sldMkLst>
          <pc:docMk/>
          <pc:sldMk cId="2419210564" sldId="1194"/>
        </pc:sldMkLst>
      </pc:sldChg>
      <pc:sldChg chg="del">
        <pc:chgData name="Alexandre Hugla" userId="e35ef469-c962-457a-8eff-4fa2c745bbff" providerId="ADAL" clId="{884E4E4E-76D1-4C68-97FC-287709582CB3}" dt="2021-02-16T11:03:44.273" v="0" actId="47"/>
        <pc:sldMkLst>
          <pc:docMk/>
          <pc:sldMk cId="3538681312" sldId="1196"/>
        </pc:sldMkLst>
      </pc:sldChg>
      <pc:sldChg chg="del">
        <pc:chgData name="Alexandre Hugla" userId="e35ef469-c962-457a-8eff-4fa2c745bbff" providerId="ADAL" clId="{884E4E4E-76D1-4C68-97FC-287709582CB3}" dt="2021-02-16T11:03:44.273" v="0" actId="47"/>
        <pc:sldMkLst>
          <pc:docMk/>
          <pc:sldMk cId="585796687" sldId="1197"/>
        </pc:sldMkLst>
      </pc:sldChg>
      <pc:sldChg chg="del">
        <pc:chgData name="Alexandre Hugla" userId="e35ef469-c962-457a-8eff-4fa2c745bbff" providerId="ADAL" clId="{884E4E4E-76D1-4C68-97FC-287709582CB3}" dt="2021-02-16T11:03:44.273" v="0" actId="47"/>
        <pc:sldMkLst>
          <pc:docMk/>
          <pc:sldMk cId="2196710586" sldId="1200"/>
        </pc:sldMkLst>
      </pc:sldChg>
      <pc:sldChg chg="del">
        <pc:chgData name="Alexandre Hugla" userId="e35ef469-c962-457a-8eff-4fa2c745bbff" providerId="ADAL" clId="{884E4E4E-76D1-4C68-97FC-287709582CB3}" dt="2021-02-16T11:03:44.273" v="0" actId="47"/>
        <pc:sldMkLst>
          <pc:docMk/>
          <pc:sldMk cId="419367827" sldId="1201"/>
        </pc:sldMkLst>
      </pc:sldChg>
      <pc:sldChg chg="del">
        <pc:chgData name="Alexandre Hugla" userId="e35ef469-c962-457a-8eff-4fa2c745bbff" providerId="ADAL" clId="{884E4E4E-76D1-4C68-97FC-287709582CB3}" dt="2021-02-16T11:03:44.273" v="0" actId="47"/>
        <pc:sldMkLst>
          <pc:docMk/>
          <pc:sldMk cId="2846967537" sldId="1202"/>
        </pc:sldMkLst>
      </pc:sldChg>
      <pc:sldChg chg="del">
        <pc:chgData name="Alexandre Hugla" userId="e35ef469-c962-457a-8eff-4fa2c745bbff" providerId="ADAL" clId="{884E4E4E-76D1-4C68-97FC-287709582CB3}" dt="2021-02-16T11:03:44.273" v="0" actId="47"/>
        <pc:sldMkLst>
          <pc:docMk/>
          <pc:sldMk cId="2229712858" sldId="1203"/>
        </pc:sldMkLst>
      </pc:sldChg>
      <pc:sldChg chg="del">
        <pc:chgData name="Alexandre Hugla" userId="e35ef469-c962-457a-8eff-4fa2c745bbff" providerId="ADAL" clId="{884E4E4E-76D1-4C68-97FC-287709582CB3}" dt="2021-02-16T11:03:44.273" v="0" actId="47"/>
        <pc:sldMkLst>
          <pc:docMk/>
          <pc:sldMk cId="3854581065" sldId="1206"/>
        </pc:sldMkLst>
      </pc:sldChg>
      <pc:sldChg chg="del">
        <pc:chgData name="Alexandre Hugla" userId="e35ef469-c962-457a-8eff-4fa2c745bbff" providerId="ADAL" clId="{884E4E4E-76D1-4C68-97FC-287709582CB3}" dt="2021-02-16T11:03:46.007" v="1" actId="47"/>
        <pc:sldMkLst>
          <pc:docMk/>
          <pc:sldMk cId="1901078611" sldId="1259"/>
        </pc:sldMkLst>
      </pc:sldChg>
      <pc:sldChg chg="del">
        <pc:chgData name="Alexandre Hugla" userId="e35ef469-c962-457a-8eff-4fa2c745bbff" providerId="ADAL" clId="{884E4E4E-76D1-4C68-97FC-287709582CB3}" dt="2021-02-16T11:03:44.273" v="0" actId="47"/>
        <pc:sldMkLst>
          <pc:docMk/>
          <pc:sldMk cId="3320499995" sldId="1262"/>
        </pc:sldMkLst>
      </pc:sldChg>
      <pc:sldChg chg="del">
        <pc:chgData name="Alexandre Hugla" userId="e35ef469-c962-457a-8eff-4fa2c745bbff" providerId="ADAL" clId="{884E4E4E-76D1-4C68-97FC-287709582CB3}" dt="2021-02-16T11:03:44.273" v="0" actId="47"/>
        <pc:sldMkLst>
          <pc:docMk/>
          <pc:sldMk cId="222689533" sldId="1263"/>
        </pc:sldMkLst>
      </pc:sldChg>
      <pc:sldChg chg="del">
        <pc:chgData name="Alexandre Hugla" userId="e35ef469-c962-457a-8eff-4fa2c745bbff" providerId="ADAL" clId="{884E4E4E-76D1-4C68-97FC-287709582CB3}" dt="2021-02-16T11:03:44.273" v="0" actId="47"/>
        <pc:sldMkLst>
          <pc:docMk/>
          <pc:sldMk cId="1939796261" sldId="1264"/>
        </pc:sldMkLst>
      </pc:sldChg>
      <pc:sldChg chg="del">
        <pc:chgData name="Alexandre Hugla" userId="e35ef469-c962-457a-8eff-4fa2c745bbff" providerId="ADAL" clId="{884E4E4E-76D1-4C68-97FC-287709582CB3}" dt="2021-02-16T11:03:44.273" v="0" actId="47"/>
        <pc:sldMkLst>
          <pc:docMk/>
          <pc:sldMk cId="1852101524" sldId="230716789"/>
        </pc:sldMkLst>
      </pc:sldChg>
      <pc:sldChg chg="del">
        <pc:chgData name="Alexandre Hugla" userId="e35ef469-c962-457a-8eff-4fa2c745bbff" providerId="ADAL" clId="{884E4E4E-76D1-4C68-97FC-287709582CB3}" dt="2021-02-16T11:03:44.273" v="0" actId="47"/>
        <pc:sldMkLst>
          <pc:docMk/>
          <pc:sldMk cId="549009814" sldId="1448942804"/>
        </pc:sldMkLst>
      </pc:sldChg>
      <pc:sldChg chg="del">
        <pc:chgData name="Alexandre Hugla" userId="e35ef469-c962-457a-8eff-4fa2c745bbff" providerId="ADAL" clId="{884E4E4E-76D1-4C68-97FC-287709582CB3}" dt="2021-02-16T11:03:44.273" v="0" actId="47"/>
        <pc:sldMkLst>
          <pc:docMk/>
          <pc:sldMk cId="29549370" sldId="1448942827"/>
        </pc:sldMkLst>
      </pc:sldChg>
      <pc:sldChg chg="del">
        <pc:chgData name="Alexandre Hugla" userId="e35ef469-c962-457a-8eff-4fa2c745bbff" providerId="ADAL" clId="{884E4E4E-76D1-4C68-97FC-287709582CB3}" dt="2021-02-16T11:03:44.273" v="0" actId="47"/>
        <pc:sldMkLst>
          <pc:docMk/>
          <pc:sldMk cId="2839522087" sldId="1448942828"/>
        </pc:sldMkLst>
      </pc:sldChg>
      <pc:sldChg chg="del">
        <pc:chgData name="Alexandre Hugla" userId="e35ef469-c962-457a-8eff-4fa2c745bbff" providerId="ADAL" clId="{884E4E4E-76D1-4C68-97FC-287709582CB3}" dt="2021-02-16T11:03:44.273" v="0" actId="47"/>
        <pc:sldMkLst>
          <pc:docMk/>
          <pc:sldMk cId="1920125862" sldId="1448942829"/>
        </pc:sldMkLst>
      </pc:sldChg>
      <pc:sldChg chg="del">
        <pc:chgData name="Alexandre Hugla" userId="e35ef469-c962-457a-8eff-4fa2c745bbff" providerId="ADAL" clId="{884E4E4E-76D1-4C68-97FC-287709582CB3}" dt="2021-02-16T11:03:44.273" v="0" actId="47"/>
        <pc:sldMkLst>
          <pc:docMk/>
          <pc:sldMk cId="1093744682" sldId="1448942830"/>
        </pc:sldMkLst>
      </pc:sldChg>
      <pc:sldChg chg="del">
        <pc:chgData name="Alexandre Hugla" userId="e35ef469-c962-457a-8eff-4fa2c745bbff" providerId="ADAL" clId="{884E4E4E-76D1-4C68-97FC-287709582CB3}" dt="2021-02-16T11:03:44.273" v="0" actId="47"/>
        <pc:sldMkLst>
          <pc:docMk/>
          <pc:sldMk cId="579361978" sldId="1448942831"/>
        </pc:sldMkLst>
      </pc:sldChg>
      <pc:sldChg chg="del">
        <pc:chgData name="Alexandre Hugla" userId="e35ef469-c962-457a-8eff-4fa2c745bbff" providerId="ADAL" clId="{884E4E4E-76D1-4C68-97FC-287709582CB3}" dt="2021-02-16T11:03:44.273" v="0" actId="47"/>
        <pc:sldMkLst>
          <pc:docMk/>
          <pc:sldMk cId="1817505664" sldId="1448942832"/>
        </pc:sldMkLst>
      </pc:sldChg>
      <pc:sldChg chg="del">
        <pc:chgData name="Alexandre Hugla" userId="e35ef469-c962-457a-8eff-4fa2c745bbff" providerId="ADAL" clId="{884E4E4E-76D1-4C68-97FC-287709582CB3}" dt="2021-02-16T11:03:44.273" v="0" actId="47"/>
        <pc:sldMkLst>
          <pc:docMk/>
          <pc:sldMk cId="2134679715" sldId="1448942833"/>
        </pc:sldMkLst>
      </pc:sldChg>
      <pc:sldChg chg="del">
        <pc:chgData name="Alexandre Hugla" userId="e35ef469-c962-457a-8eff-4fa2c745bbff" providerId="ADAL" clId="{884E4E4E-76D1-4C68-97FC-287709582CB3}" dt="2021-02-16T11:03:44.273" v="0" actId="47"/>
        <pc:sldMkLst>
          <pc:docMk/>
          <pc:sldMk cId="3582397346" sldId="2026819460"/>
        </pc:sldMkLst>
      </pc:sldChg>
      <pc:sldChg chg="del">
        <pc:chgData name="Alexandre Hugla" userId="e35ef469-c962-457a-8eff-4fa2c745bbff" providerId="ADAL" clId="{884E4E4E-76D1-4C68-97FC-287709582CB3}" dt="2021-02-16T11:03:46.007" v="1" actId="47"/>
        <pc:sldMkLst>
          <pc:docMk/>
          <pc:sldMk cId="3169107639" sldId="2026819461"/>
        </pc:sldMkLst>
      </pc:sldChg>
      <pc:sldChg chg="addSp delSp modSp mod modClrScheme chgLayout">
        <pc:chgData name="Alexandre Hugla" userId="e35ef469-c962-457a-8eff-4fa2c745bbff" providerId="ADAL" clId="{884E4E4E-76D1-4C68-97FC-287709582CB3}" dt="2021-02-16T11:04:03.531" v="7" actId="700"/>
        <pc:sldMkLst>
          <pc:docMk/>
          <pc:sldMk cId="3057475278" sldId="2026819462"/>
        </pc:sldMkLst>
        <pc:spChg chg="del mod ord">
          <ac:chgData name="Alexandre Hugla" userId="e35ef469-c962-457a-8eff-4fa2c745bbff" providerId="ADAL" clId="{884E4E4E-76D1-4C68-97FC-287709582CB3}" dt="2021-02-16T11:04:03.531" v="7" actId="700"/>
          <ac:spMkLst>
            <pc:docMk/>
            <pc:sldMk cId="3057475278" sldId="2026819462"/>
            <ac:spMk id="2" creationId="{22EA16EE-5750-4FF3-84B2-FD5C428E4599}"/>
          </ac:spMkLst>
        </pc:spChg>
        <pc:spChg chg="del">
          <ac:chgData name="Alexandre Hugla" userId="e35ef469-c962-457a-8eff-4fa2c745bbff" providerId="ADAL" clId="{884E4E4E-76D1-4C68-97FC-287709582CB3}" dt="2021-02-16T11:04:03.531" v="7" actId="700"/>
          <ac:spMkLst>
            <pc:docMk/>
            <pc:sldMk cId="3057475278" sldId="2026819462"/>
            <ac:spMk id="3" creationId="{638FE0DC-C192-492E-A76E-E6797E91EA87}"/>
          </ac:spMkLst>
        </pc:spChg>
        <pc:spChg chg="add mod ord">
          <ac:chgData name="Alexandre Hugla" userId="e35ef469-c962-457a-8eff-4fa2c745bbff" providerId="ADAL" clId="{884E4E4E-76D1-4C68-97FC-287709582CB3}" dt="2021-02-16T11:04:03.531" v="7" actId="700"/>
          <ac:spMkLst>
            <pc:docMk/>
            <pc:sldMk cId="3057475278" sldId="2026819462"/>
            <ac:spMk id="4" creationId="{8919DA30-27A5-4B8A-8A60-5305E468C2B9}"/>
          </ac:spMkLst>
        </pc:spChg>
      </pc:sldChg>
      <pc:sldChg chg="addSp delSp modSp new mod ord modClrScheme chgLayout">
        <pc:chgData name="Alexandre Hugla" userId="e35ef469-c962-457a-8eff-4fa2c745bbff" providerId="ADAL" clId="{884E4E4E-76D1-4C68-97FC-287709582CB3}" dt="2021-02-16T11:03:53.619" v="5"/>
        <pc:sldMkLst>
          <pc:docMk/>
          <pc:sldMk cId="2307329243" sldId="2026819463"/>
        </pc:sldMkLst>
        <pc:spChg chg="del mod ord">
          <ac:chgData name="Alexandre Hugla" userId="e35ef469-c962-457a-8eff-4fa2c745bbff" providerId="ADAL" clId="{884E4E4E-76D1-4C68-97FC-287709582CB3}" dt="2021-02-16T11:03:52.200" v="3" actId="700"/>
          <ac:spMkLst>
            <pc:docMk/>
            <pc:sldMk cId="2307329243" sldId="2026819463"/>
            <ac:spMk id="2" creationId="{B1A30AE6-4C95-46D3-8929-9958713F5667}"/>
          </ac:spMkLst>
        </pc:spChg>
        <pc:spChg chg="del mod ord">
          <ac:chgData name="Alexandre Hugla" userId="e35ef469-c962-457a-8eff-4fa2c745bbff" providerId="ADAL" clId="{884E4E4E-76D1-4C68-97FC-287709582CB3}" dt="2021-02-16T11:03:52.200" v="3" actId="700"/>
          <ac:spMkLst>
            <pc:docMk/>
            <pc:sldMk cId="2307329243" sldId="2026819463"/>
            <ac:spMk id="3" creationId="{A8CD2DBB-8149-4FD4-906F-AD17CB580C38}"/>
          </ac:spMkLst>
        </pc:spChg>
        <pc:spChg chg="add mod ord">
          <ac:chgData name="Alexandre Hugla" userId="e35ef469-c962-457a-8eff-4fa2c745bbff" providerId="ADAL" clId="{884E4E4E-76D1-4C68-97FC-287709582CB3}" dt="2021-02-16T11:03:52.200" v="3" actId="700"/>
          <ac:spMkLst>
            <pc:docMk/>
            <pc:sldMk cId="2307329243" sldId="2026819463"/>
            <ac:spMk id="4" creationId="{E1E23A87-2003-4F3E-808E-C8B499695FD5}"/>
          </ac:spMkLst>
        </pc:spChg>
        <pc:spChg chg="add mod ord">
          <ac:chgData name="Alexandre Hugla" userId="e35ef469-c962-457a-8eff-4fa2c745bbff" providerId="ADAL" clId="{884E4E4E-76D1-4C68-97FC-287709582CB3}" dt="2021-02-16T11:03:52.200" v="3" actId="700"/>
          <ac:spMkLst>
            <pc:docMk/>
            <pc:sldMk cId="2307329243" sldId="2026819463"/>
            <ac:spMk id="5" creationId="{BF6BBA42-63C1-4A9C-AA84-54625266A97C}"/>
          </ac:spMkLst>
        </pc:spChg>
        <pc:spChg chg="add mod ord">
          <ac:chgData name="Alexandre Hugla" userId="e35ef469-c962-457a-8eff-4fa2c745bbff" providerId="ADAL" clId="{884E4E4E-76D1-4C68-97FC-287709582CB3}" dt="2021-02-16T11:03:52.200" v="3" actId="700"/>
          <ac:spMkLst>
            <pc:docMk/>
            <pc:sldMk cId="2307329243" sldId="2026819463"/>
            <ac:spMk id="6" creationId="{48A2331F-5BF1-4A02-8FD9-1DFC69C2E811}"/>
          </ac:spMkLst>
        </pc:spChg>
        <pc:spChg chg="add mod ord">
          <ac:chgData name="Alexandre Hugla" userId="e35ef469-c962-457a-8eff-4fa2c745bbff" providerId="ADAL" clId="{884E4E4E-76D1-4C68-97FC-287709582CB3}" dt="2021-02-16T11:03:52.200" v="3" actId="700"/>
          <ac:spMkLst>
            <pc:docMk/>
            <pc:sldMk cId="2307329243" sldId="2026819463"/>
            <ac:spMk id="7" creationId="{033EEBFC-622E-44CB-93EC-CB23282A8964}"/>
          </ac:spMkLst>
        </pc:spChg>
        <pc:spChg chg="add mod ord">
          <ac:chgData name="Alexandre Hugla" userId="e35ef469-c962-457a-8eff-4fa2c745bbff" providerId="ADAL" clId="{884E4E4E-76D1-4C68-97FC-287709582CB3}" dt="2021-02-16T11:03:52.200" v="3" actId="700"/>
          <ac:spMkLst>
            <pc:docMk/>
            <pc:sldMk cId="2307329243" sldId="2026819463"/>
            <ac:spMk id="8" creationId="{25CDE81E-50CB-4A39-9937-3869D59FE76C}"/>
          </ac:spMkLst>
        </pc:spChg>
      </pc:sldChg>
      <pc:sldChg chg="new">
        <pc:chgData name="Alexandre Hugla" userId="e35ef469-c962-457a-8eff-4fa2c745bbff" providerId="ADAL" clId="{884E4E4E-76D1-4C68-97FC-287709582CB3}" dt="2021-02-16T11:03:58.433" v="6" actId="680"/>
        <pc:sldMkLst>
          <pc:docMk/>
          <pc:sldMk cId="2951628624" sldId="2026819464"/>
        </pc:sldMkLst>
      </pc:sldChg>
    </pc:docChg>
  </pc:docChgLst>
  <pc:docChgLst>
    <pc:chgData name="Alexandre Hugla" userId="e35ef469-c962-457a-8eff-4fa2c745bbff" providerId="ADAL" clId="{3A2937D9-6FBB-4AFD-9261-6F286AB567E5}"/>
    <pc:docChg chg="modSld">
      <pc:chgData name="Alexandre Hugla" userId="e35ef469-c962-457a-8eff-4fa2c745bbff" providerId="ADAL" clId="{3A2937D9-6FBB-4AFD-9261-6F286AB567E5}" dt="2021-02-16T10:49:40.351" v="1" actId="207"/>
      <pc:docMkLst>
        <pc:docMk/>
      </pc:docMkLst>
      <pc:sldChg chg="modSp mod">
        <pc:chgData name="Alexandre Hugla" userId="e35ef469-c962-457a-8eff-4fa2c745bbff" providerId="ADAL" clId="{3A2937D9-6FBB-4AFD-9261-6F286AB567E5}" dt="2021-02-16T10:49:40.351" v="1" actId="207"/>
        <pc:sldMkLst>
          <pc:docMk/>
          <pc:sldMk cId="1852101524" sldId="230716789"/>
        </pc:sldMkLst>
        <pc:spChg chg="mod">
          <ac:chgData name="Alexandre Hugla" userId="e35ef469-c962-457a-8eff-4fa2c745bbff" providerId="ADAL" clId="{3A2937D9-6FBB-4AFD-9261-6F286AB567E5}" dt="2021-02-16T10:49:40.351" v="1" actId="207"/>
          <ac:spMkLst>
            <pc:docMk/>
            <pc:sldMk cId="1852101524" sldId="230716789"/>
            <ac:spMk id="5" creationId="{4F2C9C48-F9C5-4AE5-8238-0D48AFF8683D}"/>
          </ac:spMkLst>
        </pc:spChg>
      </pc:sldChg>
    </pc:docChg>
  </pc:docChgLst>
  <pc:docChgLst>
    <pc:chgData name="Alexandre Hugla" userId="e35ef469-c962-457a-8eff-4fa2c745bbff" providerId="ADAL" clId="{82D5F24E-6CC6-4CE5-99DF-559AB3051EB1}"/>
    <pc:docChg chg="addSld delSld">
      <pc:chgData name="Alexandre Hugla" userId="e35ef469-c962-457a-8eff-4fa2c745bbff" providerId="ADAL" clId="{82D5F24E-6CC6-4CE5-99DF-559AB3051EB1}" dt="2021-02-16T10:53:26.273" v="2" actId="680"/>
      <pc:docMkLst>
        <pc:docMk/>
      </pc:docMkLst>
      <pc:sldChg chg="new del">
        <pc:chgData name="Alexandre Hugla" userId="e35ef469-c962-457a-8eff-4fa2c745bbff" providerId="ADAL" clId="{82D5F24E-6CC6-4CE5-99DF-559AB3051EB1}" dt="2021-02-16T10:53:22.587" v="1" actId="47"/>
        <pc:sldMkLst>
          <pc:docMk/>
          <pc:sldMk cId="1117751331" sldId="2026819462"/>
        </pc:sldMkLst>
      </pc:sldChg>
      <pc:sldChg chg="new">
        <pc:chgData name="Alexandre Hugla" userId="e35ef469-c962-457a-8eff-4fa2c745bbff" providerId="ADAL" clId="{82D5F24E-6CC6-4CE5-99DF-559AB3051EB1}" dt="2021-02-16T10:53:26.273" v="2" actId="680"/>
        <pc:sldMkLst>
          <pc:docMk/>
          <pc:sldMk cId="3057475278" sldId="2026819462"/>
        </pc:sldMkLst>
      </pc:sldChg>
    </pc:docChg>
  </pc:docChgLst>
  <pc:docChgLst>
    <pc:chgData name="Alexandre Hugla" userId="e35ef469-c962-457a-8eff-4fa2c745bbff" providerId="ADAL" clId="{747E31CA-F875-4D2E-8EA6-484C4F2167D5}"/>
    <pc:docChg chg="addSld delSld">
      <pc:chgData name="Alexandre Hugla" userId="e35ef469-c962-457a-8eff-4fa2c745bbff" providerId="ADAL" clId="{747E31CA-F875-4D2E-8EA6-484C4F2167D5}" dt="2021-10-29T14:10:51.236" v="4" actId="47"/>
      <pc:docMkLst>
        <pc:docMk/>
      </pc:docMkLst>
      <pc:sldChg chg="del">
        <pc:chgData name="Alexandre Hugla" userId="e35ef469-c962-457a-8eff-4fa2c745bbff" providerId="ADAL" clId="{747E31CA-F875-4D2E-8EA6-484C4F2167D5}" dt="2021-10-29T14:10:51.236" v="4" actId="47"/>
        <pc:sldMkLst>
          <pc:docMk/>
          <pc:sldMk cId="4166327100" sldId="2026819486"/>
        </pc:sldMkLst>
      </pc:sldChg>
      <pc:sldChg chg="del">
        <pc:chgData name="Alexandre Hugla" userId="e35ef469-c962-457a-8eff-4fa2c745bbff" providerId="ADAL" clId="{747E31CA-F875-4D2E-8EA6-484C4F2167D5}" dt="2021-10-29T14:10:51.236" v="4" actId="47"/>
        <pc:sldMkLst>
          <pc:docMk/>
          <pc:sldMk cId="1432473774" sldId="2026819487"/>
        </pc:sldMkLst>
      </pc:sldChg>
      <pc:sldChg chg="del">
        <pc:chgData name="Alexandre Hugla" userId="e35ef469-c962-457a-8eff-4fa2c745bbff" providerId="ADAL" clId="{747E31CA-F875-4D2E-8EA6-484C4F2167D5}" dt="2021-10-29T14:10:51.236" v="4" actId="47"/>
        <pc:sldMkLst>
          <pc:docMk/>
          <pc:sldMk cId="1118302170" sldId="2026819488"/>
        </pc:sldMkLst>
      </pc:sldChg>
      <pc:sldChg chg="new del">
        <pc:chgData name="Alexandre Hugla" userId="e35ef469-c962-457a-8eff-4fa2c745bbff" providerId="ADAL" clId="{747E31CA-F875-4D2E-8EA6-484C4F2167D5}" dt="2021-10-29T14:10:51.236" v="4" actId="47"/>
        <pc:sldMkLst>
          <pc:docMk/>
          <pc:sldMk cId="238705447" sldId="2026819489"/>
        </pc:sldMkLst>
      </pc:sldChg>
      <pc:sldChg chg="new del">
        <pc:chgData name="Alexandre Hugla" userId="e35ef469-c962-457a-8eff-4fa2c745bbff" providerId="ADAL" clId="{747E31CA-F875-4D2E-8EA6-484C4F2167D5}" dt="2021-10-29T14:10:51.236" v="4" actId="47"/>
        <pc:sldMkLst>
          <pc:docMk/>
          <pc:sldMk cId="792524433" sldId="2026819490"/>
        </pc:sldMkLst>
      </pc:sldChg>
      <pc:sldChg chg="new del">
        <pc:chgData name="Alexandre Hugla" userId="e35ef469-c962-457a-8eff-4fa2c745bbff" providerId="ADAL" clId="{747E31CA-F875-4D2E-8EA6-484C4F2167D5}" dt="2021-10-29T14:10:51.236" v="4" actId="47"/>
        <pc:sldMkLst>
          <pc:docMk/>
          <pc:sldMk cId="3785909893" sldId="2026819491"/>
        </pc:sldMkLst>
      </pc:sldChg>
      <pc:sldChg chg="new del">
        <pc:chgData name="Alexandre Hugla" userId="e35ef469-c962-457a-8eff-4fa2c745bbff" providerId="ADAL" clId="{747E31CA-F875-4D2E-8EA6-484C4F2167D5}" dt="2021-10-29T14:10:51.236" v="4" actId="47"/>
        <pc:sldMkLst>
          <pc:docMk/>
          <pc:sldMk cId="1434675610" sldId="2026819492"/>
        </pc:sldMkLst>
      </pc:sldChg>
    </pc:docChg>
  </pc:docChgLst>
  <pc:docChgLst>
    <pc:chgData name="Alexandre Hugla" userId="e35ef469-c962-457a-8eff-4fa2c745bbff" providerId="ADAL" clId="{B5F8A2E9-5AC5-4B05-BA57-4D9AC659E975}"/>
    <pc:docChg chg="custSel addSld delSld modSld sldOrd">
      <pc:chgData name="Alexandre Hugla" userId="e35ef469-c962-457a-8eff-4fa2c745bbff" providerId="ADAL" clId="{B5F8A2E9-5AC5-4B05-BA57-4D9AC659E975}" dt="2021-10-29T10:07:55.882" v="11" actId="47"/>
      <pc:docMkLst>
        <pc:docMk/>
      </pc:docMkLst>
      <pc:sldChg chg="del">
        <pc:chgData name="Alexandre Hugla" userId="e35ef469-c962-457a-8eff-4fa2c745bbff" providerId="ADAL" clId="{B5F8A2E9-5AC5-4B05-BA57-4D9AC659E975}" dt="2021-10-29T10:07:55.882" v="11" actId="47"/>
        <pc:sldMkLst>
          <pc:docMk/>
          <pc:sldMk cId="636034282" sldId="2026819463"/>
        </pc:sldMkLst>
      </pc:sldChg>
      <pc:sldChg chg="addSp delSp modSp new mod ord modClrScheme chgLayout">
        <pc:chgData name="Alexandre Hugla" userId="e35ef469-c962-457a-8eff-4fa2c745bbff" providerId="ADAL" clId="{B5F8A2E9-5AC5-4B05-BA57-4D9AC659E975}" dt="2021-10-29T10:07:45.001" v="5"/>
        <pc:sldMkLst>
          <pc:docMk/>
          <pc:sldMk cId="1073118211" sldId="2026819464"/>
        </pc:sldMkLst>
        <pc:spChg chg="del mod ord">
          <ac:chgData name="Alexandre Hugla" userId="e35ef469-c962-457a-8eff-4fa2c745bbff" providerId="ADAL" clId="{B5F8A2E9-5AC5-4B05-BA57-4D9AC659E975}" dt="2021-10-29T10:07:41.963" v="1" actId="700"/>
          <ac:spMkLst>
            <pc:docMk/>
            <pc:sldMk cId="1073118211" sldId="2026819464"/>
            <ac:spMk id="2" creationId="{319081E7-FDC7-431D-BD84-9DB76F0BD436}"/>
          </ac:spMkLst>
        </pc:spChg>
        <pc:spChg chg="del mod ord">
          <ac:chgData name="Alexandre Hugla" userId="e35ef469-c962-457a-8eff-4fa2c745bbff" providerId="ADAL" clId="{B5F8A2E9-5AC5-4B05-BA57-4D9AC659E975}" dt="2021-10-29T10:07:41.963" v="1" actId="700"/>
          <ac:spMkLst>
            <pc:docMk/>
            <pc:sldMk cId="1073118211" sldId="2026819464"/>
            <ac:spMk id="3" creationId="{A650D3CE-50C7-4D6D-9C06-69A0C93A232B}"/>
          </ac:spMkLst>
        </pc:spChg>
        <pc:spChg chg="add mod ord">
          <ac:chgData name="Alexandre Hugla" userId="e35ef469-c962-457a-8eff-4fa2c745bbff" providerId="ADAL" clId="{B5F8A2E9-5AC5-4B05-BA57-4D9AC659E975}" dt="2021-10-29T10:07:41.963" v="1" actId="700"/>
          <ac:spMkLst>
            <pc:docMk/>
            <pc:sldMk cId="1073118211" sldId="2026819464"/>
            <ac:spMk id="4" creationId="{8A74316C-24DF-445E-B1DF-CA56ACEC3AF3}"/>
          </ac:spMkLst>
        </pc:spChg>
        <pc:spChg chg="add mod ord">
          <ac:chgData name="Alexandre Hugla" userId="e35ef469-c962-457a-8eff-4fa2c745bbff" providerId="ADAL" clId="{B5F8A2E9-5AC5-4B05-BA57-4D9AC659E975}" dt="2021-10-29T10:07:41.963" v="1" actId="700"/>
          <ac:spMkLst>
            <pc:docMk/>
            <pc:sldMk cId="1073118211" sldId="2026819464"/>
            <ac:spMk id="5" creationId="{D2025D26-CD27-4993-B917-A3BF28696D75}"/>
          </ac:spMkLst>
        </pc:spChg>
        <pc:spChg chg="add mod ord">
          <ac:chgData name="Alexandre Hugla" userId="e35ef469-c962-457a-8eff-4fa2c745bbff" providerId="ADAL" clId="{B5F8A2E9-5AC5-4B05-BA57-4D9AC659E975}" dt="2021-10-29T10:07:41.963" v="1" actId="700"/>
          <ac:spMkLst>
            <pc:docMk/>
            <pc:sldMk cId="1073118211" sldId="2026819464"/>
            <ac:spMk id="6" creationId="{9304C345-EA1A-40A5-A8C2-ACF3C657E64E}"/>
          </ac:spMkLst>
        </pc:spChg>
        <pc:spChg chg="add mod ord">
          <ac:chgData name="Alexandre Hugla" userId="e35ef469-c962-457a-8eff-4fa2c745bbff" providerId="ADAL" clId="{B5F8A2E9-5AC5-4B05-BA57-4D9AC659E975}" dt="2021-10-29T10:07:41.963" v="1" actId="700"/>
          <ac:spMkLst>
            <pc:docMk/>
            <pc:sldMk cId="1073118211" sldId="2026819464"/>
            <ac:spMk id="7" creationId="{53A91870-91BE-4F23-96D2-4D6FE32AC461}"/>
          </ac:spMkLst>
        </pc:spChg>
        <pc:spChg chg="add mod ord">
          <ac:chgData name="Alexandre Hugla" userId="e35ef469-c962-457a-8eff-4fa2c745bbff" providerId="ADAL" clId="{B5F8A2E9-5AC5-4B05-BA57-4D9AC659E975}" dt="2021-10-29T10:07:41.963" v="1" actId="700"/>
          <ac:spMkLst>
            <pc:docMk/>
            <pc:sldMk cId="1073118211" sldId="2026819464"/>
            <ac:spMk id="8" creationId="{3170BF6A-E31C-48A5-BA15-65419FEA5177}"/>
          </ac:spMkLst>
        </pc:spChg>
      </pc:sldChg>
      <pc:sldChg chg="addSp delSp modSp new mod ord modClrScheme chgLayout">
        <pc:chgData name="Alexandre Hugla" userId="e35ef469-c962-457a-8eff-4fa2c745bbff" providerId="ADAL" clId="{B5F8A2E9-5AC5-4B05-BA57-4D9AC659E975}" dt="2021-10-29T10:07:54.593" v="10"/>
        <pc:sldMkLst>
          <pc:docMk/>
          <pc:sldMk cId="185646844" sldId="2026819465"/>
        </pc:sldMkLst>
        <pc:spChg chg="del mod ord">
          <ac:chgData name="Alexandre Hugla" userId="e35ef469-c962-457a-8eff-4fa2c745bbff" providerId="ADAL" clId="{B5F8A2E9-5AC5-4B05-BA57-4D9AC659E975}" dt="2021-10-29T10:07:53.935" v="8" actId="700"/>
          <ac:spMkLst>
            <pc:docMk/>
            <pc:sldMk cId="185646844" sldId="2026819465"/>
            <ac:spMk id="2" creationId="{3CA168C2-1997-48E9-A895-8A194AC9DE04}"/>
          </ac:spMkLst>
        </pc:spChg>
        <pc:spChg chg="del">
          <ac:chgData name="Alexandre Hugla" userId="e35ef469-c962-457a-8eff-4fa2c745bbff" providerId="ADAL" clId="{B5F8A2E9-5AC5-4B05-BA57-4D9AC659E975}" dt="2021-10-29T10:07:53.935" v="8" actId="700"/>
          <ac:spMkLst>
            <pc:docMk/>
            <pc:sldMk cId="185646844" sldId="2026819465"/>
            <ac:spMk id="3" creationId="{5850EEFA-3F53-4D94-8354-339ED47A031E}"/>
          </ac:spMkLst>
        </pc:spChg>
        <pc:spChg chg="add mod ord">
          <ac:chgData name="Alexandre Hugla" userId="e35ef469-c962-457a-8eff-4fa2c745bbff" providerId="ADAL" clId="{B5F8A2E9-5AC5-4B05-BA57-4D9AC659E975}" dt="2021-10-29T10:07:53.935" v="8" actId="700"/>
          <ac:spMkLst>
            <pc:docMk/>
            <pc:sldMk cId="185646844" sldId="2026819465"/>
            <ac:spMk id="4" creationId="{47B17F8E-7150-42CB-BDE3-AC1D035AB839}"/>
          </ac:spMkLst>
        </pc:spChg>
      </pc:sldChg>
      <pc:sldChg chg="new">
        <pc:chgData name="Alexandre Hugla" userId="e35ef469-c962-457a-8eff-4fa2c745bbff" providerId="ADAL" clId="{B5F8A2E9-5AC5-4B05-BA57-4D9AC659E975}" dt="2021-10-29T10:07:48.160" v="7" actId="680"/>
        <pc:sldMkLst>
          <pc:docMk/>
          <pc:sldMk cId="350816997" sldId="2026819466"/>
        </pc:sldMkLst>
      </pc:sldChg>
    </pc:docChg>
  </pc:docChgLst>
  <pc:docChgLst>
    <pc:chgData name="Alexandre Hugla" userId="e35ef469-c962-457a-8eff-4fa2c745bbff" providerId="ADAL" clId="{A62E8F1C-522D-43BA-BA60-8C546BAB96A5}"/>
    <pc:docChg chg="custSel addSld delSld modSld">
      <pc:chgData name="Alexandre Hugla" userId="e35ef469-c962-457a-8eff-4fa2c745bbff" providerId="ADAL" clId="{A62E8F1C-522D-43BA-BA60-8C546BAB96A5}" dt="2021-10-29T08:59:36.707" v="410" actId="313"/>
      <pc:docMkLst>
        <pc:docMk/>
      </pc:docMkLst>
      <pc:sldChg chg="del">
        <pc:chgData name="Alexandre Hugla" userId="e35ef469-c962-457a-8eff-4fa2c745bbff" providerId="ADAL" clId="{A62E8F1C-522D-43BA-BA60-8C546BAB96A5}" dt="2021-10-29T08:51:46.585" v="3" actId="47"/>
        <pc:sldMkLst>
          <pc:docMk/>
          <pc:sldMk cId="3057475278" sldId="2026819462"/>
        </pc:sldMkLst>
      </pc:sldChg>
      <pc:sldChg chg="addSp delSp modSp new mod modClrScheme chgLayout">
        <pc:chgData name="Alexandre Hugla" userId="e35ef469-c962-457a-8eff-4fa2c745bbff" providerId="ADAL" clId="{A62E8F1C-522D-43BA-BA60-8C546BAB96A5}" dt="2021-10-29T08:59:36.707" v="410" actId="313"/>
        <pc:sldMkLst>
          <pc:docMk/>
          <pc:sldMk cId="636034282" sldId="2026819463"/>
        </pc:sldMkLst>
        <pc:spChg chg="del mod ord">
          <ac:chgData name="Alexandre Hugla" userId="e35ef469-c962-457a-8eff-4fa2c745bbff" providerId="ADAL" clId="{A62E8F1C-522D-43BA-BA60-8C546BAB96A5}" dt="2021-10-29T08:51:49.371" v="4" actId="700"/>
          <ac:spMkLst>
            <pc:docMk/>
            <pc:sldMk cId="636034282" sldId="2026819463"/>
            <ac:spMk id="2" creationId="{8B92B8CF-AABA-4353-9E27-03EC52C17CEA}"/>
          </ac:spMkLst>
        </pc:spChg>
        <pc:spChg chg="add del mod ord">
          <ac:chgData name="Alexandre Hugla" userId="e35ef469-c962-457a-8eff-4fa2c745bbff" providerId="ADAL" clId="{A62E8F1C-522D-43BA-BA60-8C546BAB96A5}" dt="2021-10-29T08:51:50.516" v="5" actId="478"/>
          <ac:spMkLst>
            <pc:docMk/>
            <pc:sldMk cId="636034282" sldId="2026819463"/>
            <ac:spMk id="3" creationId="{495B4E28-0F51-4F1E-93EA-39E6C1958434}"/>
          </ac:spMkLst>
        </pc:spChg>
        <pc:spChg chg="add del mod ord">
          <ac:chgData name="Alexandre Hugla" userId="e35ef469-c962-457a-8eff-4fa2c745bbff" providerId="ADAL" clId="{A62E8F1C-522D-43BA-BA60-8C546BAB96A5}" dt="2021-10-29T08:51:51.260" v="6" actId="478"/>
          <ac:spMkLst>
            <pc:docMk/>
            <pc:sldMk cId="636034282" sldId="2026819463"/>
            <ac:spMk id="4" creationId="{38DED15B-CD96-4397-B4CC-D758BAAE89B7}"/>
          </ac:spMkLst>
        </pc:spChg>
        <pc:spChg chg="add mod">
          <ac:chgData name="Alexandre Hugla" userId="e35ef469-c962-457a-8eff-4fa2c745bbff" providerId="ADAL" clId="{A62E8F1C-522D-43BA-BA60-8C546BAB96A5}" dt="2021-10-29T08:57:49.248" v="243" actId="164"/>
          <ac:spMkLst>
            <pc:docMk/>
            <pc:sldMk cId="636034282" sldId="2026819463"/>
            <ac:spMk id="5" creationId="{A55C2D88-15CA-44BD-A7D8-40D9D0CC0F06}"/>
          </ac:spMkLst>
        </pc:spChg>
        <pc:spChg chg="add mod">
          <ac:chgData name="Alexandre Hugla" userId="e35ef469-c962-457a-8eff-4fa2c745bbff" providerId="ADAL" clId="{A62E8F1C-522D-43BA-BA60-8C546BAB96A5}" dt="2021-10-29T08:57:49.248" v="243" actId="164"/>
          <ac:spMkLst>
            <pc:docMk/>
            <pc:sldMk cId="636034282" sldId="2026819463"/>
            <ac:spMk id="6" creationId="{D1C80118-946B-4B62-BA3E-C700D9F233B0}"/>
          </ac:spMkLst>
        </pc:spChg>
        <pc:spChg chg="add mod">
          <ac:chgData name="Alexandre Hugla" userId="e35ef469-c962-457a-8eff-4fa2c745bbff" providerId="ADAL" clId="{A62E8F1C-522D-43BA-BA60-8C546BAB96A5}" dt="2021-10-29T08:57:49.248" v="243" actId="164"/>
          <ac:spMkLst>
            <pc:docMk/>
            <pc:sldMk cId="636034282" sldId="2026819463"/>
            <ac:spMk id="8" creationId="{2E9AE137-B003-4330-9993-365EA8FBF548}"/>
          </ac:spMkLst>
        </pc:spChg>
        <pc:spChg chg="add del">
          <ac:chgData name="Alexandre Hugla" userId="e35ef469-c962-457a-8eff-4fa2c745bbff" providerId="ADAL" clId="{A62E8F1C-522D-43BA-BA60-8C546BAB96A5}" dt="2021-10-29T08:54:42.508" v="164" actId="478"/>
          <ac:spMkLst>
            <pc:docMk/>
            <pc:sldMk cId="636034282" sldId="2026819463"/>
            <ac:spMk id="9" creationId="{4EBCF492-8E0B-46DD-A1A9-DCFE2F9082C7}"/>
          </ac:spMkLst>
        </pc:spChg>
        <pc:spChg chg="add mod">
          <ac:chgData name="Alexandre Hugla" userId="e35ef469-c962-457a-8eff-4fa2c745bbff" providerId="ADAL" clId="{A62E8F1C-522D-43BA-BA60-8C546BAB96A5}" dt="2021-10-29T08:57:49.248" v="243" actId="164"/>
          <ac:spMkLst>
            <pc:docMk/>
            <pc:sldMk cId="636034282" sldId="2026819463"/>
            <ac:spMk id="10" creationId="{2EFEA6E6-EA0A-45C4-8043-49DF8339A8C3}"/>
          </ac:spMkLst>
        </pc:spChg>
        <pc:spChg chg="add del mod">
          <ac:chgData name="Alexandre Hugla" userId="e35ef469-c962-457a-8eff-4fa2c745bbff" providerId="ADAL" clId="{A62E8F1C-522D-43BA-BA60-8C546BAB96A5}" dt="2021-10-29T08:57:37.933" v="241" actId="478"/>
          <ac:spMkLst>
            <pc:docMk/>
            <pc:sldMk cId="636034282" sldId="2026819463"/>
            <ac:spMk id="11" creationId="{48E6AAA0-B71D-4877-8AD1-44EA77EA47BC}"/>
          </ac:spMkLst>
        </pc:spChg>
        <pc:spChg chg="add mod">
          <ac:chgData name="Alexandre Hugla" userId="e35ef469-c962-457a-8eff-4fa2c745bbff" providerId="ADAL" clId="{A62E8F1C-522D-43BA-BA60-8C546BAB96A5}" dt="2021-10-29T08:57:49.248" v="243" actId="164"/>
          <ac:spMkLst>
            <pc:docMk/>
            <pc:sldMk cId="636034282" sldId="2026819463"/>
            <ac:spMk id="12" creationId="{F8061503-D18D-49B5-989F-24543E9425DE}"/>
          </ac:spMkLst>
        </pc:spChg>
        <pc:spChg chg="add del mod">
          <ac:chgData name="Alexandre Hugla" userId="e35ef469-c962-457a-8eff-4fa2c745bbff" providerId="ADAL" clId="{A62E8F1C-522D-43BA-BA60-8C546BAB96A5}" dt="2021-10-29T08:58:19.988" v="252" actId="478"/>
          <ac:spMkLst>
            <pc:docMk/>
            <pc:sldMk cId="636034282" sldId="2026819463"/>
            <ac:spMk id="16" creationId="{AA9511CE-018C-4CE4-BB4E-522F65CD3B67}"/>
          </ac:spMkLst>
        </pc:spChg>
        <pc:spChg chg="add mod">
          <ac:chgData name="Alexandre Hugla" userId="e35ef469-c962-457a-8eff-4fa2c745bbff" providerId="ADAL" clId="{A62E8F1C-522D-43BA-BA60-8C546BAB96A5}" dt="2021-10-29T08:58:16.013" v="249" actId="571"/>
          <ac:spMkLst>
            <pc:docMk/>
            <pc:sldMk cId="636034282" sldId="2026819463"/>
            <ac:spMk id="17" creationId="{7F318532-EA2B-4F67-A63B-620B78F7C3DA}"/>
          </ac:spMkLst>
        </pc:spChg>
        <pc:spChg chg="add mod">
          <ac:chgData name="Alexandre Hugla" userId="e35ef469-c962-457a-8eff-4fa2c745bbff" providerId="ADAL" clId="{A62E8F1C-522D-43BA-BA60-8C546BAB96A5}" dt="2021-10-29T08:58:26.971" v="255" actId="1076"/>
          <ac:spMkLst>
            <pc:docMk/>
            <pc:sldMk cId="636034282" sldId="2026819463"/>
            <ac:spMk id="18" creationId="{D40B0FE4-1195-48D8-9D1C-8E053D5DADFC}"/>
          </ac:spMkLst>
        </pc:spChg>
        <pc:spChg chg="add mod">
          <ac:chgData name="Alexandre Hugla" userId="e35ef469-c962-457a-8eff-4fa2c745bbff" providerId="ADAL" clId="{A62E8F1C-522D-43BA-BA60-8C546BAB96A5}" dt="2021-10-29T08:59:36.707" v="410" actId="313"/>
          <ac:spMkLst>
            <pc:docMk/>
            <pc:sldMk cId="636034282" sldId="2026819463"/>
            <ac:spMk id="20" creationId="{98C4C90B-30BE-4AEF-A414-A9F6BC259571}"/>
          </ac:spMkLst>
        </pc:spChg>
        <pc:grpChg chg="add mod">
          <ac:chgData name="Alexandre Hugla" userId="e35ef469-c962-457a-8eff-4fa2c745bbff" providerId="ADAL" clId="{A62E8F1C-522D-43BA-BA60-8C546BAB96A5}" dt="2021-10-29T08:57:49.248" v="243" actId="164"/>
          <ac:grpSpMkLst>
            <pc:docMk/>
            <pc:sldMk cId="636034282" sldId="2026819463"/>
            <ac:grpSpMk id="13" creationId="{F86E0D8C-D98F-447D-A5F3-D61D429A8EDC}"/>
          </ac:grpSpMkLst>
        </pc:grpChg>
        <pc:cxnChg chg="add">
          <ac:chgData name="Alexandre Hugla" userId="e35ef469-c962-457a-8eff-4fa2c745bbff" providerId="ADAL" clId="{A62E8F1C-522D-43BA-BA60-8C546BAB96A5}" dt="2021-10-29T08:58:06.376" v="244" actId="11529"/>
          <ac:cxnSpMkLst>
            <pc:docMk/>
            <pc:sldMk cId="636034282" sldId="2026819463"/>
            <ac:cxnSpMk id="15" creationId="{719BF1C6-E280-4E7C-80EF-0475ACAA2484}"/>
          </ac:cxnSpMkLst>
        </pc:cxnChg>
        <pc:cxnChg chg="add mod">
          <ac:chgData name="Alexandre Hugla" userId="e35ef469-c962-457a-8eff-4fa2c745bbff" providerId="ADAL" clId="{A62E8F1C-522D-43BA-BA60-8C546BAB96A5}" dt="2021-10-29T08:58:24.571" v="254" actId="1076"/>
          <ac:cxnSpMkLst>
            <pc:docMk/>
            <pc:sldMk cId="636034282" sldId="2026819463"/>
            <ac:cxnSpMk id="19" creationId="{0E61C16B-97CE-4689-A517-1527E8D07600}"/>
          </ac:cxnSpMkLst>
        </pc:cxnChg>
      </pc:sldChg>
      <pc:sldChg chg="del">
        <pc:chgData name="Alexandre Hugla" userId="e35ef469-c962-457a-8eff-4fa2c745bbff" providerId="ADAL" clId="{A62E8F1C-522D-43BA-BA60-8C546BAB96A5}" dt="2021-10-29T08:51:43.339" v="0" actId="47"/>
        <pc:sldMkLst>
          <pc:docMk/>
          <pc:sldMk cId="2307329243" sldId="2026819463"/>
        </pc:sldMkLst>
      </pc:sldChg>
      <pc:sldChg chg="del">
        <pc:chgData name="Alexandre Hugla" userId="e35ef469-c962-457a-8eff-4fa2c745bbff" providerId="ADAL" clId="{A62E8F1C-522D-43BA-BA60-8C546BAB96A5}" dt="2021-10-29T08:51:43.719" v="1" actId="47"/>
        <pc:sldMkLst>
          <pc:docMk/>
          <pc:sldMk cId="1701938443" sldId="2026819465"/>
        </pc:sldMkLst>
      </pc:sldChg>
    </pc:docChg>
  </pc:docChgLst>
  <pc:docChgLst>
    <pc:chgData name="Alexandre Hugla" userId="e35ef469-c962-457a-8eff-4fa2c745bbff" providerId="ADAL" clId="{E1300FBA-89A6-4FC6-8E1A-8F180E7EFC8A}"/>
    <pc:docChg chg="custSel modSld">
      <pc:chgData name="Alexandre Hugla" userId="e35ef469-c962-457a-8eff-4fa2c745bbff" providerId="ADAL" clId="{E1300FBA-89A6-4FC6-8E1A-8F180E7EFC8A}" dt="2021-04-13T14:16:01.866" v="3" actId="478"/>
      <pc:docMkLst>
        <pc:docMk/>
      </pc:docMkLst>
      <pc:sldChg chg="addSp delSp modSp mod">
        <pc:chgData name="Alexandre Hugla" userId="e35ef469-c962-457a-8eff-4fa2c745bbff" providerId="ADAL" clId="{E1300FBA-89A6-4FC6-8E1A-8F180E7EFC8A}" dt="2021-04-13T14:16:01.866" v="3" actId="478"/>
        <pc:sldMkLst>
          <pc:docMk/>
          <pc:sldMk cId="2951628624" sldId="2026819464"/>
        </pc:sldMkLst>
        <pc:picChg chg="add del mod">
          <ac:chgData name="Alexandre Hugla" userId="e35ef469-c962-457a-8eff-4fa2c745bbff" providerId="ADAL" clId="{E1300FBA-89A6-4FC6-8E1A-8F180E7EFC8A}" dt="2021-04-13T14:16:01.866" v="3" actId="478"/>
          <ac:picMkLst>
            <pc:docMk/>
            <pc:sldMk cId="2951628624" sldId="2026819464"/>
            <ac:picMk id="5" creationId="{0237BE7C-CAFF-4952-AF9E-AA20F4B9EFB8}"/>
          </ac:picMkLst>
        </pc:picChg>
      </pc:sldChg>
    </pc:docChg>
  </pc:docChgLst>
  <pc:docChgLst>
    <pc:chgData name="Alexandre Hugla" userId="e35ef469-c962-457a-8eff-4fa2c745bbff" providerId="ADAL" clId="{DEAFB17A-F590-41FF-9746-ADD70794782C}"/>
    <pc:docChg chg="addSld modSld">
      <pc:chgData name="Alexandre Hugla" userId="e35ef469-c962-457a-8eff-4fa2c745bbff" providerId="ADAL" clId="{DEAFB17A-F590-41FF-9746-ADD70794782C}" dt="2021-10-29T14:09:43.701" v="0"/>
      <pc:docMkLst>
        <pc:docMk/>
      </pc:docMkLst>
      <pc:sldChg chg="add modTransition">
        <pc:chgData name="Alexandre Hugla" userId="e35ef469-c962-457a-8eff-4fa2c745bbff" providerId="ADAL" clId="{DEAFB17A-F590-41FF-9746-ADD70794782C}" dt="2021-10-29T14:09:43.701" v="0"/>
        <pc:sldMkLst>
          <pc:docMk/>
          <pc:sldMk cId="4166327100" sldId="2026819486"/>
        </pc:sldMkLst>
      </pc:sldChg>
      <pc:sldChg chg="add modTransition">
        <pc:chgData name="Alexandre Hugla" userId="e35ef469-c962-457a-8eff-4fa2c745bbff" providerId="ADAL" clId="{DEAFB17A-F590-41FF-9746-ADD70794782C}" dt="2021-10-29T14:09:43.701" v="0"/>
        <pc:sldMkLst>
          <pc:docMk/>
          <pc:sldMk cId="1432473774" sldId="2026819487"/>
        </pc:sldMkLst>
      </pc:sldChg>
      <pc:sldChg chg="add modTransition">
        <pc:chgData name="Alexandre Hugla" userId="e35ef469-c962-457a-8eff-4fa2c745bbff" providerId="ADAL" clId="{DEAFB17A-F590-41FF-9746-ADD70794782C}" dt="2021-10-29T14:09:43.701" v="0"/>
        <pc:sldMkLst>
          <pc:docMk/>
          <pc:sldMk cId="1118302170" sldId="2026819488"/>
        </pc:sldMkLst>
      </pc:sldChg>
    </pc:docChg>
  </pc:docChgLst>
  <pc:docChgLst>
    <pc:chgData name="Alexandre Hugla" userId="e35ef469-c962-457a-8eff-4fa2c745bbff" providerId="ADAL" clId="{AC15DA78-C5E1-4F64-B5FC-02D2DB8A5E9F}"/>
    <pc:docChg chg="custSel addSld modSld">
      <pc:chgData name="Alexandre Hugla" userId="e35ef469-c962-457a-8eff-4fa2c745bbff" providerId="ADAL" clId="{AC15DA78-C5E1-4F64-B5FC-02D2DB8A5E9F}" dt="2021-09-22T13:58:23.579" v="41" actId="680"/>
      <pc:docMkLst>
        <pc:docMk/>
      </pc:docMkLst>
      <pc:sldChg chg="addSp delSp modSp mod">
        <pc:chgData name="Alexandre Hugla" userId="e35ef469-c962-457a-8eff-4fa2c745bbff" providerId="ADAL" clId="{AC15DA78-C5E1-4F64-B5FC-02D2DB8A5E9F}" dt="2021-09-22T13:53:34.135" v="40" actId="14100"/>
        <pc:sldMkLst>
          <pc:docMk/>
          <pc:sldMk cId="2951628624" sldId="2026819464"/>
        </pc:sldMkLst>
        <pc:spChg chg="del">
          <ac:chgData name="Alexandre Hugla" userId="e35ef469-c962-457a-8eff-4fa2c745bbff" providerId="ADAL" clId="{AC15DA78-C5E1-4F64-B5FC-02D2DB8A5E9F}" dt="2021-09-22T13:48:00.735" v="0" actId="478"/>
          <ac:spMkLst>
            <pc:docMk/>
            <pc:sldMk cId="2951628624" sldId="2026819464"/>
            <ac:spMk id="2" creationId="{EB581C06-EDF0-407E-96CB-45540AE88F3A}"/>
          </ac:spMkLst>
        </pc:spChg>
        <pc:spChg chg="del">
          <ac:chgData name="Alexandre Hugla" userId="e35ef469-c962-457a-8eff-4fa2c745bbff" providerId="ADAL" clId="{AC15DA78-C5E1-4F64-B5FC-02D2DB8A5E9F}" dt="2021-09-22T13:48:01.736" v="1" actId="478"/>
          <ac:spMkLst>
            <pc:docMk/>
            <pc:sldMk cId="2951628624" sldId="2026819464"/>
            <ac:spMk id="3" creationId="{1E869466-3624-4024-B865-AF073F9E3EE2}"/>
          </ac:spMkLst>
        </pc:spChg>
        <pc:spChg chg="add del mod">
          <ac:chgData name="Alexandre Hugla" userId="e35ef469-c962-457a-8eff-4fa2c745bbff" providerId="ADAL" clId="{AC15DA78-C5E1-4F64-B5FC-02D2DB8A5E9F}" dt="2021-09-22T13:48:17.332" v="11"/>
          <ac:spMkLst>
            <pc:docMk/>
            <pc:sldMk cId="2951628624" sldId="2026819464"/>
            <ac:spMk id="7" creationId="{05BADE79-C932-4400-962A-3C2F6ECBB86C}"/>
          </ac:spMkLst>
        </pc:spChg>
        <pc:spChg chg="add">
          <ac:chgData name="Alexandre Hugla" userId="e35ef469-c962-457a-8eff-4fa2c745bbff" providerId="ADAL" clId="{AC15DA78-C5E1-4F64-B5FC-02D2DB8A5E9F}" dt="2021-09-22T13:48:15.274" v="7" actId="11529"/>
          <ac:spMkLst>
            <pc:docMk/>
            <pc:sldMk cId="2951628624" sldId="2026819464"/>
            <ac:spMk id="8" creationId="{79196C9C-CD8A-4F6E-9E73-11C96E661AF3}"/>
          </ac:spMkLst>
        </pc:spChg>
        <pc:spChg chg="add mod">
          <ac:chgData name="Alexandre Hugla" userId="e35ef469-c962-457a-8eff-4fa2c745bbff" providerId="ADAL" clId="{AC15DA78-C5E1-4F64-B5FC-02D2DB8A5E9F}" dt="2021-09-22T13:48:16.218" v="8"/>
          <ac:spMkLst>
            <pc:docMk/>
            <pc:sldMk cId="2951628624" sldId="2026819464"/>
            <ac:spMk id="9" creationId="{8C99032B-7873-459F-BAAC-607FA73A6C72}"/>
          </ac:spMkLst>
        </pc:spChg>
        <pc:spChg chg="add mod">
          <ac:chgData name="Alexandre Hugla" userId="e35ef469-c962-457a-8eff-4fa2c745bbff" providerId="ADAL" clId="{AC15DA78-C5E1-4F64-B5FC-02D2DB8A5E9F}" dt="2021-09-22T13:48:16.874" v="9"/>
          <ac:spMkLst>
            <pc:docMk/>
            <pc:sldMk cId="2951628624" sldId="2026819464"/>
            <ac:spMk id="10" creationId="{55FF5E6B-61BF-4833-ADB9-C6525FE14A79}"/>
          </ac:spMkLst>
        </pc:spChg>
        <pc:spChg chg="add mod">
          <ac:chgData name="Alexandre Hugla" userId="e35ef469-c962-457a-8eff-4fa2c745bbff" providerId="ADAL" clId="{AC15DA78-C5E1-4F64-B5FC-02D2DB8A5E9F}" dt="2021-09-22T13:48:26.703" v="17" actId="20577"/>
          <ac:spMkLst>
            <pc:docMk/>
            <pc:sldMk cId="2951628624" sldId="2026819464"/>
            <ac:spMk id="11" creationId="{689380FE-C279-4DBF-966C-F01AB2470BC1}"/>
          </ac:spMkLst>
        </pc:spChg>
        <pc:spChg chg="add mod">
          <ac:chgData name="Alexandre Hugla" userId="e35ef469-c962-457a-8eff-4fa2c745bbff" providerId="ADAL" clId="{AC15DA78-C5E1-4F64-B5FC-02D2DB8A5E9F}" dt="2021-09-22T13:48:56.824" v="26" actId="20577"/>
          <ac:spMkLst>
            <pc:docMk/>
            <pc:sldMk cId="2951628624" sldId="2026819464"/>
            <ac:spMk id="12" creationId="{D6AA9E1C-9FE8-4E25-8512-19074C598E1D}"/>
          </ac:spMkLst>
        </pc:spChg>
        <pc:spChg chg="add mod">
          <ac:chgData name="Alexandre Hugla" userId="e35ef469-c962-457a-8eff-4fa2c745bbff" providerId="ADAL" clId="{AC15DA78-C5E1-4F64-B5FC-02D2DB8A5E9F}" dt="2021-09-22T13:49:17.776" v="31" actId="20577"/>
          <ac:spMkLst>
            <pc:docMk/>
            <pc:sldMk cId="2951628624" sldId="2026819464"/>
            <ac:spMk id="15" creationId="{5892DC0B-F79B-435B-BD85-B3B9E21206E0}"/>
          </ac:spMkLst>
        </pc:spChg>
        <pc:cxnChg chg="add mod">
          <ac:chgData name="Alexandre Hugla" userId="e35ef469-c962-457a-8eff-4fa2c745bbff" providerId="ADAL" clId="{AC15DA78-C5E1-4F64-B5FC-02D2DB8A5E9F}" dt="2021-09-22T13:53:34.135" v="40" actId="14100"/>
          <ac:cxnSpMkLst>
            <pc:docMk/>
            <pc:sldMk cId="2951628624" sldId="2026819464"/>
            <ac:cxnSpMk id="5" creationId="{1712AD8A-2E88-4BE1-A220-A2F91DA5BDD0}"/>
          </ac:cxnSpMkLst>
        </pc:cxnChg>
        <pc:cxnChg chg="add mod">
          <ac:chgData name="Alexandre Hugla" userId="e35ef469-c962-457a-8eff-4fa2c745bbff" providerId="ADAL" clId="{AC15DA78-C5E1-4F64-B5FC-02D2DB8A5E9F}" dt="2021-09-22T13:53:23.390" v="39" actId="14100"/>
          <ac:cxnSpMkLst>
            <pc:docMk/>
            <pc:sldMk cId="2951628624" sldId="2026819464"/>
            <ac:cxnSpMk id="6" creationId="{6BA8C80E-7092-4932-9D5C-F179DCF14808}"/>
          </ac:cxnSpMkLst>
        </pc:cxnChg>
        <pc:cxnChg chg="add">
          <ac:chgData name="Alexandre Hugla" userId="e35ef469-c962-457a-8eff-4fa2c745bbff" providerId="ADAL" clId="{AC15DA78-C5E1-4F64-B5FC-02D2DB8A5E9F}" dt="2021-09-22T13:48:42.816" v="19" actId="11529"/>
          <ac:cxnSpMkLst>
            <pc:docMk/>
            <pc:sldMk cId="2951628624" sldId="2026819464"/>
            <ac:cxnSpMk id="14" creationId="{087D6163-656D-420A-AF09-3CA48E2DFDBA}"/>
          </ac:cxnSpMkLst>
        </pc:cxnChg>
        <pc:cxnChg chg="add mod">
          <ac:chgData name="Alexandre Hugla" userId="e35ef469-c962-457a-8eff-4fa2c745bbff" providerId="ADAL" clId="{AC15DA78-C5E1-4F64-B5FC-02D2DB8A5E9F}" dt="2021-09-22T13:49:22.936" v="33" actId="14100"/>
          <ac:cxnSpMkLst>
            <pc:docMk/>
            <pc:sldMk cId="2951628624" sldId="2026819464"/>
            <ac:cxnSpMk id="16" creationId="{C4220A65-50C6-416A-AEDC-65F92942F325}"/>
          </ac:cxnSpMkLst>
        </pc:cxnChg>
        <pc:cxnChg chg="add mod">
          <ac:chgData name="Alexandre Hugla" userId="e35ef469-c962-457a-8eff-4fa2c745bbff" providerId="ADAL" clId="{AC15DA78-C5E1-4F64-B5FC-02D2DB8A5E9F}" dt="2021-09-22T13:49:25.191" v="35" actId="14100"/>
          <ac:cxnSpMkLst>
            <pc:docMk/>
            <pc:sldMk cId="2951628624" sldId="2026819464"/>
            <ac:cxnSpMk id="18" creationId="{C64021A1-627E-416C-9964-964091729636}"/>
          </ac:cxnSpMkLst>
        </pc:cxnChg>
        <pc:cxnChg chg="add mod">
          <ac:chgData name="Alexandre Hugla" userId="e35ef469-c962-457a-8eff-4fa2c745bbff" providerId="ADAL" clId="{AC15DA78-C5E1-4F64-B5FC-02D2DB8A5E9F}" dt="2021-09-22T13:49:28.943" v="38" actId="14100"/>
          <ac:cxnSpMkLst>
            <pc:docMk/>
            <pc:sldMk cId="2951628624" sldId="2026819464"/>
            <ac:cxnSpMk id="20" creationId="{54C2539F-AB94-42D1-9C77-FF98253965FF}"/>
          </ac:cxnSpMkLst>
        </pc:cxnChg>
      </pc:sldChg>
      <pc:sldChg chg="new">
        <pc:chgData name="Alexandre Hugla" userId="e35ef469-c962-457a-8eff-4fa2c745bbff" providerId="ADAL" clId="{AC15DA78-C5E1-4F64-B5FC-02D2DB8A5E9F}" dt="2021-09-22T13:58:23.579" v="41" actId="680"/>
        <pc:sldMkLst>
          <pc:docMk/>
          <pc:sldMk cId="1701938443" sldId="20268194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>
                <a:latin typeface="Metropolis" panose="00000500000000000000" pitchFamily="50" charset="0"/>
              </a:rPr>
              <a:t>12/14/2021</a:t>
            </a:fld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Metropolis" panose="000005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>
                <a:latin typeface="Metropolis" panose="00000500000000000000" pitchFamily="50" charset="0"/>
              </a:rPr>
              <a:t>‹#›</a:t>
            </a:fld>
            <a:endParaRPr lang="en-US" dirty="0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3CB6F0DB-E055-41D0-9102-627A646E4242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9F4FBC3A-A12C-40F9-BB8D-BC30C79013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mware.com/content/dam/brand/photography-only/power-point-assets/ppt-fonts/Metropolis-Light-Regular-font.zip" TargetMode="External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 (pronoun she/her)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©2021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40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©2021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353741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378102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41042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6013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013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038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1634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5686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340500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731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F68A354-4C62-4F2A-9CB5-8CD9B953F237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835AD62-92DE-42CB-A787-503E2A1C1C7A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580">
                <a:srgbClr val="0286CD">
                  <a:alpha val="0"/>
                </a:srgbClr>
              </a:gs>
              <a:gs pos="0">
                <a:schemeClr val="accent1">
                  <a:alpha val="0"/>
                </a:schemeClr>
              </a:gs>
              <a:gs pos="78000">
                <a:schemeClr val="accent2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©2021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804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522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36654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212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4704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3121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FC38F94-115E-4DBE-80BB-680CB172F9FB}"/>
              </a:ext>
            </a:extLst>
          </p:cNvPr>
          <p:cNvSpPr/>
          <p:nvPr userDrawn="1"/>
        </p:nvSpPr>
        <p:spPr>
          <a:xfrm rot="2700000">
            <a:off x="810400" y="-3656857"/>
            <a:ext cx="9864449" cy="13468141"/>
          </a:xfrm>
          <a:custGeom>
            <a:avLst/>
            <a:gdLst>
              <a:gd name="connsiteX0" fmla="*/ 0 w 9864449"/>
              <a:gd name="connsiteY0" fmla="*/ 7314461 h 13468141"/>
              <a:gd name="connsiteX1" fmla="*/ 7314462 w 9864449"/>
              <a:gd name="connsiteY1" fmla="*/ 0 h 13468141"/>
              <a:gd name="connsiteX2" fmla="*/ 9864449 w 9864449"/>
              <a:gd name="connsiteY2" fmla="*/ 2549987 h 13468141"/>
              <a:gd name="connsiteX3" fmla="*/ 9864449 w 9864449"/>
              <a:gd name="connsiteY3" fmla="*/ 7148688 h 13468141"/>
              <a:gd name="connsiteX4" fmla="*/ 3544996 w 9864449"/>
              <a:gd name="connsiteY4" fmla="*/ 13468141 h 13468141"/>
              <a:gd name="connsiteX5" fmla="*/ 0 w 9864449"/>
              <a:gd name="connsiteY5" fmla="*/ 9923145 h 1346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4449" h="13468141">
                <a:moveTo>
                  <a:pt x="0" y="7314461"/>
                </a:moveTo>
                <a:lnTo>
                  <a:pt x="7314462" y="0"/>
                </a:lnTo>
                <a:lnTo>
                  <a:pt x="9864449" y="2549987"/>
                </a:lnTo>
                <a:lnTo>
                  <a:pt x="9864449" y="7148688"/>
                </a:lnTo>
                <a:lnTo>
                  <a:pt x="3544996" y="13468141"/>
                </a:lnTo>
                <a:lnTo>
                  <a:pt x="0" y="9923145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057400"/>
            <a:ext cx="5943599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6C78DB77-69E8-414D-8309-EC1F1C8DCA8E}"/>
              </a:ext>
            </a:extLst>
          </p:cNvPr>
          <p:cNvSpPr txBox="1"/>
          <p:nvPr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A08A2D-0A8A-41FD-AA58-0A072FFF329F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596DD11-914A-4FCB-BD5A-B452681B6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22938A5-2D76-46C8-B7C1-3F77D5812E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D6EDDC02-7874-477D-8151-D0B193E894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1497605-B9F0-499D-9BAD-CAD4DF264D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87A173DB-972A-49CD-B107-F84916A5F7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A7E256D-662E-4F46-945F-75B84B1B31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745AE183-7E5A-47CA-8BC0-5071F1977E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C494915-7365-4D9B-82B2-73349D47E724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©2021 VMware, Inc.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5E11EA0-C34E-47CC-A1C4-C041612819E2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8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AA04BF1-028D-4BDA-A4B7-2EF92A074224}"/>
              </a:ext>
            </a:extLst>
          </p:cNvPr>
          <p:cNvSpPr/>
          <p:nvPr userDrawn="1"/>
        </p:nvSpPr>
        <p:spPr>
          <a:xfrm rot="2700000">
            <a:off x="810400" y="-3656857"/>
            <a:ext cx="9864449" cy="13468141"/>
          </a:xfrm>
          <a:custGeom>
            <a:avLst/>
            <a:gdLst>
              <a:gd name="connsiteX0" fmla="*/ 0 w 9864449"/>
              <a:gd name="connsiteY0" fmla="*/ 7314461 h 13468141"/>
              <a:gd name="connsiteX1" fmla="*/ 7314462 w 9864449"/>
              <a:gd name="connsiteY1" fmla="*/ 0 h 13468141"/>
              <a:gd name="connsiteX2" fmla="*/ 9864449 w 9864449"/>
              <a:gd name="connsiteY2" fmla="*/ 2549987 h 13468141"/>
              <a:gd name="connsiteX3" fmla="*/ 9864449 w 9864449"/>
              <a:gd name="connsiteY3" fmla="*/ 7148688 h 13468141"/>
              <a:gd name="connsiteX4" fmla="*/ 3544996 w 9864449"/>
              <a:gd name="connsiteY4" fmla="*/ 13468141 h 13468141"/>
              <a:gd name="connsiteX5" fmla="*/ 0 w 9864449"/>
              <a:gd name="connsiteY5" fmla="*/ 9923145 h 1346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4449" h="13468141">
                <a:moveTo>
                  <a:pt x="0" y="7314461"/>
                </a:moveTo>
                <a:lnTo>
                  <a:pt x="7314462" y="0"/>
                </a:lnTo>
                <a:lnTo>
                  <a:pt x="9864449" y="2549987"/>
                </a:lnTo>
                <a:lnTo>
                  <a:pt x="9864449" y="7148688"/>
                </a:lnTo>
                <a:lnTo>
                  <a:pt x="3544996" y="13468141"/>
                </a:lnTo>
                <a:lnTo>
                  <a:pt x="0" y="9923145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26A1-35AB-43B6-9A41-2142ACF3ACC4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057400"/>
            <a:ext cx="5943599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6C78DB77-69E8-414D-8309-EC1F1C8DCA8E}"/>
              </a:ext>
            </a:extLst>
          </p:cNvPr>
          <p:cNvSpPr txBox="1"/>
          <p:nvPr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A08A2D-0A8A-41FD-AA58-0A072FFF329F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596DD11-914A-4FCB-BD5A-B452681B6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22938A5-2D76-46C8-B7C1-3F77D5812E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D6EDDC02-7874-477D-8151-D0B193E894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1497605-B9F0-499D-9BAD-CAD4DF264D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87A173DB-972A-49CD-B107-F84916A5F7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A7E256D-662E-4F46-945F-75B84B1B31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745AE183-7E5A-47CA-8BC0-5071F1977E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C494915-7365-4D9B-82B2-73349D47E724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24140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A14F3E-8802-40CC-94BC-F7A8969E93E3}"/>
              </a:ext>
            </a:extLst>
          </p:cNvPr>
          <p:cNvSpPr/>
          <p:nvPr userDrawn="1"/>
        </p:nvSpPr>
        <p:spPr>
          <a:xfrm rot="2700000">
            <a:off x="810400" y="-3656857"/>
            <a:ext cx="9864449" cy="13468141"/>
          </a:xfrm>
          <a:custGeom>
            <a:avLst/>
            <a:gdLst>
              <a:gd name="connsiteX0" fmla="*/ 0 w 9864449"/>
              <a:gd name="connsiteY0" fmla="*/ 7314461 h 13468141"/>
              <a:gd name="connsiteX1" fmla="*/ 7314462 w 9864449"/>
              <a:gd name="connsiteY1" fmla="*/ 0 h 13468141"/>
              <a:gd name="connsiteX2" fmla="*/ 9864449 w 9864449"/>
              <a:gd name="connsiteY2" fmla="*/ 2549987 h 13468141"/>
              <a:gd name="connsiteX3" fmla="*/ 9864449 w 9864449"/>
              <a:gd name="connsiteY3" fmla="*/ 7148688 h 13468141"/>
              <a:gd name="connsiteX4" fmla="*/ 3544996 w 9864449"/>
              <a:gd name="connsiteY4" fmla="*/ 13468141 h 13468141"/>
              <a:gd name="connsiteX5" fmla="*/ 0 w 9864449"/>
              <a:gd name="connsiteY5" fmla="*/ 9923145 h 1346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4449" h="13468141">
                <a:moveTo>
                  <a:pt x="0" y="7314461"/>
                </a:moveTo>
                <a:lnTo>
                  <a:pt x="7314462" y="0"/>
                </a:lnTo>
                <a:lnTo>
                  <a:pt x="9864449" y="2549987"/>
                </a:lnTo>
                <a:lnTo>
                  <a:pt x="9864449" y="7148688"/>
                </a:lnTo>
                <a:lnTo>
                  <a:pt x="3544996" y="13468141"/>
                </a:lnTo>
                <a:lnTo>
                  <a:pt x="0" y="9923145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CD52C01-87CF-4DAA-AF73-217E439433C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057400"/>
            <a:ext cx="5943599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6C78DB77-69E8-414D-8309-EC1F1C8DCA8E}"/>
              </a:ext>
            </a:extLst>
          </p:cNvPr>
          <p:cNvSpPr txBox="1"/>
          <p:nvPr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A08A2D-0A8A-41FD-AA58-0A072FFF329F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596DD11-914A-4FCB-BD5A-B452681B6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22938A5-2D76-46C8-B7C1-3F77D5812E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D6EDDC02-7874-477D-8151-D0B193E894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1497605-B9F0-499D-9BAD-CAD4DF264D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87A173DB-972A-49CD-B107-F84916A5F7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A7E256D-662E-4F46-945F-75B84B1B31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745AE183-7E5A-47CA-8BC0-5071F1977E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C494915-7365-4D9B-82B2-73349D47E724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254321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92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1293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©2021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591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1276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08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428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999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©2021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3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©2021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1C875-AD13-4256-9E56-D2FCF94B81E1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1B65455-CBDD-4B2B-8BB7-0D016422E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F202269-FCD9-4D84-82E7-4E6E4F5B7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8585838-6A08-43B0-827A-D33942E82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AAE7B3A-0116-4C7F-85A1-4CDFE95B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CA84427-5217-43A1-9C71-25D9E1DFDD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60ADC44-391E-4E50-A7BB-332F2C9E8B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DA390D7-F8F5-442A-8A17-9A9EB73BF9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31C01D4-7C61-4B0F-8304-87A15AD0126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©2021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F709C-1996-44DB-8C47-9CBD9243BF4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11A168A-1363-4430-87C6-83E5143B39F6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946B50-6B2C-4792-825B-BEFD24908723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28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nt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A75217-7D87-4C71-8F80-833477FCB149}"/>
              </a:ext>
            </a:extLst>
          </p:cNvPr>
          <p:cNvSpPr/>
          <p:nvPr userDrawn="1"/>
        </p:nvSpPr>
        <p:spPr bwMode="hidden"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49AC7DF-BFC1-4044-BB52-C9946AD8A327}"/>
              </a:ext>
            </a:extLst>
          </p:cNvPr>
          <p:cNvSpPr txBox="1">
            <a:spLocks/>
          </p:cNvSpPr>
          <p:nvPr userDrawn="1"/>
        </p:nvSpPr>
        <p:spPr>
          <a:xfrm>
            <a:off x="564569" y="366687"/>
            <a:ext cx="11001004" cy="70611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C12014-9EC5-4F8C-BD3D-B60E85EC9FFD}"/>
              </a:ext>
            </a:extLst>
          </p:cNvPr>
          <p:cNvSpPr txBox="1"/>
          <p:nvPr userDrawn="1"/>
        </p:nvSpPr>
        <p:spPr>
          <a:xfrm>
            <a:off x="620895" y="3906060"/>
            <a:ext cx="10962687" cy="2380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If yes, you are good to go!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If the answer is no, you do not have the Metropolis font installed.</a:t>
            </a:r>
          </a:p>
          <a:p>
            <a:pPr>
              <a:lnSpc>
                <a:spcPct val="13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r>
              <a:rPr lang="en-US" sz="1800" dirty="0">
                <a:solidFill>
                  <a:schemeClr val="bg1"/>
                </a:solidFill>
              </a:rPr>
              <a:t> to download the font</a:t>
            </a:r>
            <a:r>
              <a:rPr lang="en-US" sz="1800" baseline="0" dirty="0">
                <a:solidFill>
                  <a:schemeClr val="bg1"/>
                </a:solidFill>
              </a:rPr>
              <a:t>.</a:t>
            </a:r>
          </a:p>
          <a:p>
            <a:pPr marL="400050" marR="0" lvl="0" indent="-227013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trike="noStrike" baseline="0" dirty="0">
                <a:solidFill>
                  <a:schemeClr val="bg1"/>
                </a:solidFill>
              </a:rPr>
              <a:t>Log in with SSO and select the Brand Assets tab in Brand Central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Need more information on how to install fonts?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Refer to the quick-start section in the template guidelines or contact Oasis.</a:t>
            </a: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DDC76C1-EE98-469A-A6AD-21148374D6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114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Metropolis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29BE03A-21B0-4196-A033-4E90957BA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Metropolis Font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B049186-CC25-4BD3-8410-4DE62ED4B08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38105"/>
            <a:ext cx="10962687" cy="24774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Is the Metropolis font installed on my computer?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A92F24-FC82-4FA9-9362-801284731CC8}"/>
              </a:ext>
            </a:extLst>
          </p:cNvPr>
          <p:cNvSpPr/>
          <p:nvPr userDrawn="1"/>
        </p:nvSpPr>
        <p:spPr bwMode="gray">
          <a:xfrm>
            <a:off x="623363" y="1616678"/>
            <a:ext cx="4633737" cy="24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Do the fonts in the words below match on your screen?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9E37DB-3217-4772-AE8E-E9673A139975}"/>
              </a:ext>
            </a:extLst>
          </p:cNvPr>
          <p:cNvCxnSpPr>
            <a:cxnSpLocks/>
          </p:cNvCxnSpPr>
          <p:nvPr userDrawn="1"/>
        </p:nvCxnSpPr>
        <p:spPr>
          <a:xfrm>
            <a:off x="623364" y="1860778"/>
            <a:ext cx="7299849" cy="0"/>
          </a:xfrm>
          <a:prstGeom prst="line">
            <a:avLst/>
          </a:prstGeom>
          <a:ln w="25400">
            <a:solidFill>
              <a:schemeClr val="bg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43">
            <a:extLst>
              <a:ext uri="{FF2B5EF4-FFF2-40B4-BE49-F238E27FC236}">
                <a16:creationId xmlns:a16="http://schemas.microsoft.com/office/drawing/2014/main" id="{6C28CB3F-7257-499E-B2F6-B9B1B38D82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3683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  <a:latin typeface="+mj-lt"/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Metropolis Light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65F6992-4889-4035-986F-E69979C7B028}"/>
              </a:ext>
            </a:extLst>
          </p:cNvPr>
          <p:cNvGrpSpPr/>
          <p:nvPr userDrawn="1"/>
        </p:nvGrpSpPr>
        <p:grpSpPr>
          <a:xfrm>
            <a:off x="6054922" y="2225997"/>
            <a:ext cx="4699461" cy="542276"/>
            <a:chOff x="6685343" y="2270804"/>
            <a:chExt cx="4699461" cy="542276"/>
          </a:xfrm>
          <a:solidFill>
            <a:schemeClr val="bg1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57C5E2C-9A8F-469D-810E-FD271477DD05}"/>
                </a:ext>
              </a:extLst>
            </p:cNvPr>
            <p:cNvSpPr/>
            <p:nvPr/>
          </p:nvSpPr>
          <p:spPr>
            <a:xfrm>
              <a:off x="9320530" y="2270804"/>
              <a:ext cx="53167" cy="53167"/>
            </a:xfrm>
            <a:custGeom>
              <a:avLst/>
              <a:gdLst/>
              <a:ahLst/>
              <a:cxnLst/>
              <a:rect l="l" t="t" r="r" b="b"/>
              <a:pathLst>
                <a:path w="53167" h="53167">
                  <a:moveTo>
                    <a:pt x="26583" y="0"/>
                  </a:moveTo>
                  <a:cubicBezTo>
                    <a:pt x="34183" y="219"/>
                    <a:pt x="40467" y="2872"/>
                    <a:pt x="45439" y="7959"/>
                  </a:cubicBezTo>
                  <a:cubicBezTo>
                    <a:pt x="50411" y="13047"/>
                    <a:pt x="52987" y="19255"/>
                    <a:pt x="53167" y="26583"/>
                  </a:cubicBezTo>
                  <a:cubicBezTo>
                    <a:pt x="52987" y="34182"/>
                    <a:pt x="50411" y="40468"/>
                    <a:pt x="45439" y="45439"/>
                  </a:cubicBezTo>
                  <a:cubicBezTo>
                    <a:pt x="40467" y="50411"/>
                    <a:pt x="34183" y="52987"/>
                    <a:pt x="26583" y="53167"/>
                  </a:cubicBezTo>
                  <a:cubicBezTo>
                    <a:pt x="18985" y="52987"/>
                    <a:pt x="12699" y="50411"/>
                    <a:pt x="7727" y="45439"/>
                  </a:cubicBezTo>
                  <a:cubicBezTo>
                    <a:pt x="2756" y="40468"/>
                    <a:pt x="180" y="34182"/>
                    <a:pt x="0" y="26583"/>
                  </a:cubicBezTo>
                  <a:cubicBezTo>
                    <a:pt x="180" y="19255"/>
                    <a:pt x="2756" y="13047"/>
                    <a:pt x="7727" y="7959"/>
                  </a:cubicBezTo>
                  <a:cubicBezTo>
                    <a:pt x="12699" y="2872"/>
                    <a:pt x="18985" y="219"/>
                    <a:pt x="265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16D8268-B556-4A2E-A24F-2098FB05E4CA}"/>
                </a:ext>
              </a:extLst>
            </p:cNvPr>
            <p:cNvSpPr/>
            <p:nvPr/>
          </p:nvSpPr>
          <p:spPr>
            <a:xfrm>
              <a:off x="10320655" y="2270804"/>
              <a:ext cx="53167" cy="53167"/>
            </a:xfrm>
            <a:custGeom>
              <a:avLst/>
              <a:gdLst/>
              <a:ahLst/>
              <a:cxnLst/>
              <a:rect l="l" t="t" r="r" b="b"/>
              <a:pathLst>
                <a:path w="53167" h="53167">
                  <a:moveTo>
                    <a:pt x="26583" y="0"/>
                  </a:moveTo>
                  <a:cubicBezTo>
                    <a:pt x="34182" y="219"/>
                    <a:pt x="40468" y="2872"/>
                    <a:pt x="45439" y="7959"/>
                  </a:cubicBezTo>
                  <a:cubicBezTo>
                    <a:pt x="50411" y="13047"/>
                    <a:pt x="52986" y="19255"/>
                    <a:pt x="53167" y="26583"/>
                  </a:cubicBezTo>
                  <a:cubicBezTo>
                    <a:pt x="52986" y="34182"/>
                    <a:pt x="50411" y="40468"/>
                    <a:pt x="45439" y="45439"/>
                  </a:cubicBezTo>
                  <a:cubicBezTo>
                    <a:pt x="40468" y="50411"/>
                    <a:pt x="34182" y="52987"/>
                    <a:pt x="26583" y="53167"/>
                  </a:cubicBezTo>
                  <a:cubicBezTo>
                    <a:pt x="18984" y="52987"/>
                    <a:pt x="12699" y="50411"/>
                    <a:pt x="7727" y="45439"/>
                  </a:cubicBezTo>
                  <a:cubicBezTo>
                    <a:pt x="2756" y="40468"/>
                    <a:pt x="180" y="34182"/>
                    <a:pt x="0" y="26583"/>
                  </a:cubicBezTo>
                  <a:cubicBezTo>
                    <a:pt x="180" y="19255"/>
                    <a:pt x="2756" y="13047"/>
                    <a:pt x="7727" y="7959"/>
                  </a:cubicBezTo>
                  <a:cubicBezTo>
                    <a:pt x="12699" y="2872"/>
                    <a:pt x="18984" y="219"/>
                    <a:pt x="2658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54C27A0-5E49-4C0A-B9A5-777E28510D88}"/>
                </a:ext>
              </a:extLst>
            </p:cNvPr>
            <p:cNvSpPr/>
            <p:nvPr/>
          </p:nvSpPr>
          <p:spPr>
            <a:xfrm>
              <a:off x="9176178" y="2273899"/>
              <a:ext cx="38309" cy="432691"/>
            </a:xfrm>
            <a:custGeom>
              <a:avLst/>
              <a:gdLst/>
              <a:ahLst/>
              <a:cxnLst/>
              <a:rect l="l" t="t" r="r" b="b"/>
              <a:pathLst>
                <a:path w="38309" h="432691">
                  <a:moveTo>
                    <a:pt x="0" y="0"/>
                  </a:moveTo>
                  <a:lnTo>
                    <a:pt x="38309" y="0"/>
                  </a:lnTo>
                  <a:lnTo>
                    <a:pt x="38309" y="432691"/>
                  </a:lnTo>
                  <a:lnTo>
                    <a:pt x="0" y="4326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6DC2D46-24E8-497A-AE7E-3F29CF07D0E0}"/>
                </a:ext>
              </a:extLst>
            </p:cNvPr>
            <p:cNvSpPr/>
            <p:nvPr/>
          </p:nvSpPr>
          <p:spPr>
            <a:xfrm>
              <a:off x="10871628" y="2273899"/>
              <a:ext cx="263051" cy="432691"/>
            </a:xfrm>
            <a:custGeom>
              <a:avLst/>
              <a:gdLst/>
              <a:ahLst/>
              <a:cxnLst/>
              <a:rect l="l" t="t" r="r" b="b"/>
              <a:pathLst>
                <a:path w="263051" h="432691">
                  <a:moveTo>
                    <a:pt x="0" y="0"/>
                  </a:moveTo>
                  <a:lnTo>
                    <a:pt x="38309" y="0"/>
                  </a:lnTo>
                  <a:lnTo>
                    <a:pt x="38309" y="164610"/>
                  </a:lnTo>
                  <a:cubicBezTo>
                    <a:pt x="47303" y="146708"/>
                    <a:pt x="61058" y="132407"/>
                    <a:pt x="79575" y="121706"/>
                  </a:cubicBezTo>
                  <a:cubicBezTo>
                    <a:pt x="98091" y="111006"/>
                    <a:pt x="119435" y="105521"/>
                    <a:pt x="143603" y="105252"/>
                  </a:cubicBezTo>
                  <a:cubicBezTo>
                    <a:pt x="179471" y="105803"/>
                    <a:pt x="208206" y="117063"/>
                    <a:pt x="229805" y="139033"/>
                  </a:cubicBezTo>
                  <a:cubicBezTo>
                    <a:pt x="251405" y="161002"/>
                    <a:pt x="262487" y="190372"/>
                    <a:pt x="263051" y="227142"/>
                  </a:cubicBezTo>
                  <a:lnTo>
                    <a:pt x="263051" y="432691"/>
                  </a:lnTo>
                  <a:lnTo>
                    <a:pt x="224743" y="432691"/>
                  </a:lnTo>
                  <a:lnTo>
                    <a:pt x="224743" y="232095"/>
                  </a:lnTo>
                  <a:cubicBezTo>
                    <a:pt x="224343" y="204441"/>
                    <a:pt x="216316" y="182359"/>
                    <a:pt x="200663" y="165849"/>
                  </a:cubicBezTo>
                  <a:cubicBezTo>
                    <a:pt x="185011" y="149339"/>
                    <a:pt x="164133" y="140877"/>
                    <a:pt x="138029" y="140464"/>
                  </a:cubicBezTo>
                  <a:cubicBezTo>
                    <a:pt x="109215" y="141019"/>
                    <a:pt x="85549" y="149506"/>
                    <a:pt x="67032" y="165926"/>
                  </a:cubicBezTo>
                  <a:cubicBezTo>
                    <a:pt x="48515" y="182346"/>
                    <a:pt x="38941" y="203370"/>
                    <a:pt x="38309" y="228999"/>
                  </a:cubicBezTo>
                  <a:lnTo>
                    <a:pt x="38309" y="432691"/>
                  </a:lnTo>
                  <a:lnTo>
                    <a:pt x="0" y="4326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B6A4DE9-31A3-428E-B420-424F68D79E41}"/>
                </a:ext>
              </a:extLst>
            </p:cNvPr>
            <p:cNvSpPr/>
            <p:nvPr/>
          </p:nvSpPr>
          <p:spPr>
            <a:xfrm>
              <a:off x="6685343" y="2281329"/>
              <a:ext cx="403593" cy="425261"/>
            </a:xfrm>
            <a:custGeom>
              <a:avLst/>
              <a:gdLst/>
              <a:ahLst/>
              <a:cxnLst/>
              <a:rect l="l" t="t" r="r" b="b"/>
              <a:pathLst>
                <a:path w="403593" h="425261">
                  <a:moveTo>
                    <a:pt x="0" y="0"/>
                  </a:moveTo>
                  <a:lnTo>
                    <a:pt x="39547" y="0"/>
                  </a:lnTo>
                  <a:lnTo>
                    <a:pt x="201797" y="304554"/>
                  </a:lnTo>
                  <a:lnTo>
                    <a:pt x="364046" y="0"/>
                  </a:lnTo>
                  <a:lnTo>
                    <a:pt x="403593" y="0"/>
                  </a:lnTo>
                  <a:lnTo>
                    <a:pt x="403593" y="425261"/>
                  </a:lnTo>
                  <a:lnTo>
                    <a:pt x="364046" y="425261"/>
                  </a:lnTo>
                  <a:lnTo>
                    <a:pt x="364046" y="84186"/>
                  </a:lnTo>
                  <a:lnTo>
                    <a:pt x="201797" y="388740"/>
                  </a:lnTo>
                  <a:lnTo>
                    <a:pt x="39547" y="84186"/>
                  </a:lnTo>
                  <a:lnTo>
                    <a:pt x="39547" y="425261"/>
                  </a:lnTo>
                  <a:lnTo>
                    <a:pt x="0" y="4252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221A60B-A1D2-4D5F-ADCD-2B3BF1989BD1}"/>
                </a:ext>
              </a:extLst>
            </p:cNvPr>
            <p:cNvSpPr/>
            <p:nvPr/>
          </p:nvSpPr>
          <p:spPr>
            <a:xfrm>
              <a:off x="9980992" y="2281329"/>
              <a:ext cx="276052" cy="425261"/>
            </a:xfrm>
            <a:custGeom>
              <a:avLst/>
              <a:gdLst/>
              <a:ahLst/>
              <a:cxnLst/>
              <a:rect l="l" t="t" r="r" b="b"/>
              <a:pathLst>
                <a:path w="276052" h="425261">
                  <a:moveTo>
                    <a:pt x="0" y="0"/>
                  </a:moveTo>
                  <a:lnTo>
                    <a:pt x="39547" y="0"/>
                  </a:lnTo>
                  <a:lnTo>
                    <a:pt x="39547" y="387572"/>
                  </a:lnTo>
                  <a:lnTo>
                    <a:pt x="276052" y="387572"/>
                  </a:lnTo>
                  <a:lnTo>
                    <a:pt x="276052" y="425261"/>
                  </a:lnTo>
                  <a:lnTo>
                    <a:pt x="0" y="4252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B738972-CA48-44E6-B7DD-E4E8B81F3D9E}"/>
                </a:ext>
              </a:extLst>
            </p:cNvPr>
            <p:cNvSpPr/>
            <p:nvPr/>
          </p:nvSpPr>
          <p:spPr>
            <a:xfrm>
              <a:off x="7532020" y="2298664"/>
              <a:ext cx="185660" cy="415356"/>
            </a:xfrm>
            <a:custGeom>
              <a:avLst/>
              <a:gdLst/>
              <a:ahLst/>
              <a:cxnLst/>
              <a:rect l="l" t="t" r="r" b="b"/>
              <a:pathLst>
                <a:path w="185660" h="415356">
                  <a:moveTo>
                    <a:pt x="52006" y="0"/>
                  </a:moveTo>
                  <a:lnTo>
                    <a:pt x="90314" y="0"/>
                  </a:lnTo>
                  <a:lnTo>
                    <a:pt x="90314" y="87916"/>
                  </a:lnTo>
                  <a:lnTo>
                    <a:pt x="170801" y="87916"/>
                  </a:lnTo>
                  <a:lnTo>
                    <a:pt x="170801" y="123129"/>
                  </a:lnTo>
                  <a:lnTo>
                    <a:pt x="90314" y="123129"/>
                  </a:lnTo>
                  <a:lnTo>
                    <a:pt x="90314" y="333695"/>
                  </a:lnTo>
                  <a:cubicBezTo>
                    <a:pt x="90598" y="347552"/>
                    <a:pt x="94365" y="358699"/>
                    <a:pt x="101613" y="367138"/>
                  </a:cubicBezTo>
                  <a:cubicBezTo>
                    <a:pt x="108862" y="375576"/>
                    <a:pt x="117891" y="379911"/>
                    <a:pt x="128700" y="380143"/>
                  </a:cubicBezTo>
                  <a:cubicBezTo>
                    <a:pt x="136207" y="380079"/>
                    <a:pt x="143172" y="378814"/>
                    <a:pt x="149596" y="376350"/>
                  </a:cubicBezTo>
                  <a:cubicBezTo>
                    <a:pt x="156019" y="373886"/>
                    <a:pt x="161436" y="370608"/>
                    <a:pt x="165848" y="366518"/>
                  </a:cubicBezTo>
                  <a:lnTo>
                    <a:pt x="185660" y="394970"/>
                  </a:lnTo>
                  <a:cubicBezTo>
                    <a:pt x="177185" y="401495"/>
                    <a:pt x="167821" y="406514"/>
                    <a:pt x="157567" y="410028"/>
                  </a:cubicBezTo>
                  <a:cubicBezTo>
                    <a:pt x="147313" y="413541"/>
                    <a:pt x="136865" y="415317"/>
                    <a:pt x="126224" y="415356"/>
                  </a:cubicBezTo>
                  <a:cubicBezTo>
                    <a:pt x="104177" y="414934"/>
                    <a:pt x="86392" y="407284"/>
                    <a:pt x="72869" y="392407"/>
                  </a:cubicBezTo>
                  <a:cubicBezTo>
                    <a:pt x="59345" y="377530"/>
                    <a:pt x="52391" y="357959"/>
                    <a:pt x="52006" y="333695"/>
                  </a:cubicBezTo>
                  <a:lnTo>
                    <a:pt x="52006" y="123129"/>
                  </a:lnTo>
                  <a:lnTo>
                    <a:pt x="0" y="123129"/>
                  </a:lnTo>
                  <a:lnTo>
                    <a:pt x="0" y="87916"/>
                  </a:lnTo>
                  <a:lnTo>
                    <a:pt x="52006" y="87916"/>
                  </a:lnTo>
                  <a:lnTo>
                    <a:pt x="5200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C0E3A6F-0249-4454-864B-04BF720A73B8}"/>
                </a:ext>
              </a:extLst>
            </p:cNvPr>
            <p:cNvSpPr/>
            <p:nvPr/>
          </p:nvSpPr>
          <p:spPr>
            <a:xfrm>
              <a:off x="11199144" y="2298664"/>
              <a:ext cx="185660" cy="415356"/>
            </a:xfrm>
            <a:custGeom>
              <a:avLst/>
              <a:gdLst/>
              <a:ahLst/>
              <a:cxnLst/>
              <a:rect l="l" t="t" r="r" b="b"/>
              <a:pathLst>
                <a:path w="185660" h="415356">
                  <a:moveTo>
                    <a:pt x="52006" y="0"/>
                  </a:moveTo>
                  <a:lnTo>
                    <a:pt x="90315" y="0"/>
                  </a:lnTo>
                  <a:lnTo>
                    <a:pt x="90315" y="87916"/>
                  </a:lnTo>
                  <a:lnTo>
                    <a:pt x="170802" y="87916"/>
                  </a:lnTo>
                  <a:lnTo>
                    <a:pt x="170802" y="123129"/>
                  </a:lnTo>
                  <a:lnTo>
                    <a:pt x="90315" y="123129"/>
                  </a:lnTo>
                  <a:lnTo>
                    <a:pt x="90315" y="333695"/>
                  </a:lnTo>
                  <a:cubicBezTo>
                    <a:pt x="90599" y="347552"/>
                    <a:pt x="94366" y="358699"/>
                    <a:pt x="101614" y="367138"/>
                  </a:cubicBezTo>
                  <a:cubicBezTo>
                    <a:pt x="108863" y="375576"/>
                    <a:pt x="117892" y="379911"/>
                    <a:pt x="128701" y="380143"/>
                  </a:cubicBezTo>
                  <a:cubicBezTo>
                    <a:pt x="136208" y="380079"/>
                    <a:pt x="143173" y="378814"/>
                    <a:pt x="149596" y="376350"/>
                  </a:cubicBezTo>
                  <a:cubicBezTo>
                    <a:pt x="156020" y="373886"/>
                    <a:pt x="161437" y="370608"/>
                    <a:pt x="165848" y="366518"/>
                  </a:cubicBezTo>
                  <a:lnTo>
                    <a:pt x="185660" y="394970"/>
                  </a:lnTo>
                  <a:cubicBezTo>
                    <a:pt x="177186" y="401495"/>
                    <a:pt x="167822" y="406514"/>
                    <a:pt x="157568" y="410028"/>
                  </a:cubicBezTo>
                  <a:cubicBezTo>
                    <a:pt x="147314" y="413541"/>
                    <a:pt x="136866" y="415317"/>
                    <a:pt x="126224" y="415356"/>
                  </a:cubicBezTo>
                  <a:cubicBezTo>
                    <a:pt x="104178" y="414934"/>
                    <a:pt x="86393" y="407284"/>
                    <a:pt x="72870" y="392407"/>
                  </a:cubicBezTo>
                  <a:cubicBezTo>
                    <a:pt x="59346" y="377530"/>
                    <a:pt x="52392" y="357959"/>
                    <a:pt x="52006" y="333695"/>
                  </a:cubicBezTo>
                  <a:lnTo>
                    <a:pt x="52006" y="123129"/>
                  </a:lnTo>
                  <a:lnTo>
                    <a:pt x="0" y="123129"/>
                  </a:lnTo>
                  <a:lnTo>
                    <a:pt x="0" y="87916"/>
                  </a:lnTo>
                  <a:lnTo>
                    <a:pt x="52006" y="87916"/>
                  </a:lnTo>
                  <a:lnTo>
                    <a:pt x="5200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BD5D52F-83DC-4C29-BFF9-C29AC76D694C}"/>
                </a:ext>
              </a:extLst>
            </p:cNvPr>
            <p:cNvSpPr/>
            <p:nvPr/>
          </p:nvSpPr>
          <p:spPr>
            <a:xfrm>
              <a:off x="7184309" y="2379151"/>
              <a:ext cx="309486" cy="334869"/>
            </a:xfrm>
            <a:custGeom>
              <a:avLst/>
              <a:gdLst/>
              <a:ahLst/>
              <a:cxnLst/>
              <a:rect l="l" t="t" r="r" b="b"/>
              <a:pathLst>
                <a:path w="309486" h="334869">
                  <a:moveTo>
                    <a:pt x="157840" y="0"/>
                  </a:moveTo>
                  <a:cubicBezTo>
                    <a:pt x="205615" y="720"/>
                    <a:pt x="242734" y="17376"/>
                    <a:pt x="269197" y="49965"/>
                  </a:cubicBezTo>
                  <a:cubicBezTo>
                    <a:pt x="295660" y="82555"/>
                    <a:pt x="309089" y="126754"/>
                    <a:pt x="309486" y="182564"/>
                  </a:cubicBezTo>
                  <a:lnTo>
                    <a:pt x="38928" y="182564"/>
                  </a:lnTo>
                  <a:cubicBezTo>
                    <a:pt x="42863" y="216445"/>
                    <a:pt x="55740" y="244247"/>
                    <a:pt x="77559" y="265969"/>
                  </a:cubicBezTo>
                  <a:cubicBezTo>
                    <a:pt x="99377" y="287692"/>
                    <a:pt x="126963" y="298921"/>
                    <a:pt x="160317" y="299656"/>
                  </a:cubicBezTo>
                  <a:cubicBezTo>
                    <a:pt x="181013" y="299488"/>
                    <a:pt x="201090" y="295797"/>
                    <a:pt x="220547" y="288582"/>
                  </a:cubicBezTo>
                  <a:cubicBezTo>
                    <a:pt x="240005" y="281367"/>
                    <a:pt x="255436" y="271635"/>
                    <a:pt x="266842" y="259387"/>
                  </a:cubicBezTo>
                  <a:lnTo>
                    <a:pt x="290950" y="285407"/>
                  </a:lnTo>
                  <a:cubicBezTo>
                    <a:pt x="276534" y="300459"/>
                    <a:pt x="257271" y="312414"/>
                    <a:pt x="233160" y="321273"/>
                  </a:cubicBezTo>
                  <a:cubicBezTo>
                    <a:pt x="209050" y="330132"/>
                    <a:pt x="184975" y="334664"/>
                    <a:pt x="160937" y="334869"/>
                  </a:cubicBezTo>
                  <a:cubicBezTo>
                    <a:pt x="132043" y="334568"/>
                    <a:pt x="105473" y="327127"/>
                    <a:pt x="81227" y="312548"/>
                  </a:cubicBezTo>
                  <a:cubicBezTo>
                    <a:pt x="56980" y="297968"/>
                    <a:pt x="37482" y="278056"/>
                    <a:pt x="22732" y="252812"/>
                  </a:cubicBezTo>
                  <a:cubicBezTo>
                    <a:pt x="7982" y="227567"/>
                    <a:pt x="405" y="198797"/>
                    <a:pt x="0" y="166502"/>
                  </a:cubicBezTo>
                  <a:cubicBezTo>
                    <a:pt x="343" y="134622"/>
                    <a:pt x="7561" y="106198"/>
                    <a:pt x="21654" y="81230"/>
                  </a:cubicBezTo>
                  <a:cubicBezTo>
                    <a:pt x="35746" y="56262"/>
                    <a:pt x="54656" y="36557"/>
                    <a:pt x="78382" y="22115"/>
                  </a:cubicBezTo>
                  <a:cubicBezTo>
                    <a:pt x="102109" y="7673"/>
                    <a:pt x="128595" y="301"/>
                    <a:pt x="157840" y="0"/>
                  </a:cubicBezTo>
                  <a:close/>
                  <a:moveTo>
                    <a:pt x="159079" y="35212"/>
                  </a:moveTo>
                  <a:cubicBezTo>
                    <a:pt x="127505" y="35742"/>
                    <a:pt x="100848" y="46145"/>
                    <a:pt x="79107" y="66423"/>
                  </a:cubicBezTo>
                  <a:cubicBezTo>
                    <a:pt x="57366" y="86700"/>
                    <a:pt x="44179" y="113676"/>
                    <a:pt x="39547" y="147351"/>
                  </a:cubicBezTo>
                  <a:lnTo>
                    <a:pt x="271796" y="147351"/>
                  </a:lnTo>
                  <a:cubicBezTo>
                    <a:pt x="268881" y="114489"/>
                    <a:pt x="257836" y="87745"/>
                    <a:pt x="238663" y="67120"/>
                  </a:cubicBezTo>
                  <a:cubicBezTo>
                    <a:pt x="219489" y="46494"/>
                    <a:pt x="192961" y="35858"/>
                    <a:pt x="159079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A50D27D-9134-4260-9625-A03ACB43BB75}"/>
                </a:ext>
              </a:extLst>
            </p:cNvPr>
            <p:cNvSpPr/>
            <p:nvPr/>
          </p:nvSpPr>
          <p:spPr>
            <a:xfrm>
              <a:off x="7784908" y="2379151"/>
              <a:ext cx="162134" cy="327439"/>
            </a:xfrm>
            <a:custGeom>
              <a:avLst/>
              <a:gdLst/>
              <a:ahLst/>
              <a:cxnLst/>
              <a:rect l="l" t="t" r="r" b="b"/>
              <a:pathLst>
                <a:path w="162134" h="327439">
                  <a:moveTo>
                    <a:pt x="162134" y="0"/>
                  </a:moveTo>
                  <a:lnTo>
                    <a:pt x="162134" y="35212"/>
                  </a:lnTo>
                  <a:cubicBezTo>
                    <a:pt x="125283" y="35792"/>
                    <a:pt x="95591" y="46396"/>
                    <a:pt x="73057" y="67025"/>
                  </a:cubicBezTo>
                  <a:cubicBezTo>
                    <a:pt x="50523" y="87655"/>
                    <a:pt x="38941" y="114831"/>
                    <a:pt x="38309" y="148556"/>
                  </a:cubicBezTo>
                  <a:lnTo>
                    <a:pt x="38309" y="327439"/>
                  </a:lnTo>
                  <a:lnTo>
                    <a:pt x="0" y="327439"/>
                  </a:lnTo>
                  <a:lnTo>
                    <a:pt x="0" y="7429"/>
                  </a:lnTo>
                  <a:lnTo>
                    <a:pt x="38309" y="7429"/>
                  </a:lnTo>
                  <a:lnTo>
                    <a:pt x="38309" y="74217"/>
                  </a:lnTo>
                  <a:cubicBezTo>
                    <a:pt x="47338" y="51898"/>
                    <a:pt x="62713" y="34035"/>
                    <a:pt x="84434" y="20628"/>
                  </a:cubicBezTo>
                  <a:cubicBezTo>
                    <a:pt x="106154" y="7222"/>
                    <a:pt x="132054" y="345"/>
                    <a:pt x="16213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AD9AAAC-AEE1-41E7-98D0-8AAAA66A65F2}"/>
                </a:ext>
              </a:extLst>
            </p:cNvPr>
            <p:cNvSpPr/>
            <p:nvPr/>
          </p:nvSpPr>
          <p:spPr>
            <a:xfrm>
              <a:off x="7992696" y="2379151"/>
              <a:ext cx="330536" cy="334869"/>
            </a:xfrm>
            <a:custGeom>
              <a:avLst/>
              <a:gdLst/>
              <a:ahLst/>
              <a:cxnLst/>
              <a:rect l="l" t="t" r="r" b="b"/>
              <a:pathLst>
                <a:path w="330536" h="334869">
                  <a:moveTo>
                    <a:pt x="165267" y="0"/>
                  </a:moveTo>
                  <a:cubicBezTo>
                    <a:pt x="195773" y="366"/>
                    <a:pt x="223451" y="8019"/>
                    <a:pt x="248301" y="22960"/>
                  </a:cubicBezTo>
                  <a:cubicBezTo>
                    <a:pt x="273151" y="37901"/>
                    <a:pt x="292978" y="57935"/>
                    <a:pt x="307782" y="83060"/>
                  </a:cubicBezTo>
                  <a:cubicBezTo>
                    <a:pt x="322585" y="108185"/>
                    <a:pt x="330170" y="136207"/>
                    <a:pt x="330536" y="167125"/>
                  </a:cubicBezTo>
                  <a:cubicBezTo>
                    <a:pt x="330170" y="198051"/>
                    <a:pt x="322585" y="226126"/>
                    <a:pt x="307782" y="251351"/>
                  </a:cubicBezTo>
                  <a:cubicBezTo>
                    <a:pt x="292978" y="276575"/>
                    <a:pt x="273151" y="296708"/>
                    <a:pt x="248301" y="311748"/>
                  </a:cubicBezTo>
                  <a:cubicBezTo>
                    <a:pt x="223451" y="326788"/>
                    <a:pt x="195773" y="334495"/>
                    <a:pt x="165267" y="334869"/>
                  </a:cubicBezTo>
                  <a:cubicBezTo>
                    <a:pt x="134762" y="334495"/>
                    <a:pt x="107084" y="326788"/>
                    <a:pt x="82234" y="311748"/>
                  </a:cubicBezTo>
                  <a:cubicBezTo>
                    <a:pt x="57384" y="296708"/>
                    <a:pt x="37557" y="276575"/>
                    <a:pt x="22754" y="251351"/>
                  </a:cubicBezTo>
                  <a:cubicBezTo>
                    <a:pt x="7951" y="226126"/>
                    <a:pt x="366" y="198051"/>
                    <a:pt x="0" y="167125"/>
                  </a:cubicBezTo>
                  <a:cubicBezTo>
                    <a:pt x="366" y="136207"/>
                    <a:pt x="7951" y="108185"/>
                    <a:pt x="22754" y="83060"/>
                  </a:cubicBezTo>
                  <a:cubicBezTo>
                    <a:pt x="37557" y="57935"/>
                    <a:pt x="57384" y="37901"/>
                    <a:pt x="82234" y="22960"/>
                  </a:cubicBezTo>
                  <a:cubicBezTo>
                    <a:pt x="107084" y="8019"/>
                    <a:pt x="134762" y="366"/>
                    <a:pt x="165267" y="0"/>
                  </a:cubicBezTo>
                  <a:close/>
                  <a:moveTo>
                    <a:pt x="165267" y="35212"/>
                  </a:moveTo>
                  <a:cubicBezTo>
                    <a:pt x="129954" y="36180"/>
                    <a:pt x="100407" y="49108"/>
                    <a:pt x="76628" y="73997"/>
                  </a:cubicBezTo>
                  <a:cubicBezTo>
                    <a:pt x="52849" y="98885"/>
                    <a:pt x="40489" y="129928"/>
                    <a:pt x="39547" y="167125"/>
                  </a:cubicBezTo>
                  <a:cubicBezTo>
                    <a:pt x="40489" y="204348"/>
                    <a:pt x="52849" y="235494"/>
                    <a:pt x="76628" y="260563"/>
                  </a:cubicBezTo>
                  <a:cubicBezTo>
                    <a:pt x="100407" y="285632"/>
                    <a:pt x="129954" y="298663"/>
                    <a:pt x="165267" y="299656"/>
                  </a:cubicBezTo>
                  <a:cubicBezTo>
                    <a:pt x="200581" y="298663"/>
                    <a:pt x="230128" y="285632"/>
                    <a:pt x="253907" y="260563"/>
                  </a:cubicBezTo>
                  <a:cubicBezTo>
                    <a:pt x="277686" y="235494"/>
                    <a:pt x="290047" y="204348"/>
                    <a:pt x="290989" y="167125"/>
                  </a:cubicBezTo>
                  <a:cubicBezTo>
                    <a:pt x="290047" y="129928"/>
                    <a:pt x="277686" y="98885"/>
                    <a:pt x="253907" y="73997"/>
                  </a:cubicBezTo>
                  <a:cubicBezTo>
                    <a:pt x="230128" y="49108"/>
                    <a:pt x="200581" y="36180"/>
                    <a:pt x="165267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5D99233-8B51-431E-B7AE-9CFD2F67C3E6}"/>
                </a:ext>
              </a:extLst>
            </p:cNvPr>
            <p:cNvSpPr/>
            <p:nvPr/>
          </p:nvSpPr>
          <p:spPr>
            <a:xfrm>
              <a:off x="8404653" y="2379151"/>
              <a:ext cx="303913" cy="433929"/>
            </a:xfrm>
            <a:custGeom>
              <a:avLst/>
              <a:gdLst/>
              <a:ahLst/>
              <a:cxnLst/>
              <a:rect l="l" t="t" r="r" b="b"/>
              <a:pathLst>
                <a:path w="303913" h="433929">
                  <a:moveTo>
                    <a:pt x="157842" y="0"/>
                  </a:moveTo>
                  <a:cubicBezTo>
                    <a:pt x="199966" y="1002"/>
                    <a:pt x="234608" y="16936"/>
                    <a:pt x="261767" y="47802"/>
                  </a:cubicBezTo>
                  <a:cubicBezTo>
                    <a:pt x="288926" y="78669"/>
                    <a:pt x="302975" y="118456"/>
                    <a:pt x="303913" y="167163"/>
                  </a:cubicBezTo>
                  <a:cubicBezTo>
                    <a:pt x="302975" y="216136"/>
                    <a:pt x="288926" y="256082"/>
                    <a:pt x="261767" y="287003"/>
                  </a:cubicBezTo>
                  <a:cubicBezTo>
                    <a:pt x="234608" y="317924"/>
                    <a:pt x="199966" y="333879"/>
                    <a:pt x="157842" y="334869"/>
                  </a:cubicBezTo>
                  <a:cubicBezTo>
                    <a:pt x="131378" y="334665"/>
                    <a:pt x="107972" y="328432"/>
                    <a:pt x="87624" y="316172"/>
                  </a:cubicBezTo>
                  <a:cubicBezTo>
                    <a:pt x="67276" y="303912"/>
                    <a:pt x="50837" y="286849"/>
                    <a:pt x="38308" y="264985"/>
                  </a:cubicBezTo>
                  <a:lnTo>
                    <a:pt x="38308" y="433929"/>
                  </a:lnTo>
                  <a:lnTo>
                    <a:pt x="0" y="433929"/>
                  </a:lnTo>
                  <a:lnTo>
                    <a:pt x="0" y="7429"/>
                  </a:lnTo>
                  <a:lnTo>
                    <a:pt x="38308" y="7429"/>
                  </a:lnTo>
                  <a:lnTo>
                    <a:pt x="38308" y="69894"/>
                  </a:lnTo>
                  <a:cubicBezTo>
                    <a:pt x="50837" y="48025"/>
                    <a:pt x="67276" y="30959"/>
                    <a:pt x="87624" y="18698"/>
                  </a:cubicBezTo>
                  <a:cubicBezTo>
                    <a:pt x="107972" y="6437"/>
                    <a:pt x="131378" y="204"/>
                    <a:pt x="157842" y="0"/>
                  </a:cubicBezTo>
                  <a:close/>
                  <a:moveTo>
                    <a:pt x="150410" y="35212"/>
                  </a:moveTo>
                  <a:cubicBezTo>
                    <a:pt x="117017" y="35870"/>
                    <a:pt x="90127" y="48179"/>
                    <a:pt x="69740" y="72139"/>
                  </a:cubicBezTo>
                  <a:cubicBezTo>
                    <a:pt x="49354" y="96098"/>
                    <a:pt x="38876" y="127760"/>
                    <a:pt x="38308" y="167125"/>
                  </a:cubicBezTo>
                  <a:cubicBezTo>
                    <a:pt x="38876" y="206515"/>
                    <a:pt x="49354" y="238281"/>
                    <a:pt x="69740" y="262421"/>
                  </a:cubicBezTo>
                  <a:cubicBezTo>
                    <a:pt x="90127" y="286561"/>
                    <a:pt x="117017" y="298972"/>
                    <a:pt x="150410" y="299656"/>
                  </a:cubicBezTo>
                  <a:cubicBezTo>
                    <a:pt x="183312" y="298856"/>
                    <a:pt x="210253" y="286212"/>
                    <a:pt x="231233" y="261724"/>
                  </a:cubicBezTo>
                  <a:cubicBezTo>
                    <a:pt x="252213" y="237235"/>
                    <a:pt x="263051" y="205703"/>
                    <a:pt x="263747" y="167125"/>
                  </a:cubicBezTo>
                  <a:cubicBezTo>
                    <a:pt x="263051" y="128573"/>
                    <a:pt x="252213" y="97143"/>
                    <a:pt x="231233" y="72836"/>
                  </a:cubicBezTo>
                  <a:cubicBezTo>
                    <a:pt x="210253" y="48528"/>
                    <a:pt x="183312" y="35987"/>
                    <a:pt x="150410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9B1F118-34ED-4FB8-A180-737A1399C241}"/>
                </a:ext>
              </a:extLst>
            </p:cNvPr>
            <p:cNvSpPr/>
            <p:nvPr/>
          </p:nvSpPr>
          <p:spPr>
            <a:xfrm>
              <a:off x="8764222" y="2379151"/>
              <a:ext cx="330535" cy="334869"/>
            </a:xfrm>
            <a:custGeom>
              <a:avLst/>
              <a:gdLst/>
              <a:ahLst/>
              <a:cxnLst/>
              <a:rect l="l" t="t" r="r" b="b"/>
              <a:pathLst>
                <a:path w="330535" h="334869">
                  <a:moveTo>
                    <a:pt x="165267" y="0"/>
                  </a:moveTo>
                  <a:cubicBezTo>
                    <a:pt x="195773" y="366"/>
                    <a:pt x="223451" y="8019"/>
                    <a:pt x="248301" y="22960"/>
                  </a:cubicBezTo>
                  <a:cubicBezTo>
                    <a:pt x="273151" y="37901"/>
                    <a:pt x="292978" y="57935"/>
                    <a:pt x="307781" y="83060"/>
                  </a:cubicBezTo>
                  <a:cubicBezTo>
                    <a:pt x="322585" y="108185"/>
                    <a:pt x="330169" y="136207"/>
                    <a:pt x="330535" y="167125"/>
                  </a:cubicBezTo>
                  <a:cubicBezTo>
                    <a:pt x="330169" y="198051"/>
                    <a:pt x="322585" y="226126"/>
                    <a:pt x="307781" y="251351"/>
                  </a:cubicBezTo>
                  <a:cubicBezTo>
                    <a:pt x="292978" y="276575"/>
                    <a:pt x="273151" y="296708"/>
                    <a:pt x="248301" y="311748"/>
                  </a:cubicBezTo>
                  <a:cubicBezTo>
                    <a:pt x="223451" y="326788"/>
                    <a:pt x="195773" y="334495"/>
                    <a:pt x="165267" y="334869"/>
                  </a:cubicBezTo>
                  <a:cubicBezTo>
                    <a:pt x="134761" y="334495"/>
                    <a:pt x="107083" y="326788"/>
                    <a:pt x="82234" y="311748"/>
                  </a:cubicBezTo>
                  <a:cubicBezTo>
                    <a:pt x="57383" y="296708"/>
                    <a:pt x="37557" y="276575"/>
                    <a:pt x="22754" y="251351"/>
                  </a:cubicBezTo>
                  <a:cubicBezTo>
                    <a:pt x="7951" y="226126"/>
                    <a:pt x="366" y="198051"/>
                    <a:pt x="0" y="167125"/>
                  </a:cubicBezTo>
                  <a:cubicBezTo>
                    <a:pt x="366" y="136207"/>
                    <a:pt x="7951" y="108185"/>
                    <a:pt x="22754" y="83060"/>
                  </a:cubicBezTo>
                  <a:cubicBezTo>
                    <a:pt x="37557" y="57935"/>
                    <a:pt x="57383" y="37901"/>
                    <a:pt x="82234" y="22960"/>
                  </a:cubicBezTo>
                  <a:cubicBezTo>
                    <a:pt x="107083" y="8019"/>
                    <a:pt x="134761" y="366"/>
                    <a:pt x="165267" y="0"/>
                  </a:cubicBezTo>
                  <a:close/>
                  <a:moveTo>
                    <a:pt x="165267" y="35212"/>
                  </a:moveTo>
                  <a:cubicBezTo>
                    <a:pt x="129954" y="36180"/>
                    <a:pt x="100407" y="49108"/>
                    <a:pt x="76628" y="73997"/>
                  </a:cubicBezTo>
                  <a:cubicBezTo>
                    <a:pt x="52849" y="98885"/>
                    <a:pt x="40489" y="129928"/>
                    <a:pt x="39547" y="167125"/>
                  </a:cubicBezTo>
                  <a:cubicBezTo>
                    <a:pt x="40489" y="204348"/>
                    <a:pt x="52849" y="235494"/>
                    <a:pt x="76628" y="260563"/>
                  </a:cubicBezTo>
                  <a:cubicBezTo>
                    <a:pt x="100407" y="285632"/>
                    <a:pt x="129954" y="298663"/>
                    <a:pt x="165267" y="299656"/>
                  </a:cubicBezTo>
                  <a:cubicBezTo>
                    <a:pt x="200581" y="298663"/>
                    <a:pt x="230128" y="285632"/>
                    <a:pt x="253907" y="260563"/>
                  </a:cubicBezTo>
                  <a:cubicBezTo>
                    <a:pt x="277686" y="235494"/>
                    <a:pt x="290047" y="204348"/>
                    <a:pt x="290989" y="167125"/>
                  </a:cubicBezTo>
                  <a:cubicBezTo>
                    <a:pt x="290047" y="129928"/>
                    <a:pt x="277686" y="98885"/>
                    <a:pt x="253907" y="73997"/>
                  </a:cubicBezTo>
                  <a:cubicBezTo>
                    <a:pt x="230128" y="49108"/>
                    <a:pt x="200581" y="36180"/>
                    <a:pt x="165267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9817CB1-DAD9-42CD-BEDA-3ADB122B8709}"/>
                </a:ext>
              </a:extLst>
            </p:cNvPr>
            <p:cNvSpPr/>
            <p:nvPr/>
          </p:nvSpPr>
          <p:spPr>
            <a:xfrm>
              <a:off x="9443830" y="2379151"/>
              <a:ext cx="247572" cy="334869"/>
            </a:xfrm>
            <a:custGeom>
              <a:avLst/>
              <a:gdLst/>
              <a:ahLst/>
              <a:cxnLst/>
              <a:rect l="l" t="t" r="r" b="b"/>
              <a:pathLst>
                <a:path w="247572" h="334869">
                  <a:moveTo>
                    <a:pt x="127498" y="0"/>
                  </a:moveTo>
                  <a:cubicBezTo>
                    <a:pt x="147218" y="103"/>
                    <a:pt x="166934" y="3295"/>
                    <a:pt x="186644" y="9575"/>
                  </a:cubicBezTo>
                  <a:cubicBezTo>
                    <a:pt x="206354" y="15856"/>
                    <a:pt x="224810" y="24609"/>
                    <a:pt x="242012" y="35833"/>
                  </a:cubicBezTo>
                  <a:lnTo>
                    <a:pt x="222857" y="65559"/>
                  </a:lnTo>
                  <a:cubicBezTo>
                    <a:pt x="206974" y="55624"/>
                    <a:pt x="190931" y="48089"/>
                    <a:pt x="174726" y="42954"/>
                  </a:cubicBezTo>
                  <a:cubicBezTo>
                    <a:pt x="158521" y="37819"/>
                    <a:pt x="142778" y="35238"/>
                    <a:pt x="127498" y="35212"/>
                  </a:cubicBezTo>
                  <a:cubicBezTo>
                    <a:pt x="107457" y="35367"/>
                    <a:pt x="90706" y="39857"/>
                    <a:pt x="77246" y="48683"/>
                  </a:cubicBezTo>
                  <a:cubicBezTo>
                    <a:pt x="63786" y="57508"/>
                    <a:pt x="56792" y="69739"/>
                    <a:pt x="56263" y="85377"/>
                  </a:cubicBezTo>
                  <a:cubicBezTo>
                    <a:pt x="56004" y="99440"/>
                    <a:pt x="62715" y="110949"/>
                    <a:pt x="76394" y="119903"/>
                  </a:cubicBezTo>
                  <a:cubicBezTo>
                    <a:pt x="90074" y="128857"/>
                    <a:pt x="112270" y="138198"/>
                    <a:pt x="142984" y="147927"/>
                  </a:cubicBezTo>
                  <a:cubicBezTo>
                    <a:pt x="173358" y="156519"/>
                    <a:pt x="198222" y="167667"/>
                    <a:pt x="217578" y="181369"/>
                  </a:cubicBezTo>
                  <a:cubicBezTo>
                    <a:pt x="236933" y="195071"/>
                    <a:pt x="246931" y="215508"/>
                    <a:pt x="247572" y="242680"/>
                  </a:cubicBezTo>
                  <a:cubicBezTo>
                    <a:pt x="246802" y="270365"/>
                    <a:pt x="235668" y="292542"/>
                    <a:pt x="214171" y="309212"/>
                  </a:cubicBezTo>
                  <a:cubicBezTo>
                    <a:pt x="192674" y="325881"/>
                    <a:pt x="165434" y="334434"/>
                    <a:pt x="132453" y="334869"/>
                  </a:cubicBezTo>
                  <a:cubicBezTo>
                    <a:pt x="109819" y="334780"/>
                    <a:pt x="86962" y="330634"/>
                    <a:pt x="63881" y="322433"/>
                  </a:cubicBezTo>
                  <a:cubicBezTo>
                    <a:pt x="40800" y="314231"/>
                    <a:pt x="19507" y="302510"/>
                    <a:pt x="0" y="287270"/>
                  </a:cubicBezTo>
                  <a:lnTo>
                    <a:pt x="21044" y="258782"/>
                  </a:lnTo>
                  <a:cubicBezTo>
                    <a:pt x="39390" y="272136"/>
                    <a:pt x="58025" y="282277"/>
                    <a:pt x="76948" y="289205"/>
                  </a:cubicBezTo>
                  <a:cubicBezTo>
                    <a:pt x="95870" y="296134"/>
                    <a:pt x="114372" y="299618"/>
                    <a:pt x="132453" y="299656"/>
                  </a:cubicBezTo>
                  <a:cubicBezTo>
                    <a:pt x="155166" y="299372"/>
                    <a:pt x="173543" y="294366"/>
                    <a:pt x="187584" y="284638"/>
                  </a:cubicBezTo>
                  <a:cubicBezTo>
                    <a:pt x="201624" y="274910"/>
                    <a:pt x="208851" y="262162"/>
                    <a:pt x="209264" y="246396"/>
                  </a:cubicBezTo>
                  <a:cubicBezTo>
                    <a:pt x="208942" y="229481"/>
                    <a:pt x="201224" y="216244"/>
                    <a:pt x="186112" y="206683"/>
                  </a:cubicBezTo>
                  <a:cubicBezTo>
                    <a:pt x="171000" y="197123"/>
                    <a:pt x="150430" y="188685"/>
                    <a:pt x="124401" y="181369"/>
                  </a:cubicBezTo>
                  <a:cubicBezTo>
                    <a:pt x="86371" y="170622"/>
                    <a:pt x="59031" y="158210"/>
                    <a:pt x="42382" y="144133"/>
                  </a:cubicBezTo>
                  <a:cubicBezTo>
                    <a:pt x="25733" y="130057"/>
                    <a:pt x="17590" y="111917"/>
                    <a:pt x="17954" y="89712"/>
                  </a:cubicBezTo>
                  <a:cubicBezTo>
                    <a:pt x="18686" y="62673"/>
                    <a:pt x="29278" y="41063"/>
                    <a:pt x="49729" y="24883"/>
                  </a:cubicBezTo>
                  <a:cubicBezTo>
                    <a:pt x="70181" y="8703"/>
                    <a:pt x="96104" y="409"/>
                    <a:pt x="12749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965CEB0-3B0E-4C5D-82CE-B28C6B20C2B1}"/>
                </a:ext>
              </a:extLst>
            </p:cNvPr>
            <p:cNvSpPr/>
            <p:nvPr/>
          </p:nvSpPr>
          <p:spPr>
            <a:xfrm>
              <a:off x="10449527" y="2379151"/>
              <a:ext cx="305770" cy="433929"/>
            </a:xfrm>
            <a:custGeom>
              <a:avLst/>
              <a:gdLst/>
              <a:ahLst/>
              <a:cxnLst/>
              <a:rect l="l" t="t" r="r" b="b"/>
              <a:pathLst>
                <a:path w="305770" h="433929">
                  <a:moveTo>
                    <a:pt x="144833" y="0"/>
                  </a:moveTo>
                  <a:cubicBezTo>
                    <a:pt x="172238" y="138"/>
                    <a:pt x="196392" y="6193"/>
                    <a:pt x="217295" y="18166"/>
                  </a:cubicBezTo>
                  <a:cubicBezTo>
                    <a:pt x="238197" y="30138"/>
                    <a:pt x="254920" y="47197"/>
                    <a:pt x="267462" y="69342"/>
                  </a:cubicBezTo>
                  <a:lnTo>
                    <a:pt x="267462" y="7429"/>
                  </a:lnTo>
                  <a:lnTo>
                    <a:pt x="305770" y="7429"/>
                  </a:lnTo>
                  <a:lnTo>
                    <a:pt x="305770" y="293411"/>
                  </a:lnTo>
                  <a:cubicBezTo>
                    <a:pt x="304987" y="335306"/>
                    <a:pt x="290628" y="369024"/>
                    <a:pt x="262693" y="394562"/>
                  </a:cubicBezTo>
                  <a:cubicBezTo>
                    <a:pt x="234759" y="420100"/>
                    <a:pt x="197950" y="433223"/>
                    <a:pt x="152265" y="433929"/>
                  </a:cubicBezTo>
                  <a:cubicBezTo>
                    <a:pt x="126743" y="433698"/>
                    <a:pt x="102539" y="429681"/>
                    <a:pt x="79653" y="421880"/>
                  </a:cubicBezTo>
                  <a:cubicBezTo>
                    <a:pt x="56767" y="414078"/>
                    <a:pt x="37837" y="403878"/>
                    <a:pt x="22863" y="391281"/>
                  </a:cubicBezTo>
                  <a:lnTo>
                    <a:pt x="40165" y="360299"/>
                  </a:lnTo>
                  <a:cubicBezTo>
                    <a:pt x="53533" y="372201"/>
                    <a:pt x="69687" y="381547"/>
                    <a:pt x="88629" y="388337"/>
                  </a:cubicBezTo>
                  <a:cubicBezTo>
                    <a:pt x="107569" y="395128"/>
                    <a:pt x="127130" y="398587"/>
                    <a:pt x="147310" y="398716"/>
                  </a:cubicBezTo>
                  <a:cubicBezTo>
                    <a:pt x="184561" y="398393"/>
                    <a:pt x="213799" y="388971"/>
                    <a:pt x="235023" y="370449"/>
                  </a:cubicBezTo>
                  <a:cubicBezTo>
                    <a:pt x="256249" y="351928"/>
                    <a:pt x="267062" y="326249"/>
                    <a:pt x="267462" y="293411"/>
                  </a:cubicBezTo>
                  <a:lnTo>
                    <a:pt x="267462" y="234017"/>
                  </a:lnTo>
                  <a:cubicBezTo>
                    <a:pt x="254843" y="256428"/>
                    <a:pt x="237965" y="273648"/>
                    <a:pt x="216830" y="285678"/>
                  </a:cubicBezTo>
                  <a:cubicBezTo>
                    <a:pt x="195696" y="297707"/>
                    <a:pt x="171696" y="303786"/>
                    <a:pt x="144833" y="303913"/>
                  </a:cubicBezTo>
                  <a:cubicBezTo>
                    <a:pt x="102761" y="303026"/>
                    <a:pt x="68325" y="288564"/>
                    <a:pt x="41527" y="260527"/>
                  </a:cubicBezTo>
                  <a:cubicBezTo>
                    <a:pt x="14729" y="232489"/>
                    <a:pt x="886" y="196196"/>
                    <a:pt x="0" y="151646"/>
                  </a:cubicBezTo>
                  <a:cubicBezTo>
                    <a:pt x="886" y="107393"/>
                    <a:pt x="14729" y="71281"/>
                    <a:pt x="41527" y="43308"/>
                  </a:cubicBezTo>
                  <a:cubicBezTo>
                    <a:pt x="68325" y="15335"/>
                    <a:pt x="102761" y="899"/>
                    <a:pt x="144833" y="0"/>
                  </a:cubicBezTo>
                  <a:close/>
                  <a:moveTo>
                    <a:pt x="152265" y="35212"/>
                  </a:moveTo>
                  <a:cubicBezTo>
                    <a:pt x="119685" y="35921"/>
                    <a:pt x="93028" y="47045"/>
                    <a:pt x="72294" y="68583"/>
                  </a:cubicBezTo>
                  <a:cubicBezTo>
                    <a:pt x="51559" y="90122"/>
                    <a:pt x="40849" y="117823"/>
                    <a:pt x="40165" y="151685"/>
                  </a:cubicBezTo>
                  <a:cubicBezTo>
                    <a:pt x="40849" y="185815"/>
                    <a:pt x="51559" y="213675"/>
                    <a:pt x="72294" y="235267"/>
                  </a:cubicBezTo>
                  <a:cubicBezTo>
                    <a:pt x="93028" y="256859"/>
                    <a:pt x="119685" y="268003"/>
                    <a:pt x="152265" y="268700"/>
                  </a:cubicBezTo>
                  <a:cubicBezTo>
                    <a:pt x="186057" y="268120"/>
                    <a:pt x="213540" y="257207"/>
                    <a:pt x="234714" y="235959"/>
                  </a:cubicBezTo>
                  <a:cubicBezTo>
                    <a:pt x="255888" y="214711"/>
                    <a:pt x="266804" y="186607"/>
                    <a:pt x="267462" y="151646"/>
                  </a:cubicBezTo>
                  <a:cubicBezTo>
                    <a:pt x="266804" y="116989"/>
                    <a:pt x="255888" y="89068"/>
                    <a:pt x="234714" y="67882"/>
                  </a:cubicBezTo>
                  <a:cubicBezTo>
                    <a:pt x="213540" y="46696"/>
                    <a:pt x="186057" y="35806"/>
                    <a:pt x="152265" y="3521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C78B23A-632F-4FF2-B1DB-D62779A331A5}"/>
                </a:ext>
              </a:extLst>
            </p:cNvPr>
            <p:cNvSpPr/>
            <p:nvPr/>
          </p:nvSpPr>
          <p:spPr>
            <a:xfrm>
              <a:off x="9327958" y="2386580"/>
              <a:ext cx="38308" cy="320010"/>
            </a:xfrm>
            <a:custGeom>
              <a:avLst/>
              <a:gdLst/>
              <a:ahLst/>
              <a:cxnLst/>
              <a:rect l="l" t="t" r="r" b="b"/>
              <a:pathLst>
                <a:path w="38308" h="320010">
                  <a:moveTo>
                    <a:pt x="0" y="0"/>
                  </a:moveTo>
                  <a:lnTo>
                    <a:pt x="38308" y="0"/>
                  </a:lnTo>
                  <a:lnTo>
                    <a:pt x="38308" y="320010"/>
                  </a:lnTo>
                  <a:lnTo>
                    <a:pt x="0" y="3200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24329D5-649B-4928-85CD-14362B04489C}"/>
                </a:ext>
              </a:extLst>
            </p:cNvPr>
            <p:cNvSpPr/>
            <p:nvPr/>
          </p:nvSpPr>
          <p:spPr>
            <a:xfrm>
              <a:off x="10328084" y="2386580"/>
              <a:ext cx="38309" cy="320010"/>
            </a:xfrm>
            <a:custGeom>
              <a:avLst/>
              <a:gdLst/>
              <a:ahLst/>
              <a:cxnLst/>
              <a:rect l="l" t="t" r="r" b="b"/>
              <a:pathLst>
                <a:path w="38309" h="320010">
                  <a:moveTo>
                    <a:pt x="0" y="0"/>
                  </a:moveTo>
                  <a:lnTo>
                    <a:pt x="38309" y="0"/>
                  </a:lnTo>
                  <a:lnTo>
                    <a:pt x="38309" y="320010"/>
                  </a:lnTo>
                  <a:lnTo>
                    <a:pt x="0" y="3200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64E83D4-30F6-4C59-8FFA-AD2FC2966221}"/>
              </a:ext>
            </a:extLst>
          </p:cNvPr>
          <p:cNvGrpSpPr/>
          <p:nvPr userDrawn="1"/>
        </p:nvGrpSpPr>
        <p:grpSpPr>
          <a:xfrm>
            <a:off x="672458" y="2225997"/>
            <a:ext cx="3021853" cy="546070"/>
            <a:chOff x="2656324" y="2163854"/>
            <a:chExt cx="3021853" cy="54607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3051B0B-E539-41DA-BF1C-88B850B08AC1}"/>
                </a:ext>
              </a:extLst>
            </p:cNvPr>
            <p:cNvSpPr txBox="1">
              <a:spLocks/>
            </p:cNvSpPr>
            <p:nvPr/>
          </p:nvSpPr>
          <p:spPr>
            <a:xfrm>
              <a:off x="5302274" y="2163854"/>
              <a:ext cx="61293" cy="61294"/>
            </a:xfrm>
            <a:custGeom>
              <a:avLst/>
              <a:gdLst/>
              <a:ahLst/>
              <a:cxnLst/>
              <a:rect l="l" t="t" r="r" b="b"/>
              <a:pathLst>
                <a:path w="61293" h="61294">
                  <a:moveTo>
                    <a:pt x="30956" y="0"/>
                  </a:moveTo>
                  <a:cubicBezTo>
                    <a:pt x="39211" y="0"/>
                    <a:pt x="46331" y="2993"/>
                    <a:pt x="52316" y="8978"/>
                  </a:cubicBezTo>
                  <a:cubicBezTo>
                    <a:pt x="58301" y="14963"/>
                    <a:pt x="61293" y="22083"/>
                    <a:pt x="61293" y="30338"/>
                  </a:cubicBezTo>
                  <a:cubicBezTo>
                    <a:pt x="61293" y="38592"/>
                    <a:pt x="58301" y="45816"/>
                    <a:pt x="52316" y="52007"/>
                  </a:cubicBezTo>
                  <a:cubicBezTo>
                    <a:pt x="46331" y="58198"/>
                    <a:pt x="39211" y="61294"/>
                    <a:pt x="30956" y="61294"/>
                  </a:cubicBezTo>
                  <a:cubicBezTo>
                    <a:pt x="22288" y="61294"/>
                    <a:pt x="14962" y="58198"/>
                    <a:pt x="8977" y="52007"/>
                  </a:cubicBezTo>
                  <a:cubicBezTo>
                    <a:pt x="2992" y="45816"/>
                    <a:pt x="0" y="38592"/>
                    <a:pt x="0" y="30338"/>
                  </a:cubicBezTo>
                  <a:cubicBezTo>
                    <a:pt x="0" y="22083"/>
                    <a:pt x="2992" y="14963"/>
                    <a:pt x="8977" y="8978"/>
                  </a:cubicBezTo>
                  <a:cubicBezTo>
                    <a:pt x="14962" y="2993"/>
                    <a:pt x="22288" y="0"/>
                    <a:pt x="309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869A88A-B6ED-41AF-A29B-C30FFF486BB6}"/>
                </a:ext>
              </a:extLst>
            </p:cNvPr>
            <p:cNvSpPr txBox="1">
              <a:spLocks/>
            </p:cNvSpPr>
            <p:nvPr/>
          </p:nvSpPr>
          <p:spPr>
            <a:xfrm>
              <a:off x="5157303" y="2170665"/>
              <a:ext cx="46434" cy="432768"/>
            </a:xfrm>
            <a:custGeom>
              <a:avLst/>
              <a:gdLst/>
              <a:ahLst/>
              <a:cxnLst/>
              <a:rect l="l" t="t" r="r" b="b"/>
              <a:pathLst>
                <a:path w="46434" h="432768">
                  <a:moveTo>
                    <a:pt x="0" y="0"/>
                  </a:moveTo>
                  <a:lnTo>
                    <a:pt x="46434" y="0"/>
                  </a:lnTo>
                  <a:lnTo>
                    <a:pt x="46434" y="432768"/>
                  </a:lnTo>
                  <a:lnTo>
                    <a:pt x="0" y="432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01540C-5A6C-4A54-B0C6-6C0846EC4390}"/>
                </a:ext>
              </a:extLst>
            </p:cNvPr>
            <p:cNvSpPr txBox="1">
              <a:spLocks/>
            </p:cNvSpPr>
            <p:nvPr/>
          </p:nvSpPr>
          <p:spPr>
            <a:xfrm>
              <a:off x="2656324" y="2178095"/>
              <a:ext cx="412337" cy="425339"/>
            </a:xfrm>
            <a:custGeom>
              <a:avLst/>
              <a:gdLst/>
              <a:ahLst/>
              <a:cxnLst/>
              <a:rect l="l" t="t" r="r" b="b"/>
              <a:pathLst>
                <a:path w="412337" h="425339">
                  <a:moveTo>
                    <a:pt x="0" y="0"/>
                  </a:moveTo>
                  <a:lnTo>
                    <a:pt x="48291" y="0"/>
                  </a:lnTo>
                  <a:lnTo>
                    <a:pt x="206168" y="296561"/>
                  </a:lnTo>
                  <a:lnTo>
                    <a:pt x="364045" y="0"/>
                  </a:lnTo>
                  <a:lnTo>
                    <a:pt x="412337" y="0"/>
                  </a:lnTo>
                  <a:lnTo>
                    <a:pt x="412337" y="425339"/>
                  </a:lnTo>
                  <a:lnTo>
                    <a:pt x="364045" y="425339"/>
                  </a:lnTo>
                  <a:lnTo>
                    <a:pt x="364045" y="104013"/>
                  </a:lnTo>
                  <a:lnTo>
                    <a:pt x="206168" y="400574"/>
                  </a:lnTo>
                  <a:lnTo>
                    <a:pt x="48291" y="104013"/>
                  </a:lnTo>
                  <a:lnTo>
                    <a:pt x="48291" y="425339"/>
                  </a:lnTo>
                  <a:lnTo>
                    <a:pt x="0" y="425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91D5C56-2A21-48F7-9A01-6B21056777FC}"/>
                </a:ext>
              </a:extLst>
            </p:cNvPr>
            <p:cNvSpPr txBox="1">
              <a:spLocks/>
            </p:cNvSpPr>
            <p:nvPr/>
          </p:nvSpPr>
          <p:spPr>
            <a:xfrm>
              <a:off x="3506716" y="2195431"/>
              <a:ext cx="187595" cy="415433"/>
            </a:xfrm>
            <a:custGeom>
              <a:avLst/>
              <a:gdLst/>
              <a:ahLst/>
              <a:cxnLst/>
              <a:rect l="l" t="t" r="r" b="b"/>
              <a:pathLst>
                <a:path w="187595" h="415433">
                  <a:moveTo>
                    <a:pt x="50149" y="0"/>
                  </a:moveTo>
                  <a:lnTo>
                    <a:pt x="96583" y="0"/>
                  </a:lnTo>
                  <a:lnTo>
                    <a:pt x="96583" y="87916"/>
                  </a:lnTo>
                  <a:lnTo>
                    <a:pt x="175212" y="87916"/>
                  </a:lnTo>
                  <a:lnTo>
                    <a:pt x="175212" y="129397"/>
                  </a:lnTo>
                  <a:lnTo>
                    <a:pt x="96583" y="129397"/>
                  </a:lnTo>
                  <a:lnTo>
                    <a:pt x="96583" y="333708"/>
                  </a:lnTo>
                  <a:cubicBezTo>
                    <a:pt x="96583" y="345265"/>
                    <a:pt x="99988" y="354862"/>
                    <a:pt x="106799" y="362497"/>
                  </a:cubicBezTo>
                  <a:cubicBezTo>
                    <a:pt x="113609" y="370133"/>
                    <a:pt x="121761" y="373951"/>
                    <a:pt x="131254" y="373951"/>
                  </a:cubicBezTo>
                  <a:cubicBezTo>
                    <a:pt x="138271" y="373951"/>
                    <a:pt x="144669" y="372713"/>
                    <a:pt x="150447" y="370237"/>
                  </a:cubicBezTo>
                  <a:cubicBezTo>
                    <a:pt x="156226" y="367760"/>
                    <a:pt x="160972" y="364664"/>
                    <a:pt x="164687" y="360950"/>
                  </a:cubicBezTo>
                  <a:lnTo>
                    <a:pt x="187595" y="395002"/>
                  </a:lnTo>
                  <a:cubicBezTo>
                    <a:pt x="170259" y="408622"/>
                    <a:pt x="150447" y="415433"/>
                    <a:pt x="128158" y="415433"/>
                  </a:cubicBezTo>
                  <a:cubicBezTo>
                    <a:pt x="105457" y="415433"/>
                    <a:pt x="86780" y="407797"/>
                    <a:pt x="72128" y="392525"/>
                  </a:cubicBezTo>
                  <a:cubicBezTo>
                    <a:pt x="57475" y="377253"/>
                    <a:pt x="50149" y="357648"/>
                    <a:pt x="50149" y="333708"/>
                  </a:cubicBezTo>
                  <a:lnTo>
                    <a:pt x="50149" y="129397"/>
                  </a:lnTo>
                  <a:lnTo>
                    <a:pt x="0" y="129397"/>
                  </a:lnTo>
                  <a:lnTo>
                    <a:pt x="0" y="87916"/>
                  </a:lnTo>
                  <a:lnTo>
                    <a:pt x="50149" y="87916"/>
                  </a:lnTo>
                  <a:lnTo>
                    <a:pt x="5014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38751F7-5AB7-4F81-9DD2-C1AE3EE50FDD}"/>
                </a:ext>
              </a:extLst>
            </p:cNvPr>
            <p:cNvSpPr txBox="1">
              <a:spLocks/>
            </p:cNvSpPr>
            <p:nvPr/>
          </p:nvSpPr>
          <p:spPr>
            <a:xfrm>
              <a:off x="3159005" y="2275917"/>
              <a:ext cx="309563" cy="334947"/>
            </a:xfrm>
            <a:custGeom>
              <a:avLst/>
              <a:gdLst/>
              <a:ahLst/>
              <a:cxnLst/>
              <a:rect l="l" t="t" r="r" b="b"/>
              <a:pathLst>
                <a:path w="309563" h="334947">
                  <a:moveTo>
                    <a:pt x="157877" y="0"/>
                  </a:moveTo>
                  <a:cubicBezTo>
                    <a:pt x="205757" y="0"/>
                    <a:pt x="243007" y="16716"/>
                    <a:pt x="269629" y="50149"/>
                  </a:cubicBezTo>
                  <a:cubicBezTo>
                    <a:pt x="296252" y="83582"/>
                    <a:pt x="309563" y="128572"/>
                    <a:pt x="309563" y="185118"/>
                  </a:cubicBezTo>
                  <a:lnTo>
                    <a:pt x="47673" y="185118"/>
                  </a:lnTo>
                  <a:cubicBezTo>
                    <a:pt x="50975" y="216900"/>
                    <a:pt x="63048" y="242903"/>
                    <a:pt x="83892" y="263128"/>
                  </a:cubicBezTo>
                  <a:cubicBezTo>
                    <a:pt x="104736" y="283353"/>
                    <a:pt x="130636" y="293465"/>
                    <a:pt x="161592" y="293465"/>
                  </a:cubicBezTo>
                  <a:cubicBezTo>
                    <a:pt x="180579" y="293465"/>
                    <a:pt x="199669" y="289751"/>
                    <a:pt x="218861" y="282321"/>
                  </a:cubicBezTo>
                  <a:cubicBezTo>
                    <a:pt x="238054" y="274892"/>
                    <a:pt x="252604" y="265811"/>
                    <a:pt x="262509" y="255080"/>
                  </a:cubicBezTo>
                  <a:lnTo>
                    <a:pt x="290989" y="285417"/>
                  </a:lnTo>
                  <a:cubicBezTo>
                    <a:pt x="277368" y="300276"/>
                    <a:pt x="258279" y="312245"/>
                    <a:pt x="233720" y="321326"/>
                  </a:cubicBezTo>
                  <a:cubicBezTo>
                    <a:pt x="209162" y="330406"/>
                    <a:pt x="185326" y="334947"/>
                    <a:pt x="162211" y="334947"/>
                  </a:cubicBezTo>
                  <a:cubicBezTo>
                    <a:pt x="133732" y="334947"/>
                    <a:pt x="107109" y="327724"/>
                    <a:pt x="82344" y="313277"/>
                  </a:cubicBezTo>
                  <a:cubicBezTo>
                    <a:pt x="57579" y="298831"/>
                    <a:pt x="37664" y="278709"/>
                    <a:pt x="22599" y="252913"/>
                  </a:cubicBezTo>
                  <a:cubicBezTo>
                    <a:pt x="7533" y="227116"/>
                    <a:pt x="0" y="198326"/>
                    <a:pt x="0" y="166545"/>
                  </a:cubicBezTo>
                  <a:cubicBezTo>
                    <a:pt x="0" y="135588"/>
                    <a:pt x="7120" y="107315"/>
                    <a:pt x="21361" y="81725"/>
                  </a:cubicBezTo>
                  <a:cubicBezTo>
                    <a:pt x="35600" y="56134"/>
                    <a:pt x="54793" y="36116"/>
                    <a:pt x="78939" y="21669"/>
                  </a:cubicBezTo>
                  <a:cubicBezTo>
                    <a:pt x="103085" y="7223"/>
                    <a:pt x="129398" y="0"/>
                    <a:pt x="157877" y="0"/>
                  </a:cubicBezTo>
                  <a:close/>
                  <a:moveTo>
                    <a:pt x="159735" y="41481"/>
                  </a:moveTo>
                  <a:cubicBezTo>
                    <a:pt x="130842" y="41481"/>
                    <a:pt x="106077" y="50871"/>
                    <a:pt x="85440" y="69652"/>
                  </a:cubicBezTo>
                  <a:cubicBezTo>
                    <a:pt x="64802" y="88432"/>
                    <a:pt x="52420" y="113094"/>
                    <a:pt x="48292" y="143637"/>
                  </a:cubicBezTo>
                  <a:lnTo>
                    <a:pt x="263748" y="143637"/>
                  </a:lnTo>
                  <a:cubicBezTo>
                    <a:pt x="260446" y="113094"/>
                    <a:pt x="249921" y="88432"/>
                    <a:pt x="232172" y="69652"/>
                  </a:cubicBezTo>
                  <a:cubicBezTo>
                    <a:pt x="214424" y="50871"/>
                    <a:pt x="190278" y="41481"/>
                    <a:pt x="159735" y="414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977B035-ADE6-4A4C-86F9-E9355E9D8122}"/>
                </a:ext>
              </a:extLst>
            </p:cNvPr>
            <p:cNvSpPr txBox="1">
              <a:spLocks/>
            </p:cNvSpPr>
            <p:nvPr/>
          </p:nvSpPr>
          <p:spPr>
            <a:xfrm>
              <a:off x="3757128" y="2275917"/>
              <a:ext cx="170259" cy="327517"/>
            </a:xfrm>
            <a:custGeom>
              <a:avLst/>
              <a:gdLst/>
              <a:ahLst/>
              <a:cxnLst/>
              <a:rect l="l" t="t" r="r" b="b"/>
              <a:pathLst>
                <a:path w="170259" h="327517">
                  <a:moveTo>
                    <a:pt x="170259" y="0"/>
                  </a:moveTo>
                  <a:lnTo>
                    <a:pt x="170259" y="41481"/>
                  </a:lnTo>
                  <a:cubicBezTo>
                    <a:pt x="146320" y="41481"/>
                    <a:pt x="124960" y="46022"/>
                    <a:pt x="106180" y="55102"/>
                  </a:cubicBezTo>
                  <a:cubicBezTo>
                    <a:pt x="87400" y="64183"/>
                    <a:pt x="72747" y="76875"/>
                    <a:pt x="62222" y="93178"/>
                  </a:cubicBezTo>
                  <a:cubicBezTo>
                    <a:pt x="51697" y="109482"/>
                    <a:pt x="46434" y="127953"/>
                    <a:pt x="46434" y="148590"/>
                  </a:cubicBezTo>
                  <a:lnTo>
                    <a:pt x="46434" y="327517"/>
                  </a:lnTo>
                  <a:lnTo>
                    <a:pt x="0" y="327517"/>
                  </a:lnTo>
                  <a:lnTo>
                    <a:pt x="0" y="7430"/>
                  </a:lnTo>
                  <a:lnTo>
                    <a:pt x="46434" y="7430"/>
                  </a:lnTo>
                  <a:lnTo>
                    <a:pt x="46434" y="69961"/>
                  </a:lnTo>
                  <a:cubicBezTo>
                    <a:pt x="55927" y="48498"/>
                    <a:pt x="71612" y="31472"/>
                    <a:pt x="93488" y="18883"/>
                  </a:cubicBezTo>
                  <a:cubicBezTo>
                    <a:pt x="115364" y="6294"/>
                    <a:pt x="140954" y="0"/>
                    <a:pt x="1702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5491C69-6B3D-4C4E-A712-AAE6470473FA}"/>
                </a:ext>
              </a:extLst>
            </p:cNvPr>
            <p:cNvSpPr txBox="1">
              <a:spLocks/>
            </p:cNvSpPr>
            <p:nvPr/>
          </p:nvSpPr>
          <p:spPr>
            <a:xfrm>
              <a:off x="3976917" y="2275917"/>
              <a:ext cx="329994" cy="334947"/>
            </a:xfrm>
            <a:custGeom>
              <a:avLst/>
              <a:gdLst/>
              <a:ahLst/>
              <a:cxnLst/>
              <a:rect l="l" t="t" r="r" b="b"/>
              <a:pathLst>
                <a:path w="329994" h="334947">
                  <a:moveTo>
                    <a:pt x="165307" y="0"/>
                  </a:moveTo>
                  <a:cubicBezTo>
                    <a:pt x="195025" y="0"/>
                    <a:pt x="222473" y="7533"/>
                    <a:pt x="247650" y="22598"/>
                  </a:cubicBezTo>
                  <a:cubicBezTo>
                    <a:pt x="272828" y="37663"/>
                    <a:pt x="292847" y="57991"/>
                    <a:pt x="307706" y="83582"/>
                  </a:cubicBezTo>
                  <a:cubicBezTo>
                    <a:pt x="322565" y="109172"/>
                    <a:pt x="329994" y="137033"/>
                    <a:pt x="329994" y="167164"/>
                  </a:cubicBezTo>
                  <a:cubicBezTo>
                    <a:pt x="329994" y="197295"/>
                    <a:pt x="322565" y="225258"/>
                    <a:pt x="307706" y="251055"/>
                  </a:cubicBezTo>
                  <a:cubicBezTo>
                    <a:pt x="292847" y="276852"/>
                    <a:pt x="272828" y="297283"/>
                    <a:pt x="247650" y="312349"/>
                  </a:cubicBezTo>
                  <a:cubicBezTo>
                    <a:pt x="222473" y="327414"/>
                    <a:pt x="195025" y="334947"/>
                    <a:pt x="165307" y="334947"/>
                  </a:cubicBezTo>
                  <a:cubicBezTo>
                    <a:pt x="135589" y="334947"/>
                    <a:pt x="108038" y="327414"/>
                    <a:pt x="82654" y="312349"/>
                  </a:cubicBezTo>
                  <a:cubicBezTo>
                    <a:pt x="57270" y="297283"/>
                    <a:pt x="37148" y="276852"/>
                    <a:pt x="22289" y="251055"/>
                  </a:cubicBezTo>
                  <a:cubicBezTo>
                    <a:pt x="7430" y="225258"/>
                    <a:pt x="0" y="197295"/>
                    <a:pt x="0" y="167164"/>
                  </a:cubicBezTo>
                  <a:cubicBezTo>
                    <a:pt x="0" y="137033"/>
                    <a:pt x="7430" y="109172"/>
                    <a:pt x="22289" y="83582"/>
                  </a:cubicBezTo>
                  <a:cubicBezTo>
                    <a:pt x="37148" y="57991"/>
                    <a:pt x="57270" y="37663"/>
                    <a:pt x="82654" y="22598"/>
                  </a:cubicBezTo>
                  <a:cubicBezTo>
                    <a:pt x="108038" y="7533"/>
                    <a:pt x="135589" y="0"/>
                    <a:pt x="165307" y="0"/>
                  </a:cubicBezTo>
                  <a:close/>
                  <a:moveTo>
                    <a:pt x="165307" y="41481"/>
                  </a:moveTo>
                  <a:cubicBezTo>
                    <a:pt x="144257" y="41481"/>
                    <a:pt x="124754" y="47157"/>
                    <a:pt x="106799" y="58507"/>
                  </a:cubicBezTo>
                  <a:cubicBezTo>
                    <a:pt x="88845" y="69858"/>
                    <a:pt x="74605" y="85130"/>
                    <a:pt x="64080" y="104323"/>
                  </a:cubicBezTo>
                  <a:cubicBezTo>
                    <a:pt x="53555" y="123515"/>
                    <a:pt x="48292" y="144463"/>
                    <a:pt x="48292" y="167164"/>
                  </a:cubicBezTo>
                  <a:cubicBezTo>
                    <a:pt x="48292" y="189865"/>
                    <a:pt x="53555" y="210915"/>
                    <a:pt x="64080" y="230314"/>
                  </a:cubicBezTo>
                  <a:cubicBezTo>
                    <a:pt x="74605" y="249714"/>
                    <a:pt x="88845" y="265089"/>
                    <a:pt x="106799" y="276439"/>
                  </a:cubicBezTo>
                  <a:cubicBezTo>
                    <a:pt x="124754" y="287790"/>
                    <a:pt x="144257" y="293465"/>
                    <a:pt x="165307" y="293465"/>
                  </a:cubicBezTo>
                  <a:cubicBezTo>
                    <a:pt x="186357" y="293465"/>
                    <a:pt x="205756" y="287790"/>
                    <a:pt x="223505" y="276439"/>
                  </a:cubicBezTo>
                  <a:cubicBezTo>
                    <a:pt x="241253" y="265089"/>
                    <a:pt x="255390" y="249714"/>
                    <a:pt x="265915" y="230314"/>
                  </a:cubicBezTo>
                  <a:cubicBezTo>
                    <a:pt x="276440" y="210915"/>
                    <a:pt x="281702" y="189865"/>
                    <a:pt x="281702" y="167164"/>
                  </a:cubicBezTo>
                  <a:cubicBezTo>
                    <a:pt x="281702" y="144463"/>
                    <a:pt x="276440" y="123515"/>
                    <a:pt x="265915" y="104323"/>
                  </a:cubicBezTo>
                  <a:cubicBezTo>
                    <a:pt x="255390" y="85130"/>
                    <a:pt x="241253" y="69858"/>
                    <a:pt x="223505" y="58507"/>
                  </a:cubicBezTo>
                  <a:cubicBezTo>
                    <a:pt x="205756" y="47157"/>
                    <a:pt x="186357" y="41481"/>
                    <a:pt x="165307" y="414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D07AB51-93C8-42B3-BDB7-A2C7B1E8F5E3}"/>
                </a:ext>
              </a:extLst>
            </p:cNvPr>
            <p:cNvSpPr txBox="1">
              <a:spLocks/>
            </p:cNvSpPr>
            <p:nvPr/>
          </p:nvSpPr>
          <p:spPr>
            <a:xfrm>
              <a:off x="4385778" y="2275917"/>
              <a:ext cx="310182" cy="434007"/>
            </a:xfrm>
            <a:custGeom>
              <a:avLst/>
              <a:gdLst/>
              <a:ahLst/>
              <a:cxnLst/>
              <a:rect l="l" t="t" r="r" b="b"/>
              <a:pathLst>
                <a:path w="310182" h="434007">
                  <a:moveTo>
                    <a:pt x="162830" y="0"/>
                  </a:moveTo>
                  <a:cubicBezTo>
                    <a:pt x="190484" y="0"/>
                    <a:pt x="215559" y="7120"/>
                    <a:pt x="238053" y="21360"/>
                  </a:cubicBezTo>
                  <a:cubicBezTo>
                    <a:pt x="260548" y="35600"/>
                    <a:pt x="278193" y="55412"/>
                    <a:pt x="290989" y="80796"/>
                  </a:cubicBezTo>
                  <a:cubicBezTo>
                    <a:pt x="303784" y="106180"/>
                    <a:pt x="310182" y="134969"/>
                    <a:pt x="310182" y="167164"/>
                  </a:cubicBezTo>
                  <a:cubicBezTo>
                    <a:pt x="310182" y="199358"/>
                    <a:pt x="303784" y="228251"/>
                    <a:pt x="290989" y="253841"/>
                  </a:cubicBezTo>
                  <a:cubicBezTo>
                    <a:pt x="278193" y="279432"/>
                    <a:pt x="260548" y="299347"/>
                    <a:pt x="238053" y="313587"/>
                  </a:cubicBezTo>
                  <a:cubicBezTo>
                    <a:pt x="215559" y="327827"/>
                    <a:pt x="190484" y="334947"/>
                    <a:pt x="162830" y="334947"/>
                  </a:cubicBezTo>
                  <a:cubicBezTo>
                    <a:pt x="137652" y="334947"/>
                    <a:pt x="115054" y="329065"/>
                    <a:pt x="95035" y="317302"/>
                  </a:cubicBezTo>
                  <a:cubicBezTo>
                    <a:pt x="75018" y="305538"/>
                    <a:pt x="58817" y="288925"/>
                    <a:pt x="46434" y="267462"/>
                  </a:cubicBezTo>
                  <a:lnTo>
                    <a:pt x="46434" y="434007"/>
                  </a:lnTo>
                  <a:lnTo>
                    <a:pt x="0" y="434007"/>
                  </a:lnTo>
                  <a:lnTo>
                    <a:pt x="0" y="7430"/>
                  </a:lnTo>
                  <a:lnTo>
                    <a:pt x="46434" y="7430"/>
                  </a:lnTo>
                  <a:lnTo>
                    <a:pt x="46434" y="67485"/>
                  </a:lnTo>
                  <a:cubicBezTo>
                    <a:pt x="58817" y="46022"/>
                    <a:pt x="75018" y="29408"/>
                    <a:pt x="95035" y="17645"/>
                  </a:cubicBezTo>
                  <a:cubicBezTo>
                    <a:pt x="115054" y="5882"/>
                    <a:pt x="137652" y="0"/>
                    <a:pt x="162830" y="0"/>
                  </a:cubicBezTo>
                  <a:close/>
                  <a:moveTo>
                    <a:pt x="154162" y="41481"/>
                  </a:moveTo>
                  <a:cubicBezTo>
                    <a:pt x="133525" y="41481"/>
                    <a:pt x="114951" y="46847"/>
                    <a:pt x="98441" y="57579"/>
                  </a:cubicBezTo>
                  <a:cubicBezTo>
                    <a:pt x="81931" y="68310"/>
                    <a:pt x="69136" y="83169"/>
                    <a:pt x="60055" y="102156"/>
                  </a:cubicBezTo>
                  <a:cubicBezTo>
                    <a:pt x="50974" y="121142"/>
                    <a:pt x="46434" y="142812"/>
                    <a:pt x="46434" y="167164"/>
                  </a:cubicBezTo>
                  <a:cubicBezTo>
                    <a:pt x="46434" y="191516"/>
                    <a:pt x="50974" y="213289"/>
                    <a:pt x="60055" y="232481"/>
                  </a:cubicBezTo>
                  <a:cubicBezTo>
                    <a:pt x="69136" y="251674"/>
                    <a:pt x="81931" y="266637"/>
                    <a:pt x="98441" y="277368"/>
                  </a:cubicBezTo>
                  <a:cubicBezTo>
                    <a:pt x="114951" y="288100"/>
                    <a:pt x="133525" y="293465"/>
                    <a:pt x="154162" y="293465"/>
                  </a:cubicBezTo>
                  <a:cubicBezTo>
                    <a:pt x="174799" y="293465"/>
                    <a:pt x="193270" y="288100"/>
                    <a:pt x="209574" y="277368"/>
                  </a:cubicBezTo>
                  <a:cubicBezTo>
                    <a:pt x="225877" y="266637"/>
                    <a:pt x="238569" y="251674"/>
                    <a:pt x="247650" y="232481"/>
                  </a:cubicBezTo>
                  <a:cubicBezTo>
                    <a:pt x="256731" y="213289"/>
                    <a:pt x="261271" y="191516"/>
                    <a:pt x="261271" y="167164"/>
                  </a:cubicBezTo>
                  <a:cubicBezTo>
                    <a:pt x="261271" y="142812"/>
                    <a:pt x="256731" y="121142"/>
                    <a:pt x="247650" y="102156"/>
                  </a:cubicBezTo>
                  <a:cubicBezTo>
                    <a:pt x="238569" y="83169"/>
                    <a:pt x="225877" y="68310"/>
                    <a:pt x="209574" y="57579"/>
                  </a:cubicBezTo>
                  <a:cubicBezTo>
                    <a:pt x="193270" y="46847"/>
                    <a:pt x="174799" y="41481"/>
                    <a:pt x="154162" y="414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47A2D20-1802-410D-9F0E-D83DA9A2E647}"/>
                </a:ext>
              </a:extLst>
            </p:cNvPr>
            <p:cNvSpPr txBox="1">
              <a:spLocks/>
            </p:cNvSpPr>
            <p:nvPr/>
          </p:nvSpPr>
          <p:spPr>
            <a:xfrm>
              <a:off x="4748442" y="2275917"/>
              <a:ext cx="329994" cy="334947"/>
            </a:xfrm>
            <a:custGeom>
              <a:avLst/>
              <a:gdLst/>
              <a:ahLst/>
              <a:cxnLst/>
              <a:rect l="l" t="t" r="r" b="b"/>
              <a:pathLst>
                <a:path w="329994" h="334947">
                  <a:moveTo>
                    <a:pt x="165307" y="0"/>
                  </a:moveTo>
                  <a:cubicBezTo>
                    <a:pt x="195025" y="0"/>
                    <a:pt x="222472" y="7533"/>
                    <a:pt x="247651" y="22598"/>
                  </a:cubicBezTo>
                  <a:cubicBezTo>
                    <a:pt x="272828" y="37663"/>
                    <a:pt x="292847" y="57991"/>
                    <a:pt x="307706" y="83582"/>
                  </a:cubicBezTo>
                  <a:cubicBezTo>
                    <a:pt x="322565" y="109172"/>
                    <a:pt x="329994" y="137033"/>
                    <a:pt x="329994" y="167164"/>
                  </a:cubicBezTo>
                  <a:cubicBezTo>
                    <a:pt x="329994" y="197295"/>
                    <a:pt x="322565" y="225258"/>
                    <a:pt x="307706" y="251055"/>
                  </a:cubicBezTo>
                  <a:cubicBezTo>
                    <a:pt x="292847" y="276852"/>
                    <a:pt x="272828" y="297283"/>
                    <a:pt x="247651" y="312349"/>
                  </a:cubicBezTo>
                  <a:cubicBezTo>
                    <a:pt x="222472" y="327414"/>
                    <a:pt x="195025" y="334947"/>
                    <a:pt x="165307" y="334947"/>
                  </a:cubicBezTo>
                  <a:cubicBezTo>
                    <a:pt x="135589" y="334947"/>
                    <a:pt x="108038" y="327414"/>
                    <a:pt x="82654" y="312349"/>
                  </a:cubicBezTo>
                  <a:cubicBezTo>
                    <a:pt x="57269" y="297283"/>
                    <a:pt x="37148" y="276852"/>
                    <a:pt x="22289" y="251055"/>
                  </a:cubicBezTo>
                  <a:cubicBezTo>
                    <a:pt x="7430" y="225258"/>
                    <a:pt x="0" y="197295"/>
                    <a:pt x="0" y="167164"/>
                  </a:cubicBezTo>
                  <a:cubicBezTo>
                    <a:pt x="0" y="137033"/>
                    <a:pt x="7430" y="109172"/>
                    <a:pt x="22289" y="83582"/>
                  </a:cubicBezTo>
                  <a:cubicBezTo>
                    <a:pt x="37148" y="57991"/>
                    <a:pt x="57269" y="37663"/>
                    <a:pt x="82654" y="22598"/>
                  </a:cubicBezTo>
                  <a:cubicBezTo>
                    <a:pt x="108038" y="7533"/>
                    <a:pt x="135589" y="0"/>
                    <a:pt x="165307" y="0"/>
                  </a:cubicBezTo>
                  <a:close/>
                  <a:moveTo>
                    <a:pt x="165307" y="41481"/>
                  </a:moveTo>
                  <a:cubicBezTo>
                    <a:pt x="144257" y="41481"/>
                    <a:pt x="124754" y="47157"/>
                    <a:pt x="106800" y="58507"/>
                  </a:cubicBezTo>
                  <a:cubicBezTo>
                    <a:pt x="88845" y="69858"/>
                    <a:pt x="74605" y="85130"/>
                    <a:pt x="64080" y="104323"/>
                  </a:cubicBezTo>
                  <a:cubicBezTo>
                    <a:pt x="53555" y="123515"/>
                    <a:pt x="48292" y="144463"/>
                    <a:pt x="48292" y="167164"/>
                  </a:cubicBezTo>
                  <a:cubicBezTo>
                    <a:pt x="48292" y="189865"/>
                    <a:pt x="53555" y="210915"/>
                    <a:pt x="64080" y="230314"/>
                  </a:cubicBezTo>
                  <a:cubicBezTo>
                    <a:pt x="74605" y="249714"/>
                    <a:pt x="88845" y="265089"/>
                    <a:pt x="106800" y="276439"/>
                  </a:cubicBezTo>
                  <a:cubicBezTo>
                    <a:pt x="124754" y="287790"/>
                    <a:pt x="144257" y="293465"/>
                    <a:pt x="165307" y="293465"/>
                  </a:cubicBezTo>
                  <a:cubicBezTo>
                    <a:pt x="186357" y="293465"/>
                    <a:pt x="205756" y="287790"/>
                    <a:pt x="223505" y="276439"/>
                  </a:cubicBezTo>
                  <a:cubicBezTo>
                    <a:pt x="241253" y="265089"/>
                    <a:pt x="255390" y="249714"/>
                    <a:pt x="265915" y="230314"/>
                  </a:cubicBezTo>
                  <a:cubicBezTo>
                    <a:pt x="276440" y="210915"/>
                    <a:pt x="281702" y="189865"/>
                    <a:pt x="281702" y="167164"/>
                  </a:cubicBezTo>
                  <a:cubicBezTo>
                    <a:pt x="281702" y="144463"/>
                    <a:pt x="276440" y="123515"/>
                    <a:pt x="265915" y="104323"/>
                  </a:cubicBezTo>
                  <a:cubicBezTo>
                    <a:pt x="255390" y="85130"/>
                    <a:pt x="241253" y="69858"/>
                    <a:pt x="223505" y="58507"/>
                  </a:cubicBezTo>
                  <a:cubicBezTo>
                    <a:pt x="205756" y="47157"/>
                    <a:pt x="186357" y="41481"/>
                    <a:pt x="165307" y="414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0F960C2-D281-4BC9-BACA-B4004C0AB29F}"/>
                </a:ext>
              </a:extLst>
            </p:cNvPr>
            <p:cNvSpPr txBox="1">
              <a:spLocks/>
            </p:cNvSpPr>
            <p:nvPr/>
          </p:nvSpPr>
          <p:spPr>
            <a:xfrm>
              <a:off x="5428671" y="2275917"/>
              <a:ext cx="249506" cy="334947"/>
            </a:xfrm>
            <a:custGeom>
              <a:avLst/>
              <a:gdLst/>
              <a:ahLst/>
              <a:cxnLst/>
              <a:rect l="l" t="t" r="r" b="b"/>
              <a:pathLst>
                <a:path w="249506" h="334947">
                  <a:moveTo>
                    <a:pt x="127539" y="0"/>
                  </a:moveTo>
                  <a:cubicBezTo>
                    <a:pt x="146938" y="0"/>
                    <a:pt x="166544" y="3199"/>
                    <a:pt x="186356" y="9596"/>
                  </a:cubicBezTo>
                  <a:cubicBezTo>
                    <a:pt x="206168" y="15994"/>
                    <a:pt x="224742" y="24765"/>
                    <a:pt x="242077" y="35909"/>
                  </a:cubicBezTo>
                  <a:lnTo>
                    <a:pt x="219789" y="71819"/>
                  </a:lnTo>
                  <a:cubicBezTo>
                    <a:pt x="188007" y="51594"/>
                    <a:pt x="157257" y="41481"/>
                    <a:pt x="127539" y="41481"/>
                  </a:cubicBezTo>
                  <a:cubicBezTo>
                    <a:pt x="108553" y="41481"/>
                    <a:pt x="92868" y="45609"/>
                    <a:pt x="80486" y="53864"/>
                  </a:cubicBezTo>
                  <a:cubicBezTo>
                    <a:pt x="68103" y="62119"/>
                    <a:pt x="61912" y="73676"/>
                    <a:pt x="61912" y="88535"/>
                  </a:cubicBezTo>
                  <a:cubicBezTo>
                    <a:pt x="61912" y="97615"/>
                    <a:pt x="64594" y="105045"/>
                    <a:pt x="69960" y="110823"/>
                  </a:cubicBezTo>
                  <a:cubicBezTo>
                    <a:pt x="75326" y="116602"/>
                    <a:pt x="83375" y="121761"/>
                    <a:pt x="94107" y="126302"/>
                  </a:cubicBezTo>
                  <a:cubicBezTo>
                    <a:pt x="104838" y="130842"/>
                    <a:pt x="121761" y="136827"/>
                    <a:pt x="144875" y="144256"/>
                  </a:cubicBezTo>
                  <a:cubicBezTo>
                    <a:pt x="167576" y="151273"/>
                    <a:pt x="185943" y="158083"/>
                    <a:pt x="199977" y="164687"/>
                  </a:cubicBezTo>
                  <a:cubicBezTo>
                    <a:pt x="214010" y="171291"/>
                    <a:pt x="225774" y="180475"/>
                    <a:pt x="235267" y="192238"/>
                  </a:cubicBezTo>
                  <a:cubicBezTo>
                    <a:pt x="244760" y="204002"/>
                    <a:pt x="249506" y="219377"/>
                    <a:pt x="249506" y="238363"/>
                  </a:cubicBezTo>
                  <a:cubicBezTo>
                    <a:pt x="249506" y="267256"/>
                    <a:pt x="238466" y="290576"/>
                    <a:pt x="216383" y="308324"/>
                  </a:cubicBezTo>
                  <a:cubicBezTo>
                    <a:pt x="194301" y="326073"/>
                    <a:pt x="166338" y="334947"/>
                    <a:pt x="132492" y="334947"/>
                  </a:cubicBezTo>
                  <a:cubicBezTo>
                    <a:pt x="109791" y="334947"/>
                    <a:pt x="86780" y="330819"/>
                    <a:pt x="63460" y="322564"/>
                  </a:cubicBezTo>
                  <a:cubicBezTo>
                    <a:pt x="40139" y="314309"/>
                    <a:pt x="18986" y="302546"/>
                    <a:pt x="0" y="287274"/>
                  </a:cubicBezTo>
                  <a:lnTo>
                    <a:pt x="24145" y="253222"/>
                  </a:lnTo>
                  <a:cubicBezTo>
                    <a:pt x="60880" y="280051"/>
                    <a:pt x="96995" y="293465"/>
                    <a:pt x="132492" y="293465"/>
                  </a:cubicBezTo>
                  <a:cubicBezTo>
                    <a:pt x="153543" y="293465"/>
                    <a:pt x="170568" y="288925"/>
                    <a:pt x="183570" y="279845"/>
                  </a:cubicBezTo>
                  <a:cubicBezTo>
                    <a:pt x="196572" y="270764"/>
                    <a:pt x="203073" y="258588"/>
                    <a:pt x="203073" y="243316"/>
                  </a:cubicBezTo>
                  <a:cubicBezTo>
                    <a:pt x="203073" y="232585"/>
                    <a:pt x="199564" y="223607"/>
                    <a:pt x="192547" y="216384"/>
                  </a:cubicBezTo>
                  <a:cubicBezTo>
                    <a:pt x="185531" y="209161"/>
                    <a:pt x="176760" y="203486"/>
                    <a:pt x="166235" y="199358"/>
                  </a:cubicBezTo>
                  <a:cubicBezTo>
                    <a:pt x="155709" y="195231"/>
                    <a:pt x="141160" y="190484"/>
                    <a:pt x="122586" y="185118"/>
                  </a:cubicBezTo>
                  <a:cubicBezTo>
                    <a:pt x="83375" y="173974"/>
                    <a:pt x="55721" y="161695"/>
                    <a:pt x="39624" y="148280"/>
                  </a:cubicBezTo>
                  <a:cubicBezTo>
                    <a:pt x="23526" y="134866"/>
                    <a:pt x="15478" y="116808"/>
                    <a:pt x="15478" y="94107"/>
                  </a:cubicBezTo>
                  <a:cubicBezTo>
                    <a:pt x="15478" y="65627"/>
                    <a:pt x="26003" y="42823"/>
                    <a:pt x="47053" y="25694"/>
                  </a:cubicBezTo>
                  <a:cubicBezTo>
                    <a:pt x="68103" y="8565"/>
                    <a:pt x="94932" y="0"/>
                    <a:pt x="12753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AD02CAE-EA62-46F9-AF21-428066FCE7DE}"/>
                </a:ext>
              </a:extLst>
            </p:cNvPr>
            <p:cNvSpPr txBox="1">
              <a:spLocks/>
            </p:cNvSpPr>
            <p:nvPr/>
          </p:nvSpPr>
          <p:spPr>
            <a:xfrm>
              <a:off x="5309703" y="2283347"/>
              <a:ext cx="46435" cy="320087"/>
            </a:xfrm>
            <a:custGeom>
              <a:avLst/>
              <a:gdLst/>
              <a:ahLst/>
              <a:cxnLst/>
              <a:rect l="l" t="t" r="r" b="b"/>
              <a:pathLst>
                <a:path w="46435" h="320087">
                  <a:moveTo>
                    <a:pt x="0" y="0"/>
                  </a:moveTo>
                  <a:lnTo>
                    <a:pt x="46435" y="0"/>
                  </a:lnTo>
                  <a:lnTo>
                    <a:pt x="46435" y="320087"/>
                  </a:lnTo>
                  <a:lnTo>
                    <a:pt x="0" y="320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​"/>
                <a:defRPr sz="49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-18415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744538" indent="-16986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969963" indent="-166688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143000" indent="-138113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Camphor Std" panose="020B0504030404020204" pitchFamily="34" charset="0"/>
                <a:buChar char="–"/>
                <a:tabLst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" indent="-228600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rabi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512763" indent="-228600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buClr>
                  <a:schemeClr val="tx2"/>
                </a:buClr>
                <a:buSzPct val="90000"/>
                <a:buFont typeface="+mj-lt"/>
                <a:buAutoNum type="alphaLcPeriod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741363" indent="-16668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2"/>
                </a:buClr>
                <a:buSzPct val="90000"/>
                <a:buFont typeface="+mj-lt"/>
                <a:buAutoNum type="romanLcPeriod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4163" indent="-284163" algn="l" defTabSz="914400" rtl="0" eaLnBrk="1" latinLnBrk="0" hangingPunct="1">
                <a:lnSpc>
                  <a:spcPct val="100000"/>
                </a:lnSpc>
                <a:spcBef>
                  <a:spcPts val="1800"/>
                </a:spcBef>
                <a:buClr>
                  <a:schemeClr val="tx2"/>
                </a:buClr>
                <a:buSzPct val="90000"/>
                <a:buFont typeface="+mj-lt"/>
                <a:buAutoNum type="alphaUcPeriod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59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8442F8FF-5DB1-44B3-AF2C-1A531EA36FEA}"/>
              </a:ext>
            </a:extLst>
          </p:cNvPr>
          <p:cNvGrpSpPr/>
          <p:nvPr userDrawn="1"/>
        </p:nvGrpSpPr>
        <p:grpSpPr bwMode="gray">
          <a:xfrm>
            <a:off x="0" y="0"/>
            <a:ext cx="12188826" cy="6858004"/>
            <a:chOff x="0" y="-4"/>
            <a:chExt cx="12188826" cy="685800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2F285D2-B641-461F-87F0-20A9C65B2EF7}"/>
                </a:ext>
              </a:extLst>
            </p:cNvPr>
            <p:cNvGrpSpPr/>
            <p:nvPr/>
          </p:nvGrpSpPr>
          <p:grpSpPr bwMode="gray">
            <a:xfrm>
              <a:off x="609441" y="1600198"/>
              <a:ext cx="10055941" cy="4580469"/>
              <a:chOff x="609441" y="1600198"/>
              <a:chExt cx="10055941" cy="4580469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15EE1AC-AAA1-4CAF-886B-474B1A0C95C4}"/>
                  </a:ext>
                </a:extLst>
              </p:cNvPr>
              <p:cNvSpPr/>
              <p:nvPr/>
            </p:nvSpPr>
            <p:spPr bwMode="gray">
              <a:xfrm>
                <a:off x="609441" y="1600199"/>
                <a:ext cx="914203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037B7F2-249C-4DB7-A4FF-AD7E08892A0F}"/>
                  </a:ext>
                </a:extLst>
              </p:cNvPr>
              <p:cNvSpPr/>
              <p:nvPr/>
            </p:nvSpPr>
            <p:spPr bwMode="gray">
              <a:xfrm>
                <a:off x="2436448" y="1600198"/>
                <a:ext cx="915282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B02FE08-2379-4E6C-AE27-D7D2ECAB18B8}"/>
                  </a:ext>
                </a:extLst>
              </p:cNvPr>
              <p:cNvSpPr/>
              <p:nvPr/>
            </p:nvSpPr>
            <p:spPr bwMode="gray">
              <a:xfrm>
                <a:off x="4263453" y="1600198"/>
                <a:ext cx="920909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C17E9A-3B70-4668-8EAE-9C7D73BACCA1}"/>
                  </a:ext>
                </a:extLst>
              </p:cNvPr>
              <p:cNvSpPr/>
              <p:nvPr/>
            </p:nvSpPr>
            <p:spPr bwMode="gray">
              <a:xfrm>
                <a:off x="6090459" y="1600198"/>
                <a:ext cx="920909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02751E5-34AD-4357-BC67-2269F668FD57}"/>
                  </a:ext>
                </a:extLst>
              </p:cNvPr>
              <p:cNvSpPr/>
              <p:nvPr/>
            </p:nvSpPr>
            <p:spPr bwMode="gray">
              <a:xfrm>
                <a:off x="7921943" y="1600198"/>
                <a:ext cx="916431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52A85DA-B39F-40AB-B423-9F7CCB3D0D63}"/>
                  </a:ext>
                </a:extLst>
              </p:cNvPr>
              <p:cNvSpPr/>
              <p:nvPr/>
            </p:nvSpPr>
            <p:spPr bwMode="gray">
              <a:xfrm>
                <a:off x="9750028" y="1600198"/>
                <a:ext cx="915354" cy="45804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5C1459D-4F6E-4671-8566-3143311EA541}"/>
                </a:ext>
              </a:extLst>
            </p:cNvPr>
            <p:cNvGrpSpPr/>
            <p:nvPr userDrawn="1"/>
          </p:nvGrpSpPr>
          <p:grpSpPr bwMode="gray">
            <a:xfrm>
              <a:off x="0" y="-4"/>
              <a:ext cx="12188826" cy="6858004"/>
              <a:chOff x="0" y="-4"/>
              <a:chExt cx="12188826" cy="685800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15AFD00-19E3-4F92-9570-1F3E8AEC3EC4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 bwMode="gray">
              <a:xfrm>
                <a:off x="0" y="-4"/>
                <a:ext cx="12188826" cy="6858004"/>
                <a:chOff x="0" y="1"/>
                <a:chExt cx="12188826" cy="6858004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6B51E9A-9BC0-4A23-95C7-9E14C94FDF8A}"/>
                    </a:ext>
                  </a:extLst>
                </p:cNvPr>
                <p:cNvGrpSpPr/>
                <p:nvPr/>
              </p:nvGrpSpPr>
              <p:grpSpPr bwMode="gray">
                <a:xfrm>
                  <a:off x="609601" y="2684"/>
                  <a:ext cx="10962504" cy="6855315"/>
                  <a:chOff x="0" y="0"/>
                  <a:chExt cx="10962504" cy="6858000"/>
                </a:xfrm>
              </p:grpSpPr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5B6B4CFD-041A-4081-89A4-C2B194E6465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C63B978F-4215-434A-A0BE-E77776CE37B1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1404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09EEB78C-3DA9-4AD7-BFB1-207EDE403F9D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37106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F062D7CE-4A4A-4C41-833F-B30B3E74AEAC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82808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19C628EF-969E-4429-A992-9AD0AFECF81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228510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8C7BD383-0D5C-4E3A-99F7-4DC5A51DF94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274212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FAA2EE63-4F24-4A26-9268-D15D92D5B06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3199149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F64BB08D-864A-44D4-88F6-679DBAE518B7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365617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9FA3F8A1-60DA-47E1-92DD-967475B2DF5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11319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4DECF40D-CC60-45F8-B236-F9FAC1F3E8CF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57021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623BAEC6-A3C2-4892-9093-BD8EA8A7E0F6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027235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D4E16FB9-EDCA-4CA6-9212-0AEBFCE175D7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484256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F3AE637F-804F-4244-9AA9-FF4A629A143C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594127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5EFB8414-3949-428A-B700-7C38A44425B2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6398299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BA61D1AB-B7D2-4169-B38F-56371D50E1DA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685532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D00C4593-A442-4B6C-8E9D-80BFEB1746D6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7312342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95B5E413-FAFF-430F-B105-4D122D50AEE1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7769363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B845328-662D-4D12-A209-6A0B1E78DF14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822638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2AC19B5D-D919-4A48-953C-03994329E19B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140427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AC81C8DC-CB2F-445A-8F7B-5A864393B553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8683406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F3CD9F68-6C35-4B43-B8E1-1ABF75D8D588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9597448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BBBCE95B-721C-44A5-8B94-8F0E42FF53F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054470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3B934F61-1ED7-4209-A1E3-04C68085B10E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51149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8F636E46-095E-439D-B78B-EBC72DB23290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457021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61497272-E949-488B-B9F6-FD10BA6526BF}"/>
                      </a:ext>
                    </a:extLst>
                  </p:cNvPr>
                  <p:cNvCxnSpPr/>
                  <p:nvPr/>
                </p:nvCxnSpPr>
                <p:spPr bwMode="gray">
                  <a:xfrm>
                    <a:off x="10962504" y="0"/>
                    <a:ext cx="0" cy="6858000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B645DFBA-090A-4E89-BFE2-570C1D04D7A5}"/>
                    </a:ext>
                  </a:extLst>
                </p:cNvPr>
                <p:cNvGrpSpPr/>
                <p:nvPr/>
              </p:nvGrpSpPr>
              <p:grpSpPr bwMode="gray">
                <a:xfrm>
                  <a:off x="0" y="1"/>
                  <a:ext cx="12188826" cy="6858004"/>
                  <a:chOff x="0" y="1"/>
                  <a:chExt cx="12188826" cy="6858004"/>
                </a:xfrm>
              </p:grpSpPr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34689D4-9BAE-40BF-B953-E1A0CA4F5C15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609441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674A3364-6F4C-4749-A110-B336801330E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6372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690EC6B6-039D-4549-B1B1-8FF8A3FC2F6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1800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155F4FAC-9412-45E9-99EC-FDC351D60453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31202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5A0C0A33-67B3-48C9-9B83-C39DFDEF5E0A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26630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87FF284-D960-4A05-8053-9886608C6599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22058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6BA61019-342C-4EDD-97C6-EDA59774644E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17486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234785CB-17D0-49DD-8DC9-3C93626DC77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129143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425DB222-E3A0-48A3-BBD5-FD2616577D2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83423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C433E4E5-A945-4652-B574-37C6580344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flipH="1">
                    <a:off x="1" y="5717376"/>
                    <a:ext cx="12188825" cy="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352A597B-2B35-4BD4-B07E-D8CEF25A597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76359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9351C336-9D65-42C9-A33F-6971E6322E46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5637212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FCAD9518-36D4-43F7-839D-D8FE389DF1F1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49514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55575B3F-2A8B-4175-B6A5-D60652B87ED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86257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1CCC90FC-8476-4A2A-8DF1-ECAB053A24FD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30638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DFB03C8E-4661-465A-B25F-147D497525A0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40346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88C8E030-5491-4C40-9E10-B197BD5CD587}"/>
                      </a:ext>
                    </a:extLst>
                  </p:cNvPr>
                  <p:cNvCxnSpPr/>
                  <p:nvPr/>
                </p:nvCxnSpPr>
                <p:spPr bwMode="gray">
                  <a:xfrm rot="5400000">
                    <a:off x="6094413" y="-3577438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E0EBA261-0409-41DC-98E2-4BF817333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gray">
                  <a:xfrm rot="5400000">
                    <a:off x="6094413" y="-4494211"/>
                    <a:ext cx="0" cy="12188826"/>
                  </a:xfrm>
                  <a:prstGeom prst="line">
                    <a:avLst/>
                  </a:prstGeom>
                  <a:ln w="3175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119DAC7-36FB-491E-A6EB-B78E57CAECBF}"/>
                  </a:ext>
                </a:extLst>
              </p:cNvPr>
              <p:cNvSpPr txBox="1"/>
              <p:nvPr userDrawn="1"/>
            </p:nvSpPr>
            <p:spPr bwMode="gray">
              <a:xfrm>
                <a:off x="592866" y="5723466"/>
                <a:ext cx="7329077" cy="474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 dirty="0"/>
                  <a:t>Footnote: Lorem ipsum dolor sit amet, consectetur adipiscing elit. Maecenas dui magna, sagittis at feugiat eget, viverra eu libero. Vestibulum a justo mi. Etiam blandit tempus odio. Fusce orci lectus, tincidunt eget hendrerit quis, blandit non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05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24407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388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©2021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88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©2021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0000">
                <a:srgbClr val="7F35AB"/>
              </a:gs>
              <a:gs pos="95000">
                <a:schemeClr val="bg1"/>
              </a:gs>
              <a:gs pos="74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2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©2021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41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2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©2021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161351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Confidential   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©2021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12945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©2021 VMware, Inc.</a:t>
            </a:r>
          </a:p>
        </p:txBody>
      </p:sp>
    </p:spTree>
    <p:extLst>
      <p:ext uri="{BB962C8B-B14F-4D97-AF65-F5344CB8AC3E}">
        <p14:creationId xmlns:p14="http://schemas.microsoft.com/office/powerpoint/2010/main" val="92814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9" r:id="rId8"/>
    <p:sldLayoutId id="2147483990" r:id="rId9"/>
    <p:sldLayoutId id="2147483991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  <p:sldLayoutId id="2147483963" r:id="rId18"/>
    <p:sldLayoutId id="2147483964" r:id="rId19"/>
    <p:sldLayoutId id="2147483965" r:id="rId20"/>
    <p:sldLayoutId id="2147483966" r:id="rId21"/>
    <p:sldLayoutId id="2147483968" r:id="rId22"/>
    <p:sldLayoutId id="2147483969" r:id="rId23"/>
    <p:sldLayoutId id="2147483970" r:id="rId24"/>
    <p:sldLayoutId id="2147483971" r:id="rId25"/>
    <p:sldLayoutId id="2147483972" r:id="rId26"/>
    <p:sldLayoutId id="2147483973" r:id="rId27"/>
    <p:sldLayoutId id="2147483974" r:id="rId28"/>
    <p:sldLayoutId id="2147483975" r:id="rId29"/>
    <p:sldLayoutId id="2147483976" r:id="rId30"/>
    <p:sldLayoutId id="2147483977" r:id="rId31"/>
    <p:sldLayoutId id="2147483978" r:id="rId32"/>
    <p:sldLayoutId id="2147483979" r:id="rId33"/>
    <p:sldLayoutId id="2147483980" r:id="rId34"/>
    <p:sldLayoutId id="2147483981" r:id="rId35"/>
    <p:sldLayoutId id="2147483982" r:id="rId36"/>
    <p:sldLayoutId id="2147483983" r:id="rId37"/>
    <p:sldLayoutId id="2147483984" r:id="rId38"/>
    <p:sldLayoutId id="2147483985" r:id="rId3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4278F9D-9698-401A-B56C-75BAFC2501D7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846C9D-0282-4A34-A613-30AFC9D4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66E6D-0815-4975-B481-C4789ACD0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23" y="103421"/>
            <a:ext cx="8882558" cy="4166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4C386C-607A-4E96-9755-0CA8303A7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560" y="3711861"/>
            <a:ext cx="5151950" cy="204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BA48BCE-0B20-4538-B146-F9E6478DD0F5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6C4E7A-BE28-46FD-AFDE-A12C9A79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D50F1-7B1E-498B-B49A-B41E0A7F5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85" y="130422"/>
            <a:ext cx="10391775" cy="4600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EF51AD-D55E-4B54-92AB-72CF54326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262" y="4130674"/>
            <a:ext cx="56388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9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BA48BCE-0B20-4538-B146-F9E6478DD0F5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6C4E7A-BE28-46FD-AFDE-A12C9A79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E72F6-F858-4B92-813F-982ED6BBC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27" y="100400"/>
            <a:ext cx="10448925" cy="4791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5F08CC-6BB5-4188-9F1F-4F56B9BF6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439" y="4283139"/>
            <a:ext cx="56197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9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BA48BCE-0B20-4538-B146-F9E6478DD0F5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6C4E7A-BE28-46FD-AFDE-A12C9A79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33D6E-9FB7-4034-80FF-15FECD50D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09" y="137724"/>
            <a:ext cx="10515600" cy="4791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3D545D-FB4E-4FBE-B8A3-85B0BC573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508" y="4367601"/>
            <a:ext cx="56102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3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BA48BCE-0B20-4538-B146-F9E6478DD0F5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6C4E7A-BE28-46FD-AFDE-A12C9A79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C07AF-26BA-46C9-9113-CDBFD9BE7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45" y="132767"/>
            <a:ext cx="10772775" cy="4819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E98A08-4EB9-4A5D-8C19-2B2BA9CBB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604" y="4382083"/>
            <a:ext cx="54387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8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BA48BCE-0B20-4538-B146-F9E6478DD0F5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6C4E7A-BE28-46FD-AFDE-A12C9A79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B9FF1-C4EF-4A11-8C6A-CB7A24C3E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62" y="275544"/>
            <a:ext cx="110394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BA48BCE-0B20-4538-B146-F9E6478DD0F5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6C4E7A-BE28-46FD-AFDE-A12C9A79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6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heme/theme1.xml><?xml version="1.0" encoding="utf-8"?>
<a:theme xmlns:a="http://schemas.openxmlformats.org/drawingml/2006/main" name="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blank" id="{6E1B8834-9330-448A-9279-3C101774CD27}" vid="{D31E45E2-C322-41CE-BD7C-E35584E73D4D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100</TotalTime>
  <Words>0</Words>
  <Application>Microsoft Office PowerPoint</Application>
  <PresentationFormat>Custom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Camphor Std</vt:lpstr>
      <vt:lpstr>Metropolis</vt:lpstr>
      <vt:lpstr>Metropolis Light</vt:lpstr>
      <vt:lpstr>Open Sans</vt:lpstr>
      <vt:lpstr>VMware_white_16x9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CMP :  Management des environnements Kubernetes</dc:title>
  <dc:creator>Sebastien Boucher</dc:creator>
  <cp:lastModifiedBy>Alexandre Hugla</cp:lastModifiedBy>
  <cp:revision>4</cp:revision>
  <dcterms:created xsi:type="dcterms:W3CDTF">2021-02-16T08:44:30Z</dcterms:created>
  <dcterms:modified xsi:type="dcterms:W3CDTF">2021-12-14T13:04:22Z</dcterms:modified>
</cp:coreProperties>
</file>