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206" d="100"/>
          <a:sy n="206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E2E-6D66-3391-C6BA-16EE69F1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A99A-8CEC-8A0F-72AE-A10D7C6F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8C45-372D-C2EC-BEF0-F13A71DE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80FF-C3B7-EBA1-6600-15405AF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40F3-8A4E-0B6A-E816-24199395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B89-7A0A-B4B8-BBA8-D76BB4B6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6F8D9-EBFB-52AF-A0EA-1F15E575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A30E-D0CF-8ACF-5CA0-BF8ACC00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88E2-7E95-7E92-110A-3835E6C9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6574-3016-C110-B45F-D91E0EBD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BC00C-E76A-7BB9-3D90-281B11297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316A-0028-C460-0B83-5043CF61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2287-C6B8-7CE8-B58C-9D8D0008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468C-B76F-3D4F-69C6-CE4F6B26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2E8C-9A02-BEB1-FEA2-9A39639F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30D4-CE7D-C813-17DD-046ED5B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1253-B470-799E-FE96-9CDE2BB2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1D7E-3A04-0927-8143-CD44516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4DF7-B81B-7AC4-7B2C-B4300375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2897-90FC-0C8B-C482-F27D8721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D8B2-F8E3-D18F-D46D-FC50D872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5205-85E7-FF76-646F-B8E1CF89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4A39-14B7-354B-2DA7-0DFF8855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8DD5-561A-5CF5-F368-6A172200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EC83-FBC3-CC57-28C9-1994A946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FB8-8F2E-C526-05A2-72D2AB6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8E8B-765F-207D-4198-D6292568F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4AD3-3166-421D-E862-605ADAD3E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4618-555B-EC49-19D7-001FF305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F07F-6F7B-1E2C-835A-1276D1D5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A192A-5A3C-D2A8-B27E-74AB308B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1FD0-26EE-976F-4F84-06C596A1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B2A2-0429-5C21-49D8-CCFF4B9E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8EAB9-4CDB-5D47-7755-C2CE351F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CE343-E1F9-5625-CACE-3314FAF12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03557-5DA5-4147-AC5D-2F23EF6D9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DFA1F-049C-95CE-4A51-FC864C7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CD885-96A7-110E-A260-9B7ED8A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901B1-77E7-FD2E-3537-87A46BF7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743-D1A6-86F6-1BAE-0F157B64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86A4-DDEC-E9B4-764D-4C39761B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F69FF-E1CE-3AC7-009A-FA806E3B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793B-E9AF-BDB3-D607-2EB302C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1C302-8320-3CFB-8A50-0F4F584D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7896B-0094-3234-D40D-36698175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1537D-2F1F-F372-A777-AB6A2B49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CDB0-8DFB-3BE7-7FF2-60883405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724A-4D42-E610-EC5B-7EF465EC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1BABF-4B1F-4775-3A6F-C90695E2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ED55-7FEE-6C8A-0735-9839ACF1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B510-C813-F474-F838-6A040CC1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1CBD-FA5D-4B30-7C2B-F0DAB1E4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0BB9-842A-E22F-CB90-E4B6CD58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B6197-9F31-45CF-4B26-6B6C75E01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4F00-5BE1-94C3-3D83-549E1DF8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FBFD6-BAED-B4B6-75F2-592C27D4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36502-EB5D-4CD2-225B-17713BC6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2FC2-8FD8-C20E-3DF8-24DD51B9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13963-AE04-ACE3-AF0D-B197E90F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789F-D81F-BDF5-C64F-E647D7C1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FD87C-BEC9-912E-9EB9-51CF91694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7DDD0-6C1E-2945-AB1B-8DB84D3E0745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4551-594A-EE78-61EE-B108B6C7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5598-98F9-2182-A14D-D25D04C8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12449-C84A-A147-B2BC-5F6C1908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E3D5-DC30-490D-A170-A0E448C85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Execution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C44E2-39CB-0485-D156-B5DC7DDF1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CIDM4390</a:t>
            </a:r>
          </a:p>
        </p:txBody>
      </p:sp>
    </p:spTree>
    <p:extLst>
      <p:ext uri="{BB962C8B-B14F-4D97-AF65-F5344CB8AC3E}">
        <p14:creationId xmlns:p14="http://schemas.microsoft.com/office/powerpoint/2010/main" val="346448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8108-94A5-948C-9DFE-214E4B3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E141-63F2-840B-7546-0FE8FA9B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Overview – Review Sprint Goal and Definition of Done</a:t>
            </a:r>
          </a:p>
          <a:p>
            <a:pPr lvl="1"/>
            <a:r>
              <a:rPr lang="en-US" dirty="0"/>
              <a:t>“The sprint goal was….”</a:t>
            </a:r>
          </a:p>
          <a:p>
            <a:r>
              <a:rPr lang="en-US" dirty="0"/>
              <a:t>Demonstrate – Potentially shippable code</a:t>
            </a:r>
          </a:p>
          <a:p>
            <a:pPr lvl="1"/>
            <a:r>
              <a:rPr lang="en-US" dirty="0"/>
              <a:t>READ a user story – “Title and haiku”</a:t>
            </a:r>
          </a:p>
          <a:p>
            <a:pPr lvl="1"/>
            <a:r>
              <a:rPr lang="en-US" dirty="0"/>
              <a:t>DEMONSTRATE fulfilled acceptance criteria</a:t>
            </a:r>
          </a:p>
          <a:p>
            <a:pPr lvl="1"/>
            <a:r>
              <a:rPr lang="en-US" dirty="0"/>
              <a:t>Technical/team backlog vs. customer value</a:t>
            </a:r>
          </a:p>
          <a:p>
            <a:pPr lvl="1"/>
            <a:r>
              <a:rPr lang="en-US" dirty="0"/>
              <a:t>Tested and meets acceptance criteria</a:t>
            </a:r>
          </a:p>
          <a:p>
            <a:r>
              <a:rPr lang="en-US" dirty="0"/>
              <a:t>Discuss – What does this product increment mean for the big picture?</a:t>
            </a:r>
          </a:p>
          <a:p>
            <a:r>
              <a:rPr lang="en-US" dirty="0"/>
              <a:t>Validate – “Was the sprint goal met and are you ‘done?’”</a:t>
            </a:r>
          </a:p>
          <a:p>
            <a:r>
              <a:rPr lang="en-US" dirty="0"/>
              <a:t>Adapt – Outcomes should influence next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83638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23D-8D67-7551-6900-A92E7154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4F7A-8866-321D-F9A3-6E39B189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meetings per week</a:t>
            </a:r>
          </a:p>
          <a:p>
            <a:pPr lvl="1"/>
            <a:r>
              <a:rPr lang="en-US" dirty="0"/>
              <a:t>1 with me</a:t>
            </a:r>
          </a:p>
          <a:p>
            <a:pPr lvl="1"/>
            <a:r>
              <a:rPr lang="en-US" dirty="0"/>
              <a:t>2 with team (daily scrums)</a:t>
            </a:r>
          </a:p>
          <a:p>
            <a:r>
              <a:rPr lang="en-US" dirty="0"/>
              <a:t>15 minutes</a:t>
            </a:r>
          </a:p>
          <a:p>
            <a:pPr lvl="1"/>
            <a:r>
              <a:rPr lang="en-US" dirty="0"/>
              <a:t>What have I worked on (PROOF in CODE)</a:t>
            </a:r>
          </a:p>
          <a:p>
            <a:pPr lvl="1"/>
            <a:r>
              <a:rPr lang="en-US" dirty="0"/>
              <a:t>What I will be working on</a:t>
            </a:r>
          </a:p>
          <a:p>
            <a:pPr lvl="1"/>
            <a:r>
              <a:rPr lang="en-US" dirty="0"/>
              <a:t>Issues I’m having</a:t>
            </a:r>
          </a:p>
          <a:p>
            <a:r>
              <a:rPr lang="en-US" dirty="0"/>
              <a:t>Transparency, Inspection, Adaptation</a:t>
            </a:r>
          </a:p>
          <a:p>
            <a:pPr lvl="1"/>
            <a:r>
              <a:rPr lang="en-US" dirty="0"/>
              <a:t>Code is committed to repo</a:t>
            </a:r>
          </a:p>
          <a:p>
            <a:pPr lvl="1"/>
            <a:r>
              <a:rPr lang="en-US" dirty="0"/>
              <a:t>Code is in a feature branch </a:t>
            </a:r>
          </a:p>
          <a:p>
            <a:pPr lvl="1"/>
            <a:r>
              <a:rPr lang="en-US" dirty="0"/>
              <a:t>Code is reviewed during discussion</a:t>
            </a:r>
          </a:p>
          <a:p>
            <a:r>
              <a:rPr lang="en-US" dirty="0"/>
              <a:t>Record these.</a:t>
            </a:r>
          </a:p>
        </p:txBody>
      </p:sp>
    </p:spTree>
    <p:extLst>
      <p:ext uri="{BB962C8B-B14F-4D97-AF65-F5344CB8AC3E}">
        <p14:creationId xmlns:p14="http://schemas.microsoft.com/office/powerpoint/2010/main" val="34566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1C33-7F9C-FD26-FFB3-6C739254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== Doing Technical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8D364-BA74-E0B6-F0E6-6B8E1F41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699" y="1507523"/>
            <a:ext cx="5568602" cy="51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1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B6B2-2C2B-81FE-63E6-D071D8CD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6CD93C-5AE7-FEA2-92F3-04C08548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674" y="1327725"/>
            <a:ext cx="8660651" cy="53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9BCE-26F6-1108-B56B-A2AC3618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FB5339-33A2-7C23-A5E0-CF6EBC6F9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763" y="1587285"/>
            <a:ext cx="7984473" cy="49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F1E-3C90-F8D6-217D-8D887891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Effort Tracking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7B13E-BCEB-7DA6-AF79-9BBF8201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881" y="1304269"/>
            <a:ext cx="10454295" cy="50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7139-C7FF-24F7-D8E6-F78FF296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Elect/Select a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F78D-D8A9-FF08-C327-5FC10069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sprint planning</a:t>
            </a:r>
          </a:p>
          <a:p>
            <a:r>
              <a:rPr lang="en-US" dirty="0"/>
              <a:t>Runs daily scrums</a:t>
            </a:r>
          </a:p>
          <a:p>
            <a:r>
              <a:rPr lang="en-US" dirty="0"/>
              <a:t>Liaise with Product Owners (I am included here)</a:t>
            </a:r>
          </a:p>
          <a:p>
            <a:r>
              <a:rPr lang="en-US" dirty="0"/>
              <a:t>Runs Sprint Review</a:t>
            </a:r>
          </a:p>
          <a:p>
            <a:r>
              <a:rPr lang="en-US" dirty="0"/>
              <a:t>Runs Sprint Retrospective</a:t>
            </a:r>
          </a:p>
          <a:p>
            <a:r>
              <a:rPr lang="en-US" dirty="0"/>
              <a:t>Has some offset in allocation in exchange for these duties</a:t>
            </a:r>
          </a:p>
        </p:txBody>
      </p:sp>
    </p:spTree>
    <p:extLst>
      <p:ext uri="{BB962C8B-B14F-4D97-AF65-F5344CB8AC3E}">
        <p14:creationId xmlns:p14="http://schemas.microsoft.com/office/powerpoint/2010/main" val="284277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3304-5F95-1A90-C886-95A347E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0589-2BD9-C5BC-D10C-B19AC198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0B4DC-17A1-3525-F455-CF16ED99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7121" cy="1325563"/>
          </a:xfrm>
        </p:spPr>
        <p:txBody>
          <a:bodyPr/>
          <a:lstStyle/>
          <a:p>
            <a:r>
              <a:rPr lang="en-US" dirty="0"/>
              <a:t>Sprint Review Activity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712485-3950-297B-41EC-53ED0938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846" y="179247"/>
            <a:ext cx="7064678" cy="64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204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Sprint Execution and Review</vt:lpstr>
      <vt:lpstr>Daily Scrum</vt:lpstr>
      <vt:lpstr>Tasks == Doing Technical Work</vt:lpstr>
      <vt:lpstr>Task Board</vt:lpstr>
      <vt:lpstr>Sprint Burndown</vt:lpstr>
      <vt:lpstr>Task Effort Tracking</vt:lpstr>
      <vt:lpstr>Elect/Select a Scrum Master</vt:lpstr>
      <vt:lpstr>Sprint Review</vt:lpstr>
      <vt:lpstr>Sprint Review Activity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Execution</dc:title>
  <dc:creator>Babb, Jeffry</dc:creator>
  <cp:lastModifiedBy>Babb, Jeffry</cp:lastModifiedBy>
  <cp:revision>2</cp:revision>
  <dcterms:created xsi:type="dcterms:W3CDTF">2024-03-25T14:11:17Z</dcterms:created>
  <dcterms:modified xsi:type="dcterms:W3CDTF">2024-03-25T15:12:03Z</dcterms:modified>
</cp:coreProperties>
</file>