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66B8-7AE1-4EBF-A232-E4E1B87AD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D6541-FF95-4391-9AF6-1A0EF819B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E67B-0E18-444A-981D-16E4927F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C6A1-D160-417B-8764-46222D9FDDF4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3848-8B5C-45BB-AAA6-805A04FC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9056E-014A-4209-9B3F-623CA33C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CADA-1A18-40CB-B36B-E4352F79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22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4000"/>
    </mc:Choice>
    <mc:Fallback>
      <p:transition advClick="0" advTm="2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01C5-61B6-444B-91DC-CF23411D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C6D55-23F0-420D-A03B-AA27E0A47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7A8B2-BE2F-4125-86A6-23B89F7F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C6A1-D160-417B-8764-46222D9FDDF4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D126E-DAF1-417D-9330-3D9841C1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2A9BD-DFC5-4340-9288-01FD98CE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CADA-1A18-40CB-B36B-E4352F79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23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4000"/>
    </mc:Choice>
    <mc:Fallback>
      <p:transition advClick="0" advTm="2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D2C4E-D00F-409E-A283-34669E7A8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457E4-DAD1-4303-8607-4CA98B10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66837-AAC2-4C03-AD99-9EE6B6B4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C6A1-D160-417B-8764-46222D9FDDF4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CBC69-0BF6-459D-B67E-0973AD59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9A3DB-87DA-48DB-9D03-9E9712F4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CADA-1A18-40CB-B36B-E4352F79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6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4000"/>
    </mc:Choice>
    <mc:Fallback>
      <p:transition advClick="0" advTm="2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0752-47B0-4DB1-8C38-D335D766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89C7-BC95-4CF5-9D26-AD89BAF8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99CA-20CC-4BE9-80FB-38C0884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C6A1-D160-417B-8764-46222D9FDDF4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490B2-2A98-4428-AC46-02D1F888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9CEC-73BF-45ED-8CF0-A36FD99F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CADA-1A18-40CB-B36B-E4352F79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3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4000"/>
    </mc:Choice>
    <mc:Fallback>
      <p:transition advClick="0" advTm="2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B512-A80C-4214-8FBC-7A2F415E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32974-14FE-40F4-B829-B5C176D3F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5549C-9721-4EA7-9E12-806BBAF6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C6A1-D160-417B-8764-46222D9FDDF4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A4D5-7F03-46F7-8320-BE61EA89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D76F-DC50-41D7-8882-DE16DCC9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CADA-1A18-40CB-B36B-E4352F79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12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4000"/>
    </mc:Choice>
    <mc:Fallback>
      <p:transition advClick="0" advTm="2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F876-28B3-4E32-ABF4-01D204F3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DDDC-FF0E-4331-AF47-3097A05A7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6ECD3-B648-41FA-BB12-5BB6FC9D1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CBB11-537A-4150-AEE4-91CCA0F7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C6A1-D160-417B-8764-46222D9FDDF4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38A5B-162C-4134-94BC-6D8A5A0E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A352A-7822-402F-A461-73FF83EF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CADA-1A18-40CB-B36B-E4352F79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36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4000"/>
    </mc:Choice>
    <mc:Fallback>
      <p:transition advClick="0" advTm="2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E3DF-8432-45E0-94D9-82A8F430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56EA2-E94C-4CEC-94F6-6163AF83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3601A-CB83-4957-A6C0-CE07C08E7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7C410-7E46-49A7-B5E4-8B84615D5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83919-3AF8-48E0-AF19-03195F042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D068D-D568-4F2E-ADA4-9E16D732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C6A1-D160-417B-8764-46222D9FDDF4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7E650-9CAE-4612-9B47-B116F66E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AE874-446F-4BF2-82AD-9826D1FC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CADA-1A18-40CB-B36B-E4352F79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2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4000"/>
    </mc:Choice>
    <mc:Fallback>
      <p:transition advClick="0" advTm="2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9D27-AC67-4308-8966-8726E5F5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8766D-E6D0-4CC9-BCDC-7752AD01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C6A1-D160-417B-8764-46222D9FDDF4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DF259-2C78-46B6-8032-F077ACAF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79793-5E95-447A-81FD-3073769E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CADA-1A18-40CB-B36B-E4352F79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75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4000"/>
    </mc:Choice>
    <mc:Fallback>
      <p:transition advClick="0" advTm="2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D1794-1949-4DEC-B082-5644D137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C6A1-D160-417B-8764-46222D9FDDF4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15B3D-F63E-4ECE-AB96-2EF976CD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4B7E7-E039-49D0-9EFA-3DD62CCA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CADA-1A18-40CB-B36B-E4352F79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7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4000"/>
    </mc:Choice>
    <mc:Fallback>
      <p:transition advClick="0" advTm="2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385A-D463-4AED-82EC-1A91DB84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C4A1-3DAB-4D45-8FBD-3FD3EFC86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35CA0-5009-4B1A-B2AA-C41A518C4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1025A-EE40-4391-AD5C-CED393EE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C6A1-D160-417B-8764-46222D9FDDF4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5528A-E0D3-4A64-BE11-7A56A01A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B7659-5E85-4AD1-A20A-0D374A55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CADA-1A18-40CB-B36B-E4352F79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1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4000"/>
    </mc:Choice>
    <mc:Fallback>
      <p:transition advClick="0" advTm="2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98D5-7F51-4AB1-9EC3-201F7103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9EFCA-E5D7-4191-99CC-9824E7190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B457B-B995-46C4-8945-3B879B3D2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01F46-3693-4C75-8480-001CD98F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C6A1-D160-417B-8764-46222D9FDDF4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731D-77FE-4AF3-9DA1-291A58E1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FB757-7FC1-435D-97A1-E040B613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CADA-1A18-40CB-B36B-E4352F79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45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4000"/>
    </mc:Choice>
    <mc:Fallback>
      <p:transition advClick="0" advTm="2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E1CE9-EA72-4DCE-B65D-B9DA4F90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0EAAA-F386-4427-81FC-1AA4CE7B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4EA5-ABD2-4B9B-AC2C-13F010122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0C6A1-D160-417B-8764-46222D9FDDF4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27775-A03B-4E87-965F-40A28A700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DC799-8EE3-45B0-AAA0-506C6B41B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4CADA-1A18-40CB-B36B-E4352F79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 advClick="0" advTm="24000"/>
    </mc:Choice>
    <mc:Fallback>
      <p:transition advClick="0" advTm="24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5D14-8F6F-49F6-8889-97EC6B2F8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765B4-6B2A-4A6C-9C03-03B704155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57EE58-C3C6-4E34-ADBA-09294897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1" y="361122"/>
            <a:ext cx="11193018" cy="61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6212"/>
      </p:ext>
    </p:extLst>
  </p:cSld>
  <p:clrMapOvr>
    <a:masterClrMapping/>
  </p:clrMapOvr>
  <p:transition advClick="0" advTm="24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EEF3-F253-4953-B059-327F118F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EECFB-4400-4EA9-B0DC-9D09FCB74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4" y="204686"/>
            <a:ext cx="9682622" cy="6448627"/>
          </a:xfrm>
        </p:spPr>
      </p:pic>
    </p:spTree>
    <p:extLst>
      <p:ext uri="{BB962C8B-B14F-4D97-AF65-F5344CB8AC3E}">
        <p14:creationId xmlns:p14="http://schemas.microsoft.com/office/powerpoint/2010/main" val="363899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4000"/>
    </mc:Choice>
    <mc:Fallback>
      <p:transition advClick="0" advTm="2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1BCF-D867-4D9B-90C9-77338E8C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2734C-6DE8-49C5-941C-258089505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79" y="202099"/>
            <a:ext cx="9951441" cy="6453802"/>
          </a:xfrm>
        </p:spPr>
      </p:pic>
    </p:spTree>
    <p:extLst>
      <p:ext uri="{BB962C8B-B14F-4D97-AF65-F5344CB8AC3E}">
        <p14:creationId xmlns:p14="http://schemas.microsoft.com/office/powerpoint/2010/main" val="291120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6000"/>
    </mc:Choice>
    <mc:Fallback>
      <p:transition advClick="0" advTm="26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C68C-8200-42FF-8A55-AF91827E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024D6-E2C8-4940-A414-EE3EB7822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87" y="365125"/>
            <a:ext cx="10027226" cy="6127750"/>
          </a:xfrm>
        </p:spPr>
      </p:pic>
    </p:spTree>
    <p:extLst>
      <p:ext uri="{BB962C8B-B14F-4D97-AF65-F5344CB8AC3E}">
        <p14:creationId xmlns:p14="http://schemas.microsoft.com/office/powerpoint/2010/main" val="3850259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4000"/>
    </mc:Choice>
    <mc:Fallback>
      <p:transition advClick="0" advTm="2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7AB8-A718-431E-A5E8-D9E64DA3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A62D62-C60C-4858-93C6-410CB5C98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56" y="591378"/>
            <a:ext cx="11395087" cy="5675244"/>
          </a:xfrm>
        </p:spPr>
      </p:pic>
    </p:spTree>
    <p:extLst>
      <p:ext uri="{BB962C8B-B14F-4D97-AF65-F5344CB8AC3E}">
        <p14:creationId xmlns:p14="http://schemas.microsoft.com/office/powerpoint/2010/main" val="184805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4000"/>
    </mc:Choice>
    <mc:Fallback>
      <p:transition advClick="0" advTm="24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Ahuja</dc:creator>
  <cp:lastModifiedBy>Sagar Ahuja</cp:lastModifiedBy>
  <cp:revision>4</cp:revision>
  <dcterms:created xsi:type="dcterms:W3CDTF">2021-11-12T06:05:41Z</dcterms:created>
  <dcterms:modified xsi:type="dcterms:W3CDTF">2021-11-12T07:21:53Z</dcterms:modified>
</cp:coreProperties>
</file>