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BB14D7C-8C6D-4633-A914-130E9368280B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22CC9C3-A59A-4F59-B5BF-FBEB982D6C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14D7C-8C6D-4633-A914-130E9368280B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2CC9C3-A59A-4F59-B5BF-FBEB982D6C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BB14D7C-8C6D-4633-A914-130E9368280B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22CC9C3-A59A-4F59-B5BF-FBEB982D6C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14D7C-8C6D-4633-A914-130E9368280B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2CC9C3-A59A-4F59-B5BF-FBEB982D6C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BB14D7C-8C6D-4633-A914-130E9368280B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22CC9C3-A59A-4F59-B5BF-FBEB982D6C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14D7C-8C6D-4633-A914-130E9368280B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2CC9C3-A59A-4F59-B5BF-FBEB982D6C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14D7C-8C6D-4633-A914-130E9368280B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2CC9C3-A59A-4F59-B5BF-FBEB982D6C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14D7C-8C6D-4633-A914-130E9368280B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2CC9C3-A59A-4F59-B5BF-FBEB982D6C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BB14D7C-8C6D-4633-A914-130E9368280B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2CC9C3-A59A-4F59-B5BF-FBEB982D6C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14D7C-8C6D-4633-A914-130E9368280B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2CC9C3-A59A-4F59-B5BF-FBEB982D6C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14D7C-8C6D-4633-A914-130E9368280B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2CC9C3-A59A-4F59-B5BF-FBEB982D6CE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BB14D7C-8C6D-4633-A914-130E9368280B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22CC9C3-A59A-4F59-B5BF-FBEB982D6CE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/>
              <a:t>DRILL-1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Purpose :You </a:t>
            </a:r>
            <a:r>
              <a:rPr lang="en-US" altLang="en-US" sz="2400" dirty="0" smtClean="0">
                <a:solidFill>
                  <a:schemeClr val="tx1"/>
                </a:solidFill>
              </a:rPr>
              <a:t>have to go for a vacation. How would you plan the solution of this problem using</a:t>
            </a:r>
            <a:r>
              <a:rPr lang="en-US" altLang="en-US" dirty="0" smtClean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6414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7239000" cy="82012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en-US" sz="6000" dirty="0" smtClean="0"/>
              <a:t/>
            </a:r>
            <a:br>
              <a:rPr lang="en-US" altLang="en-US" sz="6000" dirty="0" smtClean="0"/>
            </a:br>
            <a:r>
              <a:rPr lang="en-US" altLang="en-US" sz="6000" dirty="0" smtClean="0"/>
              <a:t>Procedural approach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main()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Travellers</a:t>
            </a:r>
            <a:r>
              <a:rPr lang="en-IN" dirty="0" smtClean="0"/>
              <a:t> </a:t>
            </a:r>
            <a:r>
              <a:rPr lang="en-IN" dirty="0" smtClean="0"/>
              <a:t>t</a:t>
            </a:r>
            <a:r>
              <a:rPr lang="en-IN" dirty="0" smtClean="0"/>
              <a:t>;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Stopping place</a:t>
            </a:r>
            <a:r>
              <a:rPr lang="en-IN" dirty="0" smtClean="0"/>
              <a:t> </a:t>
            </a:r>
            <a:r>
              <a:rPr lang="en-IN" dirty="0" smtClean="0"/>
              <a:t>s</a:t>
            </a:r>
            <a:r>
              <a:rPr lang="en-IN" dirty="0" smtClean="0"/>
              <a:t>;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Flights </a:t>
            </a:r>
            <a:r>
              <a:rPr lang="en-IN" dirty="0" smtClean="0"/>
              <a:t>f;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bookhotel</a:t>
            </a:r>
            <a:r>
              <a:rPr lang="en-IN" dirty="0" smtClean="0"/>
              <a:t>(3,5);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Lay</a:t>
            </a:r>
            <a:r>
              <a:rPr lang="en-IN" dirty="0" err="1" smtClean="0"/>
              <a:t>departure</a:t>
            </a:r>
            <a:r>
              <a:rPr lang="en-IN" dirty="0" smtClean="0"/>
              <a:t>(t,f1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lay</a:t>
            </a:r>
            <a:r>
              <a:rPr lang="en-IN" dirty="0" err="1" smtClean="0"/>
              <a:t>arrival</a:t>
            </a:r>
            <a:r>
              <a:rPr lang="en-IN" dirty="0" smtClean="0"/>
              <a:t>(t,f1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 Stay(hotel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visitd</a:t>
            </a:r>
            <a:r>
              <a:rPr lang="en-IN" dirty="0" smtClean="0"/>
              <a:t>(s1,s2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lay</a:t>
            </a:r>
            <a:r>
              <a:rPr lang="en-IN" dirty="0" err="1" smtClean="0"/>
              <a:t>departure</a:t>
            </a:r>
            <a:r>
              <a:rPr lang="en-IN" dirty="0" smtClean="0"/>
              <a:t>(t,f2</a:t>
            </a:r>
            <a:r>
              <a:rPr lang="en-IN" dirty="0" smtClean="0"/>
              <a:t>);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lay</a:t>
            </a:r>
            <a:r>
              <a:rPr lang="en-IN" dirty="0" err="1" smtClean="0"/>
              <a:t>arrival</a:t>
            </a:r>
            <a:r>
              <a:rPr lang="en-IN" dirty="0" smtClean="0"/>
              <a:t>(t,f2</a:t>
            </a:r>
            <a:r>
              <a:rPr lang="en-IN" dirty="0" smtClean="0"/>
              <a:t>);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std</a:t>
            </a:r>
            <a:r>
              <a:rPr lang="en-IN" dirty="0"/>
              <a:t>::</a:t>
            </a:r>
            <a:r>
              <a:rPr lang="en-IN" dirty="0" err="1"/>
              <a:t>cout</a:t>
            </a:r>
            <a:r>
              <a:rPr lang="en-IN" dirty="0" smtClean="0"/>
              <a:t>&lt;&lt;“vacation </a:t>
            </a:r>
            <a:r>
              <a:rPr lang="en-IN" dirty="0" smtClean="0"/>
              <a:t>is complete”;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return  </a:t>
            </a:r>
            <a:r>
              <a:rPr lang="en-IN" dirty="0" smtClean="0"/>
              <a:t>0; 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814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altLang="en-US" sz="4800" dirty="0" smtClean="0"/>
              <a:t>     Object Oriented Approach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 smtClean="0"/>
              <a:t>travellers</a:t>
            </a:r>
            <a:r>
              <a:rPr lang="en-IN" dirty="0" smtClean="0"/>
              <a:t> </a:t>
            </a:r>
            <a:r>
              <a:rPr lang="en-IN" dirty="0"/>
              <a:t>t</a:t>
            </a:r>
            <a:r>
              <a:rPr lang="en-IN" dirty="0" smtClean="0"/>
              <a:t>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Stopping place </a:t>
            </a:r>
            <a:r>
              <a:rPr lang="en-IN" dirty="0" smtClean="0"/>
              <a:t>s1</a:t>
            </a:r>
            <a:r>
              <a:rPr lang="en-IN" dirty="0" smtClean="0"/>
              <a:t>, </a:t>
            </a:r>
            <a:r>
              <a:rPr lang="en-IN" dirty="0" smtClean="0"/>
              <a:t>s2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lights f1, f2;</a:t>
            </a:r>
          </a:p>
          <a:p>
            <a:pPr marL="0" indent="0">
              <a:buNone/>
            </a:pPr>
            <a:r>
              <a:rPr lang="en-IN" dirty="0" smtClean="0"/>
              <a:t>Hotel </a:t>
            </a:r>
            <a:r>
              <a:rPr lang="en-IN" dirty="0" smtClean="0"/>
              <a:t>h;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h.book</a:t>
            </a:r>
            <a:r>
              <a:rPr lang="en-IN" dirty="0" smtClean="0"/>
              <a:t>(3,5);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f1.setdeparture();</a:t>
            </a:r>
          </a:p>
          <a:p>
            <a:pPr marL="0" indent="0">
              <a:buNone/>
            </a:pPr>
            <a:r>
              <a:rPr lang="en-IN" dirty="0" smtClean="0"/>
              <a:t>f1.setarrival();</a:t>
            </a:r>
          </a:p>
          <a:p>
            <a:pPr marL="0" indent="0">
              <a:buNone/>
            </a:pPr>
            <a:r>
              <a:rPr lang="en-IN" dirty="0" err="1" smtClean="0"/>
              <a:t>h.stay</a:t>
            </a:r>
            <a:r>
              <a:rPr lang="en-IN" dirty="0" smtClean="0"/>
              <a:t>();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t</a:t>
            </a:r>
            <a:r>
              <a:rPr lang="en-IN" dirty="0" err="1" smtClean="0"/>
              <a:t>.visit</a:t>
            </a:r>
            <a:r>
              <a:rPr lang="en-IN" dirty="0" smtClean="0"/>
              <a:t>(d1</a:t>
            </a:r>
            <a:r>
              <a:rPr lang="en-IN" dirty="0" smtClean="0"/>
              <a:t>, d2);</a:t>
            </a:r>
          </a:p>
          <a:p>
            <a:pPr marL="0" indent="0">
              <a:buNone/>
            </a:pPr>
            <a:r>
              <a:rPr lang="en-IN" dirty="0" smtClean="0"/>
              <a:t>f2.setdeparture();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f2.setarrival();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&lt;&lt;“</a:t>
            </a:r>
            <a:r>
              <a:rPr lang="en-IN" dirty="0" smtClean="0"/>
              <a:t>vacation is complete”;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return  0; </a:t>
            </a:r>
          </a:p>
        </p:txBody>
      </p:sp>
    </p:spTree>
    <p:extLst>
      <p:ext uri="{BB962C8B-B14F-4D97-AF65-F5344CB8AC3E}">
        <p14:creationId xmlns:p14="http://schemas.microsoft.com/office/powerpoint/2010/main" xmlns="" val="1137123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167</TotalTime>
  <Words>126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Opulent</vt:lpstr>
      <vt:lpstr>DRILL-1</vt:lpstr>
      <vt:lpstr> Procedural approach</vt:lpstr>
      <vt:lpstr>     Object Oriented Approach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DRILL-1</dc:title>
  <dc:creator>G.RAMESH</dc:creator>
  <cp:lastModifiedBy>Windows User</cp:lastModifiedBy>
  <cp:revision>13</cp:revision>
  <dcterms:created xsi:type="dcterms:W3CDTF">2019-01-09T15:15:24Z</dcterms:created>
  <dcterms:modified xsi:type="dcterms:W3CDTF">2019-01-15T04:42:24Z</dcterms:modified>
</cp:coreProperties>
</file>