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6" r:id="rId2"/>
    <p:sldId id="288" r:id="rId3"/>
    <p:sldId id="318" r:id="rId4"/>
    <p:sldId id="319" r:id="rId5"/>
    <p:sldId id="295" r:id="rId6"/>
    <p:sldId id="312" r:id="rId7"/>
    <p:sldId id="298" r:id="rId8"/>
    <p:sldId id="313" r:id="rId9"/>
    <p:sldId id="320" r:id="rId10"/>
    <p:sldId id="296" r:id="rId11"/>
    <p:sldId id="297" r:id="rId12"/>
    <p:sldId id="294" r:id="rId13"/>
    <p:sldId id="300" r:id="rId14"/>
    <p:sldId id="321" r:id="rId15"/>
    <p:sldId id="260" r:id="rId16"/>
    <p:sldId id="299" r:id="rId17"/>
    <p:sldId id="301" r:id="rId18"/>
    <p:sldId id="307" r:id="rId19"/>
    <p:sldId id="322" r:id="rId20"/>
    <p:sldId id="302" r:id="rId21"/>
    <p:sldId id="308" r:id="rId22"/>
    <p:sldId id="303" r:id="rId23"/>
    <p:sldId id="305" r:id="rId24"/>
    <p:sldId id="323" r:id="rId25"/>
    <p:sldId id="314" r:id="rId26"/>
    <p:sldId id="306" r:id="rId27"/>
    <p:sldId id="309" r:id="rId28"/>
    <p:sldId id="304" r:id="rId29"/>
    <p:sldId id="324" r:id="rId30"/>
    <p:sldId id="325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65FF"/>
    <a:srgbClr val="F2F2F2"/>
    <a:srgbClr val="0036A2"/>
    <a:srgbClr val="4560F3"/>
    <a:srgbClr val="6335ED"/>
    <a:srgbClr val="788BFF"/>
    <a:srgbClr val="E2FDFF"/>
    <a:srgbClr val="4759FF"/>
    <a:srgbClr val="047EDA"/>
    <a:srgbClr val="2C7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2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4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8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8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8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01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3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9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5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35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62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17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30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4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9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2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6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9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9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180187"/>
            <a:ext cx="1215342" cy="861207"/>
            <a:chOff x="0" y="1173654"/>
            <a:chExt cx="12192000" cy="4992507"/>
          </a:xfrm>
        </p:grpSpPr>
        <p:sp>
          <p:nvSpPr>
            <p:cNvPr id="10" name="任意多边形 9"/>
            <p:cNvSpPr/>
            <p:nvPr/>
          </p:nvSpPr>
          <p:spPr>
            <a:xfrm>
              <a:off x="6096000" y="1173654"/>
              <a:ext cx="6096000" cy="4992507"/>
            </a:xfrm>
            <a:custGeom>
              <a:avLst/>
              <a:gdLst>
                <a:gd name="connsiteX0" fmla="*/ 6096000 w 6096000"/>
                <a:gd name="connsiteY0" fmla="*/ 0 h 4992507"/>
                <a:gd name="connsiteX1" fmla="*/ 6096000 w 6096000"/>
                <a:gd name="connsiteY1" fmla="*/ 3702643 h 4992507"/>
                <a:gd name="connsiteX2" fmla="*/ 78176 w 6096000"/>
                <a:gd name="connsiteY2" fmla="*/ 4950124 h 4992507"/>
                <a:gd name="connsiteX3" fmla="*/ 0 w 6096000"/>
                <a:gd name="connsiteY3" fmla="*/ 4992507 h 4992507"/>
                <a:gd name="connsiteX4" fmla="*/ 0 w 6096000"/>
                <a:gd name="connsiteY4" fmla="*/ 1288832 h 4992507"/>
                <a:gd name="connsiteX5" fmla="*/ 217524 w 6096000"/>
                <a:gd name="connsiteY5" fmla="*/ 1178415 h 4992507"/>
                <a:gd name="connsiteX6" fmla="*/ 6096000 w 6096000"/>
                <a:gd name="connsiteY6" fmla="*/ 0 h 499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0" h="4992507">
                  <a:moveTo>
                    <a:pt x="6096000" y="0"/>
                  </a:moveTo>
                  <a:lnTo>
                    <a:pt x="6096000" y="3702643"/>
                  </a:lnTo>
                  <a:cubicBezTo>
                    <a:pt x="3728572" y="3702643"/>
                    <a:pt x="1592273" y="4181558"/>
                    <a:pt x="78176" y="4950124"/>
                  </a:cubicBezTo>
                  <a:lnTo>
                    <a:pt x="0" y="4992507"/>
                  </a:lnTo>
                  <a:lnTo>
                    <a:pt x="0" y="1288832"/>
                  </a:lnTo>
                  <a:lnTo>
                    <a:pt x="217524" y="1178415"/>
                  </a:lnTo>
                  <a:cubicBezTo>
                    <a:pt x="1721958" y="450330"/>
                    <a:pt x="3800312" y="0"/>
                    <a:pt x="6096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0" y="1173654"/>
              <a:ext cx="6096000" cy="4992507"/>
            </a:xfrm>
            <a:custGeom>
              <a:avLst/>
              <a:gdLst>
                <a:gd name="connsiteX0" fmla="*/ 6096000 w 6096000"/>
                <a:gd name="connsiteY0" fmla="*/ 0 h 4992507"/>
                <a:gd name="connsiteX1" fmla="*/ 6096000 w 6096000"/>
                <a:gd name="connsiteY1" fmla="*/ 3702643 h 4992507"/>
                <a:gd name="connsiteX2" fmla="*/ 78176 w 6096000"/>
                <a:gd name="connsiteY2" fmla="*/ 4950124 h 4992507"/>
                <a:gd name="connsiteX3" fmla="*/ 0 w 6096000"/>
                <a:gd name="connsiteY3" fmla="*/ 4992507 h 4992507"/>
                <a:gd name="connsiteX4" fmla="*/ 0 w 6096000"/>
                <a:gd name="connsiteY4" fmla="*/ 1288832 h 4992507"/>
                <a:gd name="connsiteX5" fmla="*/ 217524 w 6096000"/>
                <a:gd name="connsiteY5" fmla="*/ 1178415 h 4992507"/>
                <a:gd name="connsiteX6" fmla="*/ 6096000 w 6096000"/>
                <a:gd name="connsiteY6" fmla="*/ 0 h 499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0" h="4992507">
                  <a:moveTo>
                    <a:pt x="6096000" y="0"/>
                  </a:moveTo>
                  <a:lnTo>
                    <a:pt x="6096000" y="3702643"/>
                  </a:lnTo>
                  <a:cubicBezTo>
                    <a:pt x="3728572" y="3702643"/>
                    <a:pt x="1592273" y="4181558"/>
                    <a:pt x="78176" y="4950124"/>
                  </a:cubicBezTo>
                  <a:lnTo>
                    <a:pt x="0" y="4992507"/>
                  </a:lnTo>
                  <a:lnTo>
                    <a:pt x="0" y="1288832"/>
                  </a:lnTo>
                  <a:lnTo>
                    <a:pt x="217524" y="1178415"/>
                  </a:lnTo>
                  <a:cubicBezTo>
                    <a:pt x="1721958" y="450330"/>
                    <a:pt x="3800312" y="0"/>
                    <a:pt x="6096000" y="0"/>
                  </a:cubicBezTo>
                  <a:close/>
                </a:path>
              </a:pathLst>
            </a:custGeom>
            <a:solidFill>
              <a:srgbClr val="546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398643" y="6678592"/>
            <a:ext cx="2793357" cy="179408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78331"/>
            <a:ext cx="9398643" cy="79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0800000">
            <a:off x="0" y="1712022"/>
            <a:ext cx="12192000" cy="4992507"/>
          </a:xfrm>
          <a:custGeom>
            <a:avLst/>
            <a:gdLst>
              <a:gd name="connsiteX0" fmla="*/ 0 w 12192000"/>
              <a:gd name="connsiteY0" fmla="*/ 0 h 4992507"/>
              <a:gd name="connsiteX1" fmla="*/ 78176 w 12192000"/>
              <a:gd name="connsiteY1" fmla="*/ 42383 h 4992507"/>
              <a:gd name="connsiteX2" fmla="*/ 6096000 w 12192000"/>
              <a:gd name="connsiteY2" fmla="*/ 1289864 h 4992507"/>
              <a:gd name="connsiteX3" fmla="*/ 12113824 w 12192000"/>
              <a:gd name="connsiteY3" fmla="*/ 42383 h 4992507"/>
              <a:gd name="connsiteX4" fmla="*/ 12192000 w 12192000"/>
              <a:gd name="connsiteY4" fmla="*/ 0 h 4992507"/>
              <a:gd name="connsiteX5" fmla="*/ 12192000 w 12192000"/>
              <a:gd name="connsiteY5" fmla="*/ 3703675 h 4992507"/>
              <a:gd name="connsiteX6" fmla="*/ 11974476 w 12192000"/>
              <a:gd name="connsiteY6" fmla="*/ 3814092 h 4992507"/>
              <a:gd name="connsiteX7" fmla="*/ 6096000 w 12192000"/>
              <a:gd name="connsiteY7" fmla="*/ 4992507 h 4992507"/>
              <a:gd name="connsiteX8" fmla="*/ 217524 w 12192000"/>
              <a:gd name="connsiteY8" fmla="*/ 3814092 h 4992507"/>
              <a:gd name="connsiteX9" fmla="*/ 0 w 12192000"/>
              <a:gd name="connsiteY9" fmla="*/ 3703675 h 4992507"/>
              <a:gd name="connsiteX10" fmla="*/ 0 w 12192000"/>
              <a:gd name="connsiteY10" fmla="*/ 0 h 49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992507">
                <a:moveTo>
                  <a:pt x="0" y="0"/>
                </a:moveTo>
                <a:lnTo>
                  <a:pt x="78176" y="42383"/>
                </a:lnTo>
                <a:cubicBezTo>
                  <a:pt x="1592273" y="810949"/>
                  <a:pt x="3728573" y="1289864"/>
                  <a:pt x="6096000" y="1289864"/>
                </a:cubicBezTo>
                <a:cubicBezTo>
                  <a:pt x="8463428" y="1289864"/>
                  <a:pt x="10599727" y="810949"/>
                  <a:pt x="12113824" y="42383"/>
                </a:cubicBezTo>
                <a:lnTo>
                  <a:pt x="12192000" y="0"/>
                </a:lnTo>
                <a:lnTo>
                  <a:pt x="12192000" y="3703675"/>
                </a:lnTo>
                <a:lnTo>
                  <a:pt x="11974476" y="3814092"/>
                </a:lnTo>
                <a:cubicBezTo>
                  <a:pt x="10470042" y="4542177"/>
                  <a:pt x="8391688" y="4992507"/>
                  <a:pt x="6096000" y="4992507"/>
                </a:cubicBezTo>
                <a:cubicBezTo>
                  <a:pt x="3800313" y="4992507"/>
                  <a:pt x="1721958" y="4542177"/>
                  <a:pt x="217524" y="3814092"/>
                </a:cubicBezTo>
                <a:lnTo>
                  <a:pt x="0" y="3703675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0624" y="1922922"/>
            <a:ext cx="7569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思源宋体 CN Heavy" panose="02020900000000000000" pitchFamily="18" charset="-122"/>
                <a:cs typeface="+mn-ea"/>
              </a:rPr>
              <a:t>EfficientNetV2: Smaller Models and Faster Training</a:t>
            </a:r>
            <a:endParaRPr lang="zh-CN" sz="5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8675" y="4655390"/>
            <a:ext cx="346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s-ES" altLang="zh-CN" dirty="0">
                <a:solidFill>
                  <a:schemeClr val="bg1"/>
                </a:solidFill>
                <a:ea typeface="阿里巴巴普惠体 L" panose="00020600040101010101" pitchFamily="18" charset="-122"/>
              </a:rPr>
              <a:t>Mingxing Tan Quoc V. Le</a:t>
            </a:r>
            <a:endParaRPr lang="zh-CN" altLang="en-US" dirty="0">
              <a:solidFill>
                <a:schemeClr val="bg1"/>
              </a:solidFill>
              <a:ea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2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92262" y="1681129"/>
            <a:ext cx="5783580" cy="3768422"/>
            <a:chOff x="3251835" y="4064954"/>
            <a:chExt cx="5783580" cy="2108953"/>
          </a:xfrm>
        </p:grpSpPr>
        <p:sp>
          <p:nvSpPr>
            <p:cNvPr id="7" name="iS1ide-Freeform: Shape 3">
              <a:extLst>
                <a:ext uri="{FF2B5EF4-FFF2-40B4-BE49-F238E27FC236}">
                  <a16:creationId xmlns:a16="http://schemas.microsoft.com/office/drawing/2014/main" id="{C886E709-AC92-4003-B0AB-D30956E1BB6B}"/>
                </a:ext>
              </a:extLst>
            </p:cNvPr>
            <p:cNvSpPr/>
            <p:nvPr/>
          </p:nvSpPr>
          <p:spPr bwMode="auto">
            <a:xfrm>
              <a:off x="3261360" y="4064954"/>
              <a:ext cx="2870835" cy="1054100"/>
            </a:xfrm>
            <a:custGeom>
              <a:avLst/>
              <a:gdLst/>
              <a:ahLst/>
              <a:cxnLst>
                <a:cxn ang="0">
                  <a:pos x="1528" y="281"/>
                </a:cxn>
                <a:cxn ang="0">
                  <a:pos x="767" y="561"/>
                </a:cxn>
                <a:cxn ang="0">
                  <a:pos x="0" y="281"/>
                </a:cxn>
                <a:cxn ang="0">
                  <a:pos x="761" y="0"/>
                </a:cxn>
                <a:cxn ang="0">
                  <a:pos x="1528" y="281"/>
                </a:cxn>
              </a:cxnLst>
              <a:rect l="0" t="0" r="r" b="b"/>
              <a:pathLst>
                <a:path w="1528" h="561">
                  <a:moveTo>
                    <a:pt x="1528" y="281"/>
                  </a:moveTo>
                  <a:lnTo>
                    <a:pt x="767" y="561"/>
                  </a:lnTo>
                  <a:lnTo>
                    <a:pt x="0" y="281"/>
                  </a:lnTo>
                  <a:lnTo>
                    <a:pt x="761" y="0"/>
                  </a:lnTo>
                  <a:lnTo>
                    <a:pt x="1528" y="281"/>
                  </a:lnTo>
                  <a:close/>
                </a:path>
              </a:pathLst>
            </a:custGeom>
            <a:solidFill>
              <a:srgbClr val="5465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S1ide-Freeform: Shape 4">
              <a:extLst>
                <a:ext uri="{FF2B5EF4-FFF2-40B4-BE49-F238E27FC236}">
                  <a16:creationId xmlns:a16="http://schemas.microsoft.com/office/drawing/2014/main" id="{FD255CDE-3828-4903-B14B-CDF55C2B30D3}"/>
                </a:ext>
              </a:extLst>
            </p:cNvPr>
            <p:cNvSpPr/>
            <p:nvPr/>
          </p:nvSpPr>
          <p:spPr bwMode="auto">
            <a:xfrm>
              <a:off x="3251835" y="5140762"/>
              <a:ext cx="2865120" cy="1033145"/>
            </a:xfrm>
            <a:custGeom>
              <a:avLst/>
              <a:gdLst/>
              <a:ahLst/>
              <a:cxnLst>
                <a:cxn ang="0">
                  <a:pos x="761" y="550"/>
                </a:cxn>
                <a:cxn ang="0">
                  <a:pos x="0" y="278"/>
                </a:cxn>
                <a:cxn ang="0">
                  <a:pos x="767" y="0"/>
                </a:cxn>
                <a:cxn ang="0">
                  <a:pos x="1525" y="275"/>
                </a:cxn>
                <a:cxn ang="0">
                  <a:pos x="761" y="550"/>
                </a:cxn>
              </a:cxnLst>
              <a:rect l="0" t="0" r="r" b="b"/>
              <a:pathLst>
                <a:path w="1525" h="550">
                  <a:moveTo>
                    <a:pt x="761" y="550"/>
                  </a:moveTo>
                  <a:lnTo>
                    <a:pt x="0" y="278"/>
                  </a:lnTo>
                  <a:lnTo>
                    <a:pt x="767" y="0"/>
                  </a:lnTo>
                  <a:lnTo>
                    <a:pt x="1525" y="275"/>
                  </a:lnTo>
                  <a:lnTo>
                    <a:pt x="761" y="550"/>
                  </a:lnTo>
                  <a:close/>
                </a:path>
              </a:pathLst>
            </a:custGeom>
            <a:solidFill>
              <a:srgbClr val="5465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1" name="iS1ide-Freeform: Shape 5">
              <a:extLst>
                <a:ext uri="{FF2B5EF4-FFF2-40B4-BE49-F238E27FC236}">
                  <a16:creationId xmlns:a16="http://schemas.microsoft.com/office/drawing/2014/main" id="{A2B5272F-ED52-438B-8D7F-245E93FD7D72}"/>
                </a:ext>
              </a:extLst>
            </p:cNvPr>
            <p:cNvSpPr/>
            <p:nvPr/>
          </p:nvSpPr>
          <p:spPr bwMode="auto">
            <a:xfrm>
              <a:off x="4711700" y="4604320"/>
              <a:ext cx="2855595" cy="1042670"/>
            </a:xfrm>
            <a:custGeom>
              <a:avLst/>
              <a:gdLst/>
              <a:ahLst/>
              <a:cxnLst>
                <a:cxn ang="0">
                  <a:pos x="758" y="555"/>
                </a:cxn>
                <a:cxn ang="0">
                  <a:pos x="0" y="280"/>
                </a:cxn>
                <a:cxn ang="0">
                  <a:pos x="761" y="0"/>
                </a:cxn>
                <a:cxn ang="0">
                  <a:pos x="1520" y="277"/>
                </a:cxn>
                <a:cxn ang="0">
                  <a:pos x="758" y="555"/>
                </a:cxn>
              </a:cxnLst>
              <a:rect l="0" t="0" r="r" b="b"/>
              <a:pathLst>
                <a:path w="1520" h="555">
                  <a:moveTo>
                    <a:pt x="758" y="555"/>
                  </a:moveTo>
                  <a:lnTo>
                    <a:pt x="0" y="280"/>
                  </a:lnTo>
                  <a:lnTo>
                    <a:pt x="761" y="0"/>
                  </a:lnTo>
                  <a:lnTo>
                    <a:pt x="1520" y="277"/>
                  </a:lnTo>
                  <a:lnTo>
                    <a:pt x="758" y="5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S1ide-Freeform: Shape 6">
              <a:extLst>
                <a:ext uri="{FF2B5EF4-FFF2-40B4-BE49-F238E27FC236}">
                  <a16:creationId xmlns:a16="http://schemas.microsoft.com/office/drawing/2014/main" id="{B8CE3110-4BF5-45CA-8BB1-C4EABD0B010B}"/>
                </a:ext>
              </a:extLst>
            </p:cNvPr>
            <p:cNvSpPr/>
            <p:nvPr/>
          </p:nvSpPr>
          <p:spPr bwMode="auto">
            <a:xfrm>
              <a:off x="6151245" y="4076384"/>
              <a:ext cx="2855595" cy="1042670"/>
            </a:xfrm>
            <a:custGeom>
              <a:avLst/>
              <a:gdLst/>
              <a:ahLst/>
              <a:cxnLst>
                <a:cxn ang="0">
                  <a:pos x="762" y="555"/>
                </a:cxn>
                <a:cxn ang="0">
                  <a:pos x="759" y="555"/>
                </a:cxn>
                <a:cxn ang="0">
                  <a:pos x="0" y="278"/>
                </a:cxn>
                <a:cxn ang="0">
                  <a:pos x="762" y="0"/>
                </a:cxn>
                <a:cxn ang="0">
                  <a:pos x="1520" y="278"/>
                </a:cxn>
                <a:cxn ang="0">
                  <a:pos x="762" y="555"/>
                </a:cxn>
              </a:cxnLst>
              <a:rect l="0" t="0" r="r" b="b"/>
              <a:pathLst>
                <a:path w="1520" h="555">
                  <a:moveTo>
                    <a:pt x="762" y="555"/>
                  </a:moveTo>
                  <a:lnTo>
                    <a:pt x="759" y="555"/>
                  </a:lnTo>
                  <a:lnTo>
                    <a:pt x="0" y="278"/>
                  </a:lnTo>
                  <a:lnTo>
                    <a:pt x="762" y="0"/>
                  </a:lnTo>
                  <a:lnTo>
                    <a:pt x="1520" y="278"/>
                  </a:lnTo>
                  <a:lnTo>
                    <a:pt x="762" y="555"/>
                  </a:lnTo>
                  <a:close/>
                </a:path>
              </a:pathLst>
            </a:custGeom>
            <a:solidFill>
              <a:srgbClr val="5465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S1ide-Freeform: Shape 7">
              <a:extLst>
                <a:ext uri="{FF2B5EF4-FFF2-40B4-BE49-F238E27FC236}">
                  <a16:creationId xmlns:a16="http://schemas.microsoft.com/office/drawing/2014/main" id="{0B4337F7-D285-424A-9C40-FCE6A020BD4A}"/>
                </a:ext>
              </a:extLst>
            </p:cNvPr>
            <p:cNvSpPr/>
            <p:nvPr/>
          </p:nvSpPr>
          <p:spPr bwMode="auto">
            <a:xfrm>
              <a:off x="6179820" y="5135047"/>
              <a:ext cx="2855595" cy="1033145"/>
            </a:xfrm>
            <a:custGeom>
              <a:avLst/>
              <a:gdLst/>
              <a:ahLst/>
              <a:cxnLst>
                <a:cxn ang="0">
                  <a:pos x="762" y="0"/>
                </a:cxn>
                <a:cxn ang="0">
                  <a:pos x="1520" y="278"/>
                </a:cxn>
                <a:cxn ang="0">
                  <a:pos x="742" y="550"/>
                </a:cxn>
                <a:cxn ang="0">
                  <a:pos x="0" y="278"/>
                </a:cxn>
                <a:cxn ang="0">
                  <a:pos x="0" y="275"/>
                </a:cxn>
                <a:cxn ang="0">
                  <a:pos x="759" y="0"/>
                </a:cxn>
                <a:cxn ang="0">
                  <a:pos x="762" y="0"/>
                </a:cxn>
              </a:cxnLst>
              <a:rect l="0" t="0" r="r" b="b"/>
              <a:pathLst>
                <a:path w="1520" h="550">
                  <a:moveTo>
                    <a:pt x="762" y="0"/>
                  </a:moveTo>
                  <a:lnTo>
                    <a:pt x="1520" y="278"/>
                  </a:lnTo>
                  <a:lnTo>
                    <a:pt x="742" y="550"/>
                  </a:lnTo>
                  <a:lnTo>
                    <a:pt x="0" y="278"/>
                  </a:lnTo>
                  <a:lnTo>
                    <a:pt x="0" y="275"/>
                  </a:lnTo>
                  <a:lnTo>
                    <a:pt x="759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5465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iS1ide-Freeform: Shape 3">
              <a:extLst>
                <a:ext uri="{FF2B5EF4-FFF2-40B4-BE49-F238E27FC236}">
                  <a16:creationId xmlns:a16="http://schemas.microsoft.com/office/drawing/2014/main" id="{C886E709-AC92-4003-B0AB-D30956E1BB6B}"/>
                </a:ext>
              </a:extLst>
            </p:cNvPr>
            <p:cNvSpPr/>
            <p:nvPr/>
          </p:nvSpPr>
          <p:spPr bwMode="auto">
            <a:xfrm>
              <a:off x="4706302" y="4600193"/>
              <a:ext cx="2870835" cy="1054100"/>
            </a:xfrm>
            <a:custGeom>
              <a:avLst/>
              <a:gdLst/>
              <a:ahLst/>
              <a:cxnLst>
                <a:cxn ang="0">
                  <a:pos x="1528" y="281"/>
                </a:cxn>
                <a:cxn ang="0">
                  <a:pos x="767" y="561"/>
                </a:cxn>
                <a:cxn ang="0">
                  <a:pos x="0" y="281"/>
                </a:cxn>
                <a:cxn ang="0">
                  <a:pos x="761" y="0"/>
                </a:cxn>
                <a:cxn ang="0">
                  <a:pos x="1528" y="281"/>
                </a:cxn>
              </a:cxnLst>
              <a:rect l="0" t="0" r="r" b="b"/>
              <a:pathLst>
                <a:path w="1528" h="561">
                  <a:moveTo>
                    <a:pt x="1528" y="281"/>
                  </a:moveTo>
                  <a:lnTo>
                    <a:pt x="767" y="561"/>
                  </a:lnTo>
                  <a:lnTo>
                    <a:pt x="0" y="281"/>
                  </a:lnTo>
                  <a:lnTo>
                    <a:pt x="761" y="0"/>
                  </a:lnTo>
                  <a:lnTo>
                    <a:pt x="1528" y="2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  <a:effectLst>
              <a:innerShdw dist="660400" dir="16020000">
                <a:prstClr val="black">
                  <a:alpha val="8000"/>
                </a:prstClr>
              </a:innerShdw>
            </a:effec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72031" y="2181564"/>
            <a:ext cx="2474895" cy="903092"/>
            <a:chOff x="8995616" y="3560576"/>
            <a:chExt cx="2474895" cy="903092"/>
          </a:xfrm>
        </p:grpSpPr>
        <p:sp>
          <p:nvSpPr>
            <p:cNvPr id="43" name="TextBox 46">
              <a:extLst>
                <a:ext uri="{FF2B5EF4-FFF2-40B4-BE49-F238E27FC236}">
                  <a16:creationId xmlns:a16="http://schemas.microsoft.com/office/drawing/2014/main" id="{070E8DEB-81DA-4432-B785-AEEE33B20A24}"/>
                </a:ext>
              </a:extLst>
            </p:cNvPr>
            <p:cNvSpPr txBox="1"/>
            <p:nvPr/>
          </p:nvSpPr>
          <p:spPr>
            <a:xfrm>
              <a:off x="9008110" y="3935623"/>
              <a:ext cx="2462401" cy="52804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95616" y="3560576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ym typeface="+mn-lt"/>
                </a:rPr>
                <a:t>添加标题文本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175162" y="233051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2420" y="233051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5162" y="4229621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82420" y="4229621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972031" y="4056473"/>
            <a:ext cx="2474895" cy="903092"/>
            <a:chOff x="8995616" y="3560576"/>
            <a:chExt cx="2474895" cy="90309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E8DEB-81DA-4432-B785-AEEE33B20A24}"/>
                </a:ext>
              </a:extLst>
            </p:cNvPr>
            <p:cNvSpPr txBox="1"/>
            <p:nvPr/>
          </p:nvSpPr>
          <p:spPr>
            <a:xfrm>
              <a:off x="9008110" y="3935623"/>
              <a:ext cx="2462401" cy="52804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95616" y="3560576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ym typeface="+mn-lt"/>
                </a:rPr>
                <a:t>添加标题文本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07554" y="2181564"/>
            <a:ext cx="2500186" cy="903092"/>
            <a:chOff x="9008110" y="3560576"/>
            <a:chExt cx="2500186" cy="903092"/>
          </a:xfrm>
        </p:grpSpPr>
        <p:sp>
          <p:nvSpPr>
            <p:cNvPr id="51" name="TextBox 46">
              <a:extLst>
                <a:ext uri="{FF2B5EF4-FFF2-40B4-BE49-F238E27FC236}">
                  <a16:creationId xmlns:a16="http://schemas.microsoft.com/office/drawing/2014/main" id="{070E8DEB-81DA-4432-B785-AEEE33B20A24}"/>
                </a:ext>
              </a:extLst>
            </p:cNvPr>
            <p:cNvSpPr txBox="1"/>
            <p:nvPr/>
          </p:nvSpPr>
          <p:spPr>
            <a:xfrm>
              <a:off x="9008110" y="3935623"/>
              <a:ext cx="2462401" cy="52804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957872" y="3560576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ym typeface="+mn-lt"/>
                </a:rPr>
                <a:t>添加标题文本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7554" y="4056473"/>
            <a:ext cx="2532687" cy="903092"/>
            <a:chOff x="9008110" y="3560576"/>
            <a:chExt cx="2532687" cy="903092"/>
          </a:xfrm>
        </p:grpSpPr>
        <p:sp>
          <p:nvSpPr>
            <p:cNvPr id="54" name="TextBox 46">
              <a:extLst>
                <a:ext uri="{FF2B5EF4-FFF2-40B4-BE49-F238E27FC236}">
                  <a16:creationId xmlns:a16="http://schemas.microsoft.com/office/drawing/2014/main" id="{070E8DEB-81DA-4432-B785-AEEE33B20A24}"/>
                </a:ext>
              </a:extLst>
            </p:cNvPr>
            <p:cNvSpPr txBox="1"/>
            <p:nvPr/>
          </p:nvSpPr>
          <p:spPr>
            <a:xfrm>
              <a:off x="9008110" y="3935623"/>
              <a:ext cx="2462401" cy="52804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990373" y="3560576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ym typeface="+mn-lt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08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7">
            <a:extLst>
              <a:ext uri="{FF2B5EF4-FFF2-40B4-BE49-F238E27FC236}">
                <a16:creationId xmlns:a16="http://schemas.microsoft.com/office/drawing/2014/main" id="{F335AA8F-7011-4D0F-BBF8-B4627C5A014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339844" y="2192107"/>
            <a:ext cx="1419364" cy="142173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1BDCE4-18F8-474B-95EB-29821D5B3E6C}"/>
              </a:ext>
            </a:extLst>
          </p:cNvPr>
          <p:cNvGrpSpPr/>
          <p:nvPr/>
        </p:nvGrpSpPr>
        <p:grpSpPr>
          <a:xfrm>
            <a:off x="1771777" y="1880509"/>
            <a:ext cx="2249414" cy="4032019"/>
            <a:chOff x="1935100" y="1880509"/>
            <a:chExt cx="2249414" cy="4032019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335AA8F-7011-4D0F-BBF8-B4627C5A01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350125" y="2192106"/>
              <a:ext cx="1419364" cy="1421732"/>
            </a:xfrm>
            <a:prstGeom prst="rect">
              <a:avLst/>
            </a:prstGeom>
            <a:solidFill>
              <a:srgbClr val="5465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5078B55-183B-4893-B300-34B3F7A276CE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2037344" y="1879325"/>
              <a:ext cx="2044927" cy="204729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DBAE65B-8108-4A95-A2B7-8594442D0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762" y="2516341"/>
              <a:ext cx="862091" cy="851371"/>
            </a:xfrm>
            <a:custGeom>
              <a:avLst/>
              <a:gdLst>
                <a:gd name="T0" fmla="*/ 909 w 1006"/>
                <a:gd name="T1" fmla="*/ 858 h 995"/>
                <a:gd name="T2" fmla="*/ 805 w 1006"/>
                <a:gd name="T3" fmla="*/ 858 h 995"/>
                <a:gd name="T4" fmla="*/ 969 w 1006"/>
                <a:gd name="T5" fmla="*/ 97 h 995"/>
                <a:gd name="T6" fmla="*/ 834 w 1006"/>
                <a:gd name="T7" fmla="*/ 0 h 995"/>
                <a:gd name="T8" fmla="*/ 472 w 1006"/>
                <a:gd name="T9" fmla="*/ 323 h 995"/>
                <a:gd name="T10" fmla="*/ 421 w 1006"/>
                <a:gd name="T11" fmla="*/ 397 h 995"/>
                <a:gd name="T12" fmla="*/ 376 w 1006"/>
                <a:gd name="T13" fmla="*/ 419 h 995"/>
                <a:gd name="T14" fmla="*/ 381 w 1006"/>
                <a:gd name="T15" fmla="*/ 556 h 995"/>
                <a:gd name="T16" fmla="*/ 89 w 1006"/>
                <a:gd name="T17" fmla="*/ 810 h 995"/>
                <a:gd name="T18" fmla="*/ 57 w 1006"/>
                <a:gd name="T19" fmla="*/ 995 h 995"/>
                <a:gd name="T20" fmla="*/ 208 w 1006"/>
                <a:gd name="T21" fmla="*/ 844 h 995"/>
                <a:gd name="T22" fmla="*/ 445 w 1006"/>
                <a:gd name="T23" fmla="*/ 621 h 995"/>
                <a:gd name="T24" fmla="*/ 578 w 1006"/>
                <a:gd name="T25" fmla="*/ 621 h 995"/>
                <a:gd name="T26" fmla="*/ 616 w 1006"/>
                <a:gd name="T27" fmla="*/ 537 h 995"/>
                <a:gd name="T28" fmla="*/ 674 w 1006"/>
                <a:gd name="T29" fmla="*/ 525 h 995"/>
                <a:gd name="T30" fmla="*/ 969 w 1006"/>
                <a:gd name="T31" fmla="*/ 97 h 995"/>
                <a:gd name="T32" fmla="*/ 392 w 1006"/>
                <a:gd name="T33" fmla="*/ 325 h 995"/>
                <a:gd name="T34" fmla="*/ 404 w 1006"/>
                <a:gd name="T35" fmla="*/ 312 h 995"/>
                <a:gd name="T36" fmla="*/ 436 w 1006"/>
                <a:gd name="T37" fmla="*/ 281 h 995"/>
                <a:gd name="T38" fmla="*/ 215 w 1006"/>
                <a:gd name="T39" fmla="*/ 1 h 995"/>
                <a:gd name="T40" fmla="*/ 280 w 1006"/>
                <a:gd name="T41" fmla="*/ 160 h 995"/>
                <a:gd name="T42" fmla="*/ 21 w 1006"/>
                <a:gd name="T43" fmla="*/ 195 h 995"/>
                <a:gd name="T44" fmla="*/ 232 w 1006"/>
                <a:gd name="T45" fmla="*/ 447 h 995"/>
                <a:gd name="T46" fmla="*/ 303 w 1006"/>
                <a:gd name="T47" fmla="*/ 433 h 995"/>
                <a:gd name="T48" fmla="*/ 363 w 1006"/>
                <a:gd name="T49" fmla="*/ 354 h 995"/>
                <a:gd name="T50" fmla="*/ 672 w 1006"/>
                <a:gd name="T51" fmla="*/ 606 h 995"/>
                <a:gd name="T52" fmla="*/ 617 w 1006"/>
                <a:gd name="T53" fmla="*/ 660 h 995"/>
                <a:gd name="T54" fmla="*/ 741 w 1006"/>
                <a:gd name="T55" fmla="*/ 871 h 995"/>
                <a:gd name="T56" fmla="*/ 869 w 1006"/>
                <a:gd name="T57" fmla="*/ 995 h 995"/>
                <a:gd name="T58" fmla="*/ 980 w 1006"/>
                <a:gd name="T59" fmla="*/ 825 h 995"/>
                <a:gd name="T60" fmla="*/ 702 w 1006"/>
                <a:gd name="T61" fmla="*/ 576 h 995"/>
                <a:gd name="T62" fmla="*/ 658 w 1006"/>
                <a:gd name="T63" fmla="*/ 57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06" h="995">
                  <a:moveTo>
                    <a:pt x="857" y="806"/>
                  </a:moveTo>
                  <a:cubicBezTo>
                    <a:pt x="886" y="806"/>
                    <a:pt x="909" y="829"/>
                    <a:pt x="909" y="858"/>
                  </a:cubicBezTo>
                  <a:cubicBezTo>
                    <a:pt x="909" y="887"/>
                    <a:pt x="886" y="910"/>
                    <a:pt x="857" y="910"/>
                  </a:cubicBezTo>
                  <a:cubicBezTo>
                    <a:pt x="828" y="910"/>
                    <a:pt x="805" y="887"/>
                    <a:pt x="805" y="858"/>
                  </a:cubicBezTo>
                  <a:cubicBezTo>
                    <a:pt x="805" y="829"/>
                    <a:pt x="828" y="806"/>
                    <a:pt x="857" y="806"/>
                  </a:cubicBezTo>
                  <a:close/>
                  <a:moveTo>
                    <a:pt x="969" y="97"/>
                  </a:moveTo>
                  <a:lnTo>
                    <a:pt x="900" y="28"/>
                  </a:lnTo>
                  <a:cubicBezTo>
                    <a:pt x="882" y="9"/>
                    <a:pt x="858" y="0"/>
                    <a:pt x="834" y="0"/>
                  </a:cubicBezTo>
                  <a:cubicBezTo>
                    <a:pt x="810" y="0"/>
                    <a:pt x="786" y="9"/>
                    <a:pt x="767" y="28"/>
                  </a:cubicBezTo>
                  <a:lnTo>
                    <a:pt x="472" y="323"/>
                  </a:lnTo>
                  <a:cubicBezTo>
                    <a:pt x="481" y="340"/>
                    <a:pt x="475" y="367"/>
                    <a:pt x="460" y="381"/>
                  </a:cubicBezTo>
                  <a:cubicBezTo>
                    <a:pt x="451" y="391"/>
                    <a:pt x="435" y="397"/>
                    <a:pt x="421" y="397"/>
                  </a:cubicBezTo>
                  <a:cubicBezTo>
                    <a:pt x="414" y="397"/>
                    <a:pt x="408" y="396"/>
                    <a:pt x="402" y="393"/>
                  </a:cubicBezTo>
                  <a:lnTo>
                    <a:pt x="376" y="419"/>
                  </a:lnTo>
                  <a:cubicBezTo>
                    <a:pt x="340" y="455"/>
                    <a:pt x="340" y="515"/>
                    <a:pt x="376" y="552"/>
                  </a:cubicBezTo>
                  <a:lnTo>
                    <a:pt x="381" y="556"/>
                  </a:lnTo>
                  <a:lnTo>
                    <a:pt x="151" y="787"/>
                  </a:lnTo>
                  <a:lnTo>
                    <a:pt x="89" y="810"/>
                  </a:lnTo>
                  <a:lnTo>
                    <a:pt x="0" y="938"/>
                  </a:lnTo>
                  <a:lnTo>
                    <a:pt x="57" y="995"/>
                  </a:lnTo>
                  <a:lnTo>
                    <a:pt x="185" y="906"/>
                  </a:lnTo>
                  <a:lnTo>
                    <a:pt x="208" y="844"/>
                  </a:lnTo>
                  <a:lnTo>
                    <a:pt x="439" y="614"/>
                  </a:lnTo>
                  <a:lnTo>
                    <a:pt x="445" y="621"/>
                  </a:lnTo>
                  <a:cubicBezTo>
                    <a:pt x="464" y="639"/>
                    <a:pt x="488" y="648"/>
                    <a:pt x="512" y="648"/>
                  </a:cubicBezTo>
                  <a:cubicBezTo>
                    <a:pt x="536" y="648"/>
                    <a:pt x="560" y="639"/>
                    <a:pt x="578" y="621"/>
                  </a:cubicBezTo>
                  <a:lnTo>
                    <a:pt x="604" y="595"/>
                  </a:lnTo>
                  <a:cubicBezTo>
                    <a:pt x="596" y="577"/>
                    <a:pt x="602" y="551"/>
                    <a:pt x="616" y="537"/>
                  </a:cubicBezTo>
                  <a:cubicBezTo>
                    <a:pt x="626" y="527"/>
                    <a:pt x="642" y="521"/>
                    <a:pt x="656" y="521"/>
                  </a:cubicBezTo>
                  <a:cubicBezTo>
                    <a:pt x="662" y="521"/>
                    <a:pt x="669" y="522"/>
                    <a:pt x="674" y="525"/>
                  </a:cubicBezTo>
                  <a:lnTo>
                    <a:pt x="969" y="230"/>
                  </a:lnTo>
                  <a:cubicBezTo>
                    <a:pt x="1006" y="193"/>
                    <a:pt x="1006" y="133"/>
                    <a:pt x="969" y="97"/>
                  </a:cubicBezTo>
                  <a:close/>
                  <a:moveTo>
                    <a:pt x="363" y="354"/>
                  </a:moveTo>
                  <a:lnTo>
                    <a:pt x="392" y="325"/>
                  </a:lnTo>
                  <a:lnTo>
                    <a:pt x="418" y="338"/>
                  </a:lnTo>
                  <a:lnTo>
                    <a:pt x="404" y="312"/>
                  </a:lnTo>
                  <a:lnTo>
                    <a:pt x="433" y="284"/>
                  </a:lnTo>
                  <a:lnTo>
                    <a:pt x="436" y="281"/>
                  </a:lnTo>
                  <a:cubicBezTo>
                    <a:pt x="442" y="264"/>
                    <a:pt x="446" y="248"/>
                    <a:pt x="446" y="233"/>
                  </a:cubicBezTo>
                  <a:cubicBezTo>
                    <a:pt x="446" y="115"/>
                    <a:pt x="333" y="0"/>
                    <a:pt x="215" y="1"/>
                  </a:cubicBezTo>
                  <a:cubicBezTo>
                    <a:pt x="214" y="1"/>
                    <a:pt x="201" y="15"/>
                    <a:pt x="193" y="22"/>
                  </a:cubicBezTo>
                  <a:cubicBezTo>
                    <a:pt x="288" y="117"/>
                    <a:pt x="280" y="102"/>
                    <a:pt x="280" y="160"/>
                  </a:cubicBezTo>
                  <a:cubicBezTo>
                    <a:pt x="280" y="207"/>
                    <a:pt x="205" y="282"/>
                    <a:pt x="159" y="282"/>
                  </a:cubicBezTo>
                  <a:cubicBezTo>
                    <a:pt x="99" y="282"/>
                    <a:pt x="118" y="291"/>
                    <a:pt x="21" y="195"/>
                  </a:cubicBezTo>
                  <a:cubicBezTo>
                    <a:pt x="14" y="202"/>
                    <a:pt x="0" y="215"/>
                    <a:pt x="0" y="216"/>
                  </a:cubicBezTo>
                  <a:cubicBezTo>
                    <a:pt x="2" y="334"/>
                    <a:pt x="113" y="447"/>
                    <a:pt x="232" y="447"/>
                  </a:cubicBezTo>
                  <a:cubicBezTo>
                    <a:pt x="253" y="447"/>
                    <a:pt x="276" y="440"/>
                    <a:pt x="299" y="429"/>
                  </a:cubicBezTo>
                  <a:lnTo>
                    <a:pt x="303" y="433"/>
                  </a:lnTo>
                  <a:cubicBezTo>
                    <a:pt x="310" y="414"/>
                    <a:pt x="322" y="395"/>
                    <a:pt x="337" y="380"/>
                  </a:cubicBezTo>
                  <a:lnTo>
                    <a:pt x="363" y="354"/>
                  </a:lnTo>
                  <a:close/>
                  <a:moveTo>
                    <a:pt x="658" y="579"/>
                  </a:moveTo>
                  <a:lnTo>
                    <a:pt x="672" y="606"/>
                  </a:lnTo>
                  <a:lnTo>
                    <a:pt x="644" y="634"/>
                  </a:lnTo>
                  <a:lnTo>
                    <a:pt x="617" y="660"/>
                  </a:lnTo>
                  <a:cubicBezTo>
                    <a:pt x="602" y="675"/>
                    <a:pt x="584" y="687"/>
                    <a:pt x="564" y="694"/>
                  </a:cubicBezTo>
                  <a:lnTo>
                    <a:pt x="741" y="871"/>
                  </a:lnTo>
                  <a:lnTo>
                    <a:pt x="824" y="983"/>
                  </a:lnTo>
                  <a:lnTo>
                    <a:pt x="869" y="995"/>
                  </a:lnTo>
                  <a:lnTo>
                    <a:pt x="992" y="871"/>
                  </a:lnTo>
                  <a:lnTo>
                    <a:pt x="980" y="825"/>
                  </a:lnTo>
                  <a:lnTo>
                    <a:pt x="869" y="743"/>
                  </a:lnTo>
                  <a:lnTo>
                    <a:pt x="702" y="576"/>
                  </a:lnTo>
                  <a:lnTo>
                    <a:pt x="685" y="592"/>
                  </a:lnTo>
                  <a:lnTo>
                    <a:pt x="658" y="5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TextBox 45">
              <a:extLst>
                <a:ext uri="{FF2B5EF4-FFF2-40B4-BE49-F238E27FC236}">
                  <a16:creationId xmlns:a16="http://schemas.microsoft.com/office/drawing/2014/main" id="{63E7195C-2DD8-4FE7-B6D7-347D868670F9}"/>
                </a:ext>
              </a:extLst>
            </p:cNvPr>
            <p:cNvSpPr txBox="1"/>
            <p:nvPr/>
          </p:nvSpPr>
          <p:spPr>
            <a:xfrm>
              <a:off x="2069207" y="4643755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22" name="TextBox 46">
              <a:extLst>
                <a:ext uri="{FF2B5EF4-FFF2-40B4-BE49-F238E27FC236}">
                  <a16:creationId xmlns:a16="http://schemas.microsoft.com/office/drawing/2014/main" id="{A0E8BC90-1809-4841-A166-2C1FE7CE356D}"/>
                </a:ext>
              </a:extLst>
            </p:cNvPr>
            <p:cNvSpPr txBox="1"/>
            <p:nvPr/>
          </p:nvSpPr>
          <p:spPr>
            <a:xfrm>
              <a:off x="1935100" y="5111060"/>
              <a:ext cx="2249414" cy="80146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Freeform 9">
            <a:extLst>
              <a:ext uri="{FF2B5EF4-FFF2-40B4-BE49-F238E27FC236}">
                <a16:creationId xmlns:a16="http://schemas.microsoft.com/office/drawing/2014/main" id="{2E7D6C55-4FE8-42DC-A6B3-4DA0BE0018EC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5027238" y="1879325"/>
            <a:ext cx="2044927" cy="2047295"/>
          </a:xfrm>
          <a:prstGeom prst="rect">
            <a:avLst/>
          </a:prstGeom>
          <a:noFill/>
          <a:ln w="28575">
            <a:solidFill>
              <a:srgbClr val="5465F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TextBox 45">
            <a:extLst>
              <a:ext uri="{FF2B5EF4-FFF2-40B4-BE49-F238E27FC236}">
                <a16:creationId xmlns:a16="http://schemas.microsoft.com/office/drawing/2014/main" id="{06562521-8773-4C77-8ADD-114E5D518E33}"/>
              </a:ext>
            </a:extLst>
          </p:cNvPr>
          <p:cNvSpPr txBox="1"/>
          <p:nvPr/>
        </p:nvSpPr>
        <p:spPr>
          <a:xfrm>
            <a:off x="5059101" y="4643755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zh-CN" altLang="en-US" sz="2000" b="1" kern="900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7908B4B2-007D-4FF2-9B4C-130EE9C31B93}"/>
              </a:ext>
            </a:extLst>
          </p:cNvPr>
          <p:cNvSpPr txBox="1"/>
          <p:nvPr/>
        </p:nvSpPr>
        <p:spPr>
          <a:xfrm>
            <a:off x="4924994" y="5111060"/>
            <a:ext cx="2249414" cy="801468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380DD7-DF89-4288-953B-E84E07D10BCE}"/>
              </a:ext>
            </a:extLst>
          </p:cNvPr>
          <p:cNvGrpSpPr/>
          <p:nvPr/>
        </p:nvGrpSpPr>
        <p:grpSpPr>
          <a:xfrm>
            <a:off x="8078211" y="1880509"/>
            <a:ext cx="2249414" cy="4032168"/>
            <a:chOff x="8241534" y="1880509"/>
            <a:chExt cx="2249414" cy="4032168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580F0C0-B615-463C-8E28-E805024379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653471" y="2192106"/>
              <a:ext cx="1419364" cy="1421732"/>
            </a:xfrm>
            <a:prstGeom prst="rect">
              <a:avLst/>
            </a:prstGeom>
            <a:solidFill>
              <a:srgbClr val="5465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18B7794-030E-457B-9A60-F5571F9BAEEA}"/>
                </a:ext>
              </a:extLst>
            </p:cNvPr>
            <p:cNvGrpSpPr/>
            <p:nvPr/>
          </p:nvGrpSpPr>
          <p:grpSpPr>
            <a:xfrm>
              <a:off x="8888052" y="2481756"/>
              <a:ext cx="950202" cy="881859"/>
              <a:chOff x="8888105" y="2481756"/>
              <a:chExt cx="950202" cy="881859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CC362DFE-5F7E-4438-A903-EA311802C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11127" y="2481756"/>
                <a:ext cx="452453" cy="300646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37">
                <a:extLst>
                  <a:ext uri="{FF2B5EF4-FFF2-40B4-BE49-F238E27FC236}">
                    <a16:creationId xmlns:a16="http://schemas.microsoft.com/office/drawing/2014/main" id="{23464FB3-1FE4-418A-A1F7-FB656A1FD4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66294" y="2660393"/>
                <a:ext cx="472013" cy="494214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38">
                <a:extLst>
                  <a:ext uri="{FF2B5EF4-FFF2-40B4-BE49-F238E27FC236}">
                    <a16:creationId xmlns:a16="http://schemas.microsoft.com/office/drawing/2014/main" id="{D694EE53-D969-4CE7-81CC-DC05EBBE2A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88105" y="2792181"/>
                <a:ext cx="571871" cy="571434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0DD27D9-7260-4127-A9A4-5156F43FB40F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8340690" y="1879325"/>
              <a:ext cx="2044927" cy="204729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TextBox 45">
              <a:extLst>
                <a:ext uri="{FF2B5EF4-FFF2-40B4-BE49-F238E27FC236}">
                  <a16:creationId xmlns:a16="http://schemas.microsoft.com/office/drawing/2014/main" id="{D4D2A43F-56DB-478F-A6B2-53E37320D791}"/>
                </a:ext>
              </a:extLst>
            </p:cNvPr>
            <p:cNvSpPr txBox="1"/>
            <p:nvPr/>
          </p:nvSpPr>
          <p:spPr>
            <a:xfrm>
              <a:off x="8372553" y="4643755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8AE8A85B-F333-4ED5-8D17-F528D40E515D}"/>
                </a:ext>
              </a:extLst>
            </p:cNvPr>
            <p:cNvSpPr txBox="1"/>
            <p:nvPr/>
          </p:nvSpPr>
          <p:spPr>
            <a:xfrm>
              <a:off x="8241534" y="5111209"/>
              <a:ext cx="2249414" cy="80146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</a:p>
        </p:txBody>
      </p:sp>
    </p:spTree>
    <p:extLst>
      <p:ext uri="{BB962C8B-B14F-4D97-AF65-F5344CB8AC3E}">
        <p14:creationId xmlns:p14="http://schemas.microsoft.com/office/powerpoint/2010/main" val="152875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2">
            <a:extLst>
              <a:ext uri="{FF2B5EF4-FFF2-40B4-BE49-F238E27FC236}">
                <a16:creationId xmlns:a16="http://schemas.microsoft.com/office/drawing/2014/main" id="{7E454C04-9BD6-485A-B247-10DCCA450499}"/>
              </a:ext>
            </a:extLst>
          </p:cNvPr>
          <p:cNvSpPr/>
          <p:nvPr/>
        </p:nvSpPr>
        <p:spPr bwMode="auto">
          <a:xfrm>
            <a:off x="6148560" y="2060575"/>
            <a:ext cx="1551433" cy="1795736"/>
          </a:xfrm>
          <a:custGeom>
            <a:avLst/>
            <a:gdLst>
              <a:gd name="T0" fmla="*/ 0 w 285"/>
              <a:gd name="T1" fmla="*/ 0 h 342"/>
              <a:gd name="T2" fmla="*/ 0 w 285"/>
              <a:gd name="T3" fmla="*/ 68 h 342"/>
              <a:gd name="T4" fmla="*/ 52 w 285"/>
              <a:gd name="T5" fmla="*/ 143 h 342"/>
              <a:gd name="T6" fmla="*/ 0 w 285"/>
              <a:gd name="T7" fmla="*/ 217 h 342"/>
              <a:gd name="T8" fmla="*/ 0 w 285"/>
              <a:gd name="T9" fmla="*/ 285 h 342"/>
              <a:gd name="T10" fmla="*/ 86 w 285"/>
              <a:gd name="T11" fmla="*/ 285 h 342"/>
              <a:gd name="T12" fmla="*/ 142 w 285"/>
              <a:gd name="T13" fmla="*/ 342 h 342"/>
              <a:gd name="T14" fmla="*/ 199 w 285"/>
              <a:gd name="T15" fmla="*/ 285 h 342"/>
              <a:gd name="T16" fmla="*/ 285 w 285"/>
              <a:gd name="T17" fmla="*/ 285 h 342"/>
              <a:gd name="T18" fmla="*/ 285 w 285"/>
              <a:gd name="T19" fmla="*/ 0 h 342"/>
              <a:gd name="T20" fmla="*/ 0 w 285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30" y="79"/>
                  <a:pt x="52" y="108"/>
                  <a:pt x="52" y="143"/>
                </a:cubicBezTo>
                <a:cubicBezTo>
                  <a:pt x="52" y="177"/>
                  <a:pt x="30" y="206"/>
                  <a:pt x="0" y="217"/>
                </a:cubicBezTo>
                <a:cubicBezTo>
                  <a:pt x="0" y="285"/>
                  <a:pt x="0" y="285"/>
                  <a:pt x="0" y="285"/>
                </a:cubicBezTo>
                <a:cubicBezTo>
                  <a:pt x="86" y="285"/>
                  <a:pt x="86" y="285"/>
                  <a:pt x="86" y="285"/>
                </a:cubicBezTo>
                <a:cubicBezTo>
                  <a:pt x="86" y="316"/>
                  <a:pt x="111" y="342"/>
                  <a:pt x="142" y="342"/>
                </a:cubicBezTo>
                <a:cubicBezTo>
                  <a:pt x="173" y="342"/>
                  <a:pt x="199" y="316"/>
                  <a:pt x="199" y="285"/>
                </a:cubicBezTo>
                <a:cubicBezTo>
                  <a:pt x="285" y="285"/>
                  <a:pt x="285" y="285"/>
                  <a:pt x="285" y="285"/>
                </a:cubicBezTo>
                <a:cubicBezTo>
                  <a:pt x="285" y="0"/>
                  <a:pt x="285" y="0"/>
                  <a:pt x="28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 spc="300">
              <a:cs typeface="+mn-ea"/>
              <a:sym typeface="+mn-lt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E92DB08D-B0E7-43E3-ADE7-399C66EE0D7F}"/>
              </a:ext>
            </a:extLst>
          </p:cNvPr>
          <p:cNvSpPr/>
          <p:nvPr/>
        </p:nvSpPr>
        <p:spPr bwMode="auto">
          <a:xfrm>
            <a:off x="5839657" y="3704997"/>
            <a:ext cx="1860336" cy="1497558"/>
          </a:xfrm>
          <a:custGeom>
            <a:avLst/>
            <a:gdLst>
              <a:gd name="T0" fmla="*/ 274 w 342"/>
              <a:gd name="T1" fmla="*/ 0 h 285"/>
              <a:gd name="T2" fmla="*/ 199 w 342"/>
              <a:gd name="T3" fmla="*/ 52 h 285"/>
              <a:gd name="T4" fmla="*/ 124 w 342"/>
              <a:gd name="T5" fmla="*/ 0 h 285"/>
              <a:gd name="T6" fmla="*/ 57 w 342"/>
              <a:gd name="T7" fmla="*/ 0 h 285"/>
              <a:gd name="T8" fmla="*/ 57 w 342"/>
              <a:gd name="T9" fmla="*/ 86 h 285"/>
              <a:gd name="T10" fmla="*/ 0 w 342"/>
              <a:gd name="T11" fmla="*/ 142 h 285"/>
              <a:gd name="T12" fmla="*/ 57 w 342"/>
              <a:gd name="T13" fmla="*/ 199 h 285"/>
              <a:gd name="T14" fmla="*/ 57 w 342"/>
              <a:gd name="T15" fmla="*/ 285 h 285"/>
              <a:gd name="T16" fmla="*/ 342 w 342"/>
              <a:gd name="T17" fmla="*/ 285 h 285"/>
              <a:gd name="T18" fmla="*/ 342 w 342"/>
              <a:gd name="T19" fmla="*/ 0 h 285"/>
              <a:gd name="T20" fmla="*/ 274 w 342"/>
              <a:gd name="T2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" h="285">
                <a:moveTo>
                  <a:pt x="274" y="0"/>
                </a:moveTo>
                <a:cubicBezTo>
                  <a:pt x="263" y="30"/>
                  <a:pt x="234" y="52"/>
                  <a:pt x="199" y="52"/>
                </a:cubicBezTo>
                <a:cubicBezTo>
                  <a:pt x="165" y="52"/>
                  <a:pt x="136" y="30"/>
                  <a:pt x="12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86"/>
                  <a:pt x="57" y="86"/>
                  <a:pt x="57" y="86"/>
                </a:cubicBezTo>
                <a:cubicBezTo>
                  <a:pt x="25" y="86"/>
                  <a:pt x="0" y="111"/>
                  <a:pt x="0" y="142"/>
                </a:cubicBezTo>
                <a:cubicBezTo>
                  <a:pt x="0" y="173"/>
                  <a:pt x="25" y="199"/>
                  <a:pt x="57" y="199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0"/>
                  <a:pt x="342" y="0"/>
                  <a:pt x="342" y="0"/>
                </a:cubicBezTo>
                <a:lnTo>
                  <a:pt x="274" y="0"/>
                </a:lnTo>
                <a:close/>
              </a:path>
            </a:pathLst>
          </a:custGeom>
          <a:solidFill>
            <a:srgbClr val="5465FF"/>
          </a:solidFill>
          <a:ln>
            <a:noFill/>
          </a:ln>
        </p:spPr>
        <p:txBody>
          <a:bodyPr/>
          <a:lstStyle/>
          <a:p>
            <a:endParaRPr lang="zh-CN" altLang="en-US" spc="300" dirty="0">
              <a:cs typeface="+mn-ea"/>
              <a:sym typeface="+mn-lt"/>
            </a:endParaRPr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DFF3D907-DDF2-4825-AE38-BE4D1AB3CE60}"/>
              </a:ext>
            </a:extLst>
          </p:cNvPr>
          <p:cNvSpPr/>
          <p:nvPr/>
        </p:nvSpPr>
        <p:spPr bwMode="auto">
          <a:xfrm>
            <a:off x="4444983" y="3404595"/>
            <a:ext cx="1551431" cy="1797960"/>
          </a:xfrm>
          <a:custGeom>
            <a:avLst/>
            <a:gdLst>
              <a:gd name="T0" fmla="*/ 285 w 285"/>
              <a:gd name="T1" fmla="*/ 124 h 342"/>
              <a:gd name="T2" fmla="*/ 285 w 285"/>
              <a:gd name="T3" fmla="*/ 57 h 342"/>
              <a:gd name="T4" fmla="*/ 199 w 285"/>
              <a:gd name="T5" fmla="*/ 57 h 342"/>
              <a:gd name="T6" fmla="*/ 142 w 285"/>
              <a:gd name="T7" fmla="*/ 0 h 342"/>
              <a:gd name="T8" fmla="*/ 86 w 285"/>
              <a:gd name="T9" fmla="*/ 57 h 342"/>
              <a:gd name="T10" fmla="*/ 0 w 285"/>
              <a:gd name="T11" fmla="*/ 57 h 342"/>
              <a:gd name="T12" fmla="*/ 0 w 285"/>
              <a:gd name="T13" fmla="*/ 342 h 342"/>
              <a:gd name="T14" fmla="*/ 285 w 285"/>
              <a:gd name="T15" fmla="*/ 342 h 342"/>
              <a:gd name="T16" fmla="*/ 285 w 285"/>
              <a:gd name="T17" fmla="*/ 274 h 342"/>
              <a:gd name="T18" fmla="*/ 233 w 285"/>
              <a:gd name="T19" fmla="*/ 199 h 342"/>
              <a:gd name="T20" fmla="*/ 285 w 285"/>
              <a:gd name="T21" fmla="*/ 1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285" y="124"/>
                </a:moveTo>
                <a:cubicBezTo>
                  <a:pt x="285" y="57"/>
                  <a:pt x="285" y="57"/>
                  <a:pt x="285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25"/>
                  <a:pt x="174" y="0"/>
                  <a:pt x="142" y="0"/>
                </a:cubicBezTo>
                <a:cubicBezTo>
                  <a:pt x="111" y="0"/>
                  <a:pt x="86" y="25"/>
                  <a:pt x="8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2"/>
                  <a:pt x="0" y="342"/>
                  <a:pt x="0" y="342"/>
                </a:cubicBezTo>
                <a:cubicBezTo>
                  <a:pt x="285" y="342"/>
                  <a:pt x="285" y="342"/>
                  <a:pt x="285" y="342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55" y="263"/>
                  <a:pt x="233" y="234"/>
                  <a:pt x="233" y="199"/>
                </a:cubicBezTo>
                <a:cubicBezTo>
                  <a:pt x="233" y="165"/>
                  <a:pt x="255" y="136"/>
                  <a:pt x="285" y="1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 spc="300" dirty="0">
              <a:cs typeface="+mn-ea"/>
              <a:sym typeface="+mn-lt"/>
            </a:endParaRPr>
          </a:p>
        </p:txBody>
      </p:sp>
      <p:sp>
        <p:nvSpPr>
          <p:cNvPr id="24" name="Freeform 25">
            <a:extLst>
              <a:ext uri="{FF2B5EF4-FFF2-40B4-BE49-F238E27FC236}">
                <a16:creationId xmlns:a16="http://schemas.microsoft.com/office/drawing/2014/main" id="{AB49B254-0BF1-45C1-A191-44F8A29ACEEE}"/>
              </a:ext>
            </a:extLst>
          </p:cNvPr>
          <p:cNvSpPr/>
          <p:nvPr/>
        </p:nvSpPr>
        <p:spPr bwMode="auto">
          <a:xfrm>
            <a:off x="4444983" y="2060575"/>
            <a:ext cx="1855724" cy="1497559"/>
          </a:xfrm>
          <a:custGeom>
            <a:avLst/>
            <a:gdLst>
              <a:gd name="T0" fmla="*/ 217 w 341"/>
              <a:gd name="T1" fmla="*/ 285 h 285"/>
              <a:gd name="T2" fmla="*/ 285 w 341"/>
              <a:gd name="T3" fmla="*/ 285 h 285"/>
              <a:gd name="T4" fmla="*/ 285 w 341"/>
              <a:gd name="T5" fmla="*/ 199 h 285"/>
              <a:gd name="T6" fmla="*/ 341 w 341"/>
              <a:gd name="T7" fmla="*/ 143 h 285"/>
              <a:gd name="T8" fmla="*/ 285 w 341"/>
              <a:gd name="T9" fmla="*/ 86 h 285"/>
              <a:gd name="T10" fmla="*/ 285 w 341"/>
              <a:gd name="T11" fmla="*/ 0 h 285"/>
              <a:gd name="T12" fmla="*/ 0 w 341"/>
              <a:gd name="T13" fmla="*/ 0 h 285"/>
              <a:gd name="T14" fmla="*/ 0 w 341"/>
              <a:gd name="T15" fmla="*/ 285 h 285"/>
              <a:gd name="T16" fmla="*/ 68 w 341"/>
              <a:gd name="T17" fmla="*/ 285 h 285"/>
              <a:gd name="T18" fmla="*/ 142 w 341"/>
              <a:gd name="T19" fmla="*/ 233 h 285"/>
              <a:gd name="T20" fmla="*/ 217 w 341"/>
              <a:gd name="T2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285">
                <a:moveTo>
                  <a:pt x="217" y="285"/>
                </a:moveTo>
                <a:cubicBezTo>
                  <a:pt x="285" y="285"/>
                  <a:pt x="285" y="285"/>
                  <a:pt x="285" y="285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316" y="199"/>
                  <a:pt x="341" y="174"/>
                  <a:pt x="341" y="143"/>
                </a:cubicBezTo>
                <a:cubicBezTo>
                  <a:pt x="341" y="111"/>
                  <a:pt x="316" y="86"/>
                  <a:pt x="285" y="86"/>
                </a:cubicBezTo>
                <a:cubicBezTo>
                  <a:pt x="285" y="0"/>
                  <a:pt x="285" y="0"/>
                  <a:pt x="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5"/>
                  <a:pt x="0" y="285"/>
                  <a:pt x="0" y="285"/>
                </a:cubicBezTo>
                <a:cubicBezTo>
                  <a:pt x="68" y="285"/>
                  <a:pt x="68" y="285"/>
                  <a:pt x="68" y="285"/>
                </a:cubicBezTo>
                <a:cubicBezTo>
                  <a:pt x="79" y="255"/>
                  <a:pt x="108" y="233"/>
                  <a:pt x="142" y="233"/>
                </a:cubicBezTo>
                <a:cubicBezTo>
                  <a:pt x="177" y="233"/>
                  <a:pt x="206" y="255"/>
                  <a:pt x="217" y="285"/>
                </a:cubicBezTo>
                <a:close/>
              </a:path>
            </a:pathLst>
          </a:custGeom>
          <a:solidFill>
            <a:srgbClr val="5465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spc="300" dirty="0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CB5E8D-2585-4ACE-90D2-EDE7DC76BA02}"/>
              </a:ext>
            </a:extLst>
          </p:cNvPr>
          <p:cNvSpPr/>
          <p:nvPr/>
        </p:nvSpPr>
        <p:spPr>
          <a:xfrm>
            <a:off x="4758613" y="2417086"/>
            <a:ext cx="924168" cy="63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>
                <a:cs typeface="+mn-ea"/>
                <a:sym typeface="+mn-lt"/>
              </a:rPr>
              <a:t>01</a:t>
            </a:r>
            <a:endParaRPr lang="zh-CN" altLang="en-US" sz="2400" spc="300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1AF50A4-7F5A-4DB8-A99E-9896CF54F345}"/>
              </a:ext>
            </a:extLst>
          </p:cNvPr>
          <p:cNvSpPr/>
          <p:nvPr/>
        </p:nvSpPr>
        <p:spPr>
          <a:xfrm>
            <a:off x="6549720" y="2424896"/>
            <a:ext cx="924168" cy="63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35D423-C5F6-47E3-AD65-AF40516B1590}"/>
              </a:ext>
            </a:extLst>
          </p:cNvPr>
          <p:cNvSpPr/>
          <p:nvPr/>
        </p:nvSpPr>
        <p:spPr>
          <a:xfrm>
            <a:off x="4758611" y="4138277"/>
            <a:ext cx="924168" cy="63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4129F8-93B5-4103-9D94-5E1F44CE5022}"/>
              </a:ext>
            </a:extLst>
          </p:cNvPr>
          <p:cNvSpPr/>
          <p:nvPr/>
        </p:nvSpPr>
        <p:spPr>
          <a:xfrm>
            <a:off x="6466920" y="4138277"/>
            <a:ext cx="924168" cy="63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>
                <a:cs typeface="+mn-ea"/>
                <a:sym typeface="+mn-lt"/>
              </a:rPr>
              <a:t>04</a:t>
            </a:r>
            <a:endParaRPr lang="zh-CN" altLang="en-US" sz="2400" spc="300" dirty="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829C2F-0996-45CA-8C10-8E06F66A40EE}"/>
              </a:ext>
            </a:extLst>
          </p:cNvPr>
          <p:cNvGrpSpPr/>
          <p:nvPr/>
        </p:nvGrpSpPr>
        <p:grpSpPr>
          <a:xfrm>
            <a:off x="1764175" y="2003891"/>
            <a:ext cx="2431795" cy="3522070"/>
            <a:chOff x="1715092" y="2003891"/>
            <a:chExt cx="2431795" cy="3522070"/>
          </a:xfrm>
        </p:grpSpPr>
        <p:sp>
          <p:nvSpPr>
            <p:cNvPr id="31" name="TextBox 45">
              <a:extLst>
                <a:ext uri="{FF2B5EF4-FFF2-40B4-BE49-F238E27FC236}">
                  <a16:creationId xmlns:a16="http://schemas.microsoft.com/office/drawing/2014/main" id="{405A0A49-5A97-4C8D-9F2D-8CD0F9442E62}"/>
                </a:ext>
              </a:extLst>
            </p:cNvPr>
            <p:cNvSpPr txBox="1"/>
            <p:nvPr/>
          </p:nvSpPr>
          <p:spPr>
            <a:xfrm>
              <a:off x="2165687" y="2003891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2" name="TextBox 46">
              <a:extLst>
                <a:ext uri="{FF2B5EF4-FFF2-40B4-BE49-F238E27FC236}">
                  <a16:creationId xmlns:a16="http://schemas.microsoft.com/office/drawing/2014/main" id="{DA73BD36-6D1A-42C6-93BD-85FF05EBB0ED}"/>
                </a:ext>
              </a:extLst>
            </p:cNvPr>
            <p:cNvSpPr txBox="1"/>
            <p:nvPr/>
          </p:nvSpPr>
          <p:spPr>
            <a:xfrm>
              <a:off x="1715092" y="2565786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45">
              <a:extLst>
                <a:ext uri="{FF2B5EF4-FFF2-40B4-BE49-F238E27FC236}">
                  <a16:creationId xmlns:a16="http://schemas.microsoft.com/office/drawing/2014/main" id="{9653C576-0178-41B0-97F0-FCAEB81C1A51}"/>
                </a:ext>
              </a:extLst>
            </p:cNvPr>
            <p:cNvSpPr txBox="1"/>
            <p:nvPr/>
          </p:nvSpPr>
          <p:spPr>
            <a:xfrm>
              <a:off x="2165687" y="4149556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035ED88C-7737-4826-8820-14A2D78CA520}"/>
                </a:ext>
              </a:extLst>
            </p:cNvPr>
            <p:cNvSpPr txBox="1"/>
            <p:nvPr/>
          </p:nvSpPr>
          <p:spPr>
            <a:xfrm>
              <a:off x="1715092" y="4711451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0899CA-7830-498A-91D7-F5C99C7A466C}"/>
              </a:ext>
            </a:extLst>
          </p:cNvPr>
          <p:cNvGrpSpPr/>
          <p:nvPr/>
        </p:nvGrpSpPr>
        <p:grpSpPr>
          <a:xfrm>
            <a:off x="8004284" y="1996081"/>
            <a:ext cx="2423542" cy="3522070"/>
            <a:chOff x="8053366" y="1996081"/>
            <a:chExt cx="2423542" cy="3522070"/>
          </a:xfrm>
        </p:grpSpPr>
        <p:sp>
          <p:nvSpPr>
            <p:cNvPr id="37" name="TextBox 45">
              <a:extLst>
                <a:ext uri="{FF2B5EF4-FFF2-40B4-BE49-F238E27FC236}">
                  <a16:creationId xmlns:a16="http://schemas.microsoft.com/office/drawing/2014/main" id="{446CAC0C-A0D9-4030-8954-20D8BE3A41EF}"/>
                </a:ext>
              </a:extLst>
            </p:cNvPr>
            <p:cNvSpPr txBox="1"/>
            <p:nvPr/>
          </p:nvSpPr>
          <p:spPr>
            <a:xfrm>
              <a:off x="8053366" y="1996081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8" name="TextBox 46">
              <a:extLst>
                <a:ext uri="{FF2B5EF4-FFF2-40B4-BE49-F238E27FC236}">
                  <a16:creationId xmlns:a16="http://schemas.microsoft.com/office/drawing/2014/main" id="{09EBF095-993B-426B-9A7B-805EA1CFAF76}"/>
                </a:ext>
              </a:extLst>
            </p:cNvPr>
            <p:cNvSpPr txBox="1"/>
            <p:nvPr/>
          </p:nvSpPr>
          <p:spPr>
            <a:xfrm>
              <a:off x="8224319" y="2557976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Box 45">
              <a:extLst>
                <a:ext uri="{FF2B5EF4-FFF2-40B4-BE49-F238E27FC236}">
                  <a16:creationId xmlns:a16="http://schemas.microsoft.com/office/drawing/2014/main" id="{7DCC16C6-ABF1-4D60-8FDF-D82F81834379}"/>
                </a:ext>
              </a:extLst>
            </p:cNvPr>
            <p:cNvSpPr txBox="1"/>
            <p:nvPr/>
          </p:nvSpPr>
          <p:spPr>
            <a:xfrm>
              <a:off x="8053366" y="4141746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41" name="TextBox 46">
              <a:extLst>
                <a:ext uri="{FF2B5EF4-FFF2-40B4-BE49-F238E27FC236}">
                  <a16:creationId xmlns:a16="http://schemas.microsoft.com/office/drawing/2014/main" id="{BC8F84C6-8220-421F-B65B-92D74C542C4D}"/>
                </a:ext>
              </a:extLst>
            </p:cNvPr>
            <p:cNvSpPr txBox="1"/>
            <p:nvPr/>
          </p:nvSpPr>
          <p:spPr>
            <a:xfrm>
              <a:off x="8224319" y="4703641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</a:p>
        </p:txBody>
      </p:sp>
    </p:spTree>
    <p:extLst>
      <p:ext uri="{BB962C8B-B14F-4D97-AF65-F5344CB8AC3E}">
        <p14:creationId xmlns:p14="http://schemas.microsoft.com/office/powerpoint/2010/main" val="199635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40D5-3A83-4392-B923-A0B2EAEDBB37}"/>
              </a:ext>
            </a:extLst>
          </p:cNvPr>
          <p:cNvGrpSpPr/>
          <p:nvPr/>
        </p:nvGrpSpPr>
        <p:grpSpPr>
          <a:xfrm>
            <a:off x="1685915" y="1376106"/>
            <a:ext cx="9614061" cy="4231720"/>
            <a:chOff x="2107946" y="1803479"/>
            <a:chExt cx="9614061" cy="4231720"/>
          </a:xfrm>
        </p:grpSpPr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id="{2D8282CE-CAC6-445A-A2BD-4A3AC4DA96A7}"/>
                </a:ext>
              </a:extLst>
            </p:cNvPr>
            <p:cNvGrpSpPr/>
            <p:nvPr/>
          </p:nvGrpSpPr>
          <p:grpSpPr>
            <a:xfrm>
              <a:off x="7612786" y="1842900"/>
              <a:ext cx="1982980" cy="2403082"/>
              <a:chOff x="9683156" y="2245342"/>
              <a:chExt cx="1880262" cy="2278603"/>
            </a:xfrm>
            <a:effectLst>
              <a:outerShdw blurRad="368300" dir="13500000" sy="23000" kx="1200000" algn="br" rotWithShape="0">
                <a:prstClr val="black">
                  <a:alpha val="25000"/>
                </a:prstClr>
              </a:outerShdw>
            </a:effectLst>
          </p:grpSpPr>
          <p:sp>
            <p:nvSpPr>
              <p:cNvPr id="7" name="Freeform 63">
                <a:extLst>
                  <a:ext uri="{FF2B5EF4-FFF2-40B4-BE49-F238E27FC236}">
                    <a16:creationId xmlns:a16="http://schemas.microsoft.com/office/drawing/2014/main" id="{2B809BDD-0A53-4282-B2B4-FB636CA27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7382" y="2584406"/>
                <a:ext cx="1851810" cy="1939539"/>
              </a:xfrm>
              <a:custGeom>
                <a:avLst/>
                <a:gdLst>
                  <a:gd name="T0" fmla="*/ 1516 w 1562"/>
                  <a:gd name="T1" fmla="*/ 0 h 1636"/>
                  <a:gd name="T2" fmla="*/ 1562 w 1562"/>
                  <a:gd name="T3" fmla="*/ 11 h 1636"/>
                  <a:gd name="T4" fmla="*/ 781 w 1562"/>
                  <a:gd name="T5" fmla="*/ 1636 h 1636"/>
                  <a:gd name="T6" fmla="*/ 0 w 1562"/>
                  <a:gd name="T7" fmla="*/ 11 h 1636"/>
                  <a:gd name="T8" fmla="*/ 57 w 1562"/>
                  <a:gd name="T9" fmla="*/ 0 h 1636"/>
                  <a:gd name="T10" fmla="*/ 1516 w 1562"/>
                  <a:gd name="T11" fmla="*/ 0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2" h="1636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5465FF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 dirty="0">
                  <a:cs typeface="+mn-ea"/>
                  <a:sym typeface="+mn-lt"/>
                </a:endParaRPr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2BC5CF15-4ECA-44E6-8C8B-347706EA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3156" y="2245342"/>
                <a:ext cx="1880262" cy="6105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65">
              <a:extLst>
                <a:ext uri="{FF2B5EF4-FFF2-40B4-BE49-F238E27FC236}">
                  <a16:creationId xmlns:a16="http://schemas.microsoft.com/office/drawing/2014/main" id="{364D1C76-21EC-4D99-AEB3-3A071CF10937}"/>
                </a:ext>
              </a:extLst>
            </p:cNvPr>
            <p:cNvGrpSpPr/>
            <p:nvPr/>
          </p:nvGrpSpPr>
          <p:grpSpPr>
            <a:xfrm>
              <a:off x="4900248" y="2257375"/>
              <a:ext cx="1982980" cy="2403082"/>
              <a:chOff x="4666657" y="2245342"/>
              <a:chExt cx="1880262" cy="2278603"/>
            </a:xfrm>
            <a:effectLst>
              <a:outerShdw blurRad="368300" dir="13500000" sy="23000" kx="1200000" algn="br" rotWithShape="0">
                <a:prstClr val="black">
                  <a:alpha val="25000"/>
                </a:prstClr>
              </a:outerShdw>
            </a:effectLst>
          </p:grpSpPr>
          <p:sp>
            <p:nvSpPr>
              <p:cNvPr id="12" name="Freeform 66">
                <a:extLst>
                  <a:ext uri="{FF2B5EF4-FFF2-40B4-BE49-F238E27FC236}">
                    <a16:creationId xmlns:a16="http://schemas.microsoft.com/office/drawing/2014/main" id="{F60211CE-A4FB-428F-8CF3-8236BF9C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883" y="2584406"/>
                <a:ext cx="1851810" cy="1939539"/>
              </a:xfrm>
              <a:custGeom>
                <a:avLst/>
                <a:gdLst>
                  <a:gd name="T0" fmla="*/ 1516 w 1562"/>
                  <a:gd name="T1" fmla="*/ 0 h 1636"/>
                  <a:gd name="T2" fmla="*/ 1562 w 1562"/>
                  <a:gd name="T3" fmla="*/ 11 h 1636"/>
                  <a:gd name="T4" fmla="*/ 781 w 1562"/>
                  <a:gd name="T5" fmla="*/ 1636 h 1636"/>
                  <a:gd name="T6" fmla="*/ 0 w 1562"/>
                  <a:gd name="T7" fmla="*/ 11 h 1636"/>
                  <a:gd name="T8" fmla="*/ 57 w 1562"/>
                  <a:gd name="T9" fmla="*/ 0 h 1636"/>
                  <a:gd name="T10" fmla="*/ 1516 w 1562"/>
                  <a:gd name="T11" fmla="*/ 0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2" h="1636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 dirty="0">
                  <a:cs typeface="+mn-ea"/>
                  <a:sym typeface="+mn-lt"/>
                </a:endParaRPr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5E1BBE7D-A825-4210-A4B8-4EF2471AF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657" y="2245342"/>
                <a:ext cx="1880262" cy="6105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D67427C8-A5E5-4B78-B831-1ED1213CD4F6}"/>
                </a:ext>
              </a:extLst>
            </p:cNvPr>
            <p:cNvGrpSpPr/>
            <p:nvPr/>
          </p:nvGrpSpPr>
          <p:grpSpPr>
            <a:xfrm>
              <a:off x="2107946" y="2722488"/>
              <a:ext cx="1982980" cy="2403082"/>
              <a:chOff x="7146332" y="2245342"/>
              <a:chExt cx="1880262" cy="2278603"/>
            </a:xfrm>
            <a:effectLst>
              <a:outerShdw blurRad="368300" dir="13500000" sy="23000" kx="1200000" algn="br" rotWithShape="0">
                <a:prstClr val="black">
                  <a:alpha val="25000"/>
                </a:prstClr>
              </a:outerShdw>
            </a:effectLst>
          </p:grpSpPr>
          <p:sp>
            <p:nvSpPr>
              <p:cNvPr id="16" name="Freeform 130">
                <a:extLst>
                  <a:ext uri="{FF2B5EF4-FFF2-40B4-BE49-F238E27FC236}">
                    <a16:creationId xmlns:a16="http://schemas.microsoft.com/office/drawing/2014/main" id="{C081B5DE-18AC-41C9-8EAF-600796C5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0558" y="2584406"/>
                <a:ext cx="1851810" cy="1939539"/>
              </a:xfrm>
              <a:custGeom>
                <a:avLst/>
                <a:gdLst>
                  <a:gd name="T0" fmla="*/ 1516 w 1562"/>
                  <a:gd name="T1" fmla="*/ 0 h 1636"/>
                  <a:gd name="T2" fmla="*/ 1562 w 1562"/>
                  <a:gd name="T3" fmla="*/ 11 h 1636"/>
                  <a:gd name="T4" fmla="*/ 781 w 1562"/>
                  <a:gd name="T5" fmla="*/ 1636 h 1636"/>
                  <a:gd name="T6" fmla="*/ 0 w 1562"/>
                  <a:gd name="T7" fmla="*/ 11 h 1636"/>
                  <a:gd name="T8" fmla="*/ 57 w 1562"/>
                  <a:gd name="T9" fmla="*/ 0 h 1636"/>
                  <a:gd name="T10" fmla="*/ 1516 w 1562"/>
                  <a:gd name="T11" fmla="*/ 0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2" h="1636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5465FF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 dirty="0">
                  <a:cs typeface="+mn-ea"/>
                  <a:sym typeface="+mn-l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C568AC90-1DCD-46FF-AD55-2C483F2CD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6332" y="2245342"/>
                <a:ext cx="1880262" cy="6105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Box 132">
              <a:extLst>
                <a:ext uri="{FF2B5EF4-FFF2-40B4-BE49-F238E27FC236}">
                  <a16:creationId xmlns:a16="http://schemas.microsoft.com/office/drawing/2014/main" id="{5E9A5263-67B7-4ECC-8239-BCB78209005A}"/>
                </a:ext>
              </a:extLst>
            </p:cNvPr>
            <p:cNvSpPr txBox="1"/>
            <p:nvPr/>
          </p:nvSpPr>
          <p:spPr>
            <a:xfrm>
              <a:off x="2797109" y="2653308"/>
              <a:ext cx="604653" cy="5355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b="1" spc="300" dirty="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9" name="TextBox 133">
              <a:extLst>
                <a:ext uri="{FF2B5EF4-FFF2-40B4-BE49-F238E27FC236}">
                  <a16:creationId xmlns:a16="http://schemas.microsoft.com/office/drawing/2014/main" id="{AB488AA0-F47A-4F84-A149-1C16E186D433}"/>
                </a:ext>
              </a:extLst>
            </p:cNvPr>
            <p:cNvSpPr txBox="1"/>
            <p:nvPr/>
          </p:nvSpPr>
          <p:spPr>
            <a:xfrm>
              <a:off x="5589411" y="2188592"/>
              <a:ext cx="604653" cy="49475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0" name="TextBox 134">
              <a:extLst>
                <a:ext uri="{FF2B5EF4-FFF2-40B4-BE49-F238E27FC236}">
                  <a16:creationId xmlns:a16="http://schemas.microsoft.com/office/drawing/2014/main" id="{92FDA860-4049-4F00-83A2-DCD8ACFBBB35}"/>
                </a:ext>
              </a:extLst>
            </p:cNvPr>
            <p:cNvSpPr txBox="1"/>
            <p:nvPr/>
          </p:nvSpPr>
          <p:spPr>
            <a:xfrm>
              <a:off x="8301950" y="1803479"/>
              <a:ext cx="604653" cy="49475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b="1" spc="300" dirty="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A94ED521-2ED0-41CD-B592-0AF72959E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1919" y="3029437"/>
              <a:ext cx="345000" cy="242802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22" name="Freeform 136">
              <a:extLst>
                <a:ext uri="{FF2B5EF4-FFF2-40B4-BE49-F238E27FC236}">
                  <a16:creationId xmlns:a16="http://schemas.microsoft.com/office/drawing/2014/main" id="{B6E72E8C-475C-493F-B171-D4F8777431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833" y="3360269"/>
              <a:ext cx="327095" cy="326485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grpSp>
          <p:nvGrpSpPr>
            <p:cNvPr id="23" name="Group 137">
              <a:extLst>
                <a:ext uri="{FF2B5EF4-FFF2-40B4-BE49-F238E27FC236}">
                  <a16:creationId xmlns:a16="http://schemas.microsoft.com/office/drawing/2014/main" id="{46EF4075-459B-4E40-A8C9-41C6CEE115E9}"/>
                </a:ext>
              </a:extLst>
            </p:cNvPr>
            <p:cNvGrpSpPr/>
            <p:nvPr/>
          </p:nvGrpSpPr>
          <p:grpSpPr>
            <a:xfrm flipH="1">
              <a:off x="2867382" y="3825236"/>
              <a:ext cx="414854" cy="420746"/>
              <a:chOff x="1909763" y="950913"/>
              <a:chExt cx="782637" cy="793750"/>
            </a:xfrm>
            <a:solidFill>
              <a:schemeClr val="bg1"/>
            </a:solidFill>
          </p:grpSpPr>
          <p:sp>
            <p:nvSpPr>
              <p:cNvPr id="24" name="Freeform 59">
                <a:extLst>
                  <a:ext uri="{FF2B5EF4-FFF2-40B4-BE49-F238E27FC236}">
                    <a16:creationId xmlns:a16="http://schemas.microsoft.com/office/drawing/2014/main" id="{4FECB0F3-98CD-43EE-9A33-32E70A243B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9763" y="1204913"/>
                <a:ext cx="539750" cy="539750"/>
              </a:xfrm>
              <a:custGeom>
                <a:avLst/>
                <a:gdLst>
                  <a:gd name="T0" fmla="*/ 0 w 340"/>
                  <a:gd name="T1" fmla="*/ 340 h 340"/>
                  <a:gd name="T2" fmla="*/ 340 w 340"/>
                  <a:gd name="T3" fmla="*/ 340 h 340"/>
                  <a:gd name="T4" fmla="*/ 340 w 340"/>
                  <a:gd name="T5" fmla="*/ 0 h 340"/>
                  <a:gd name="T6" fmla="*/ 0 w 340"/>
                  <a:gd name="T7" fmla="*/ 0 h 340"/>
                  <a:gd name="T8" fmla="*/ 0 w 340"/>
                  <a:gd name="T9" fmla="*/ 340 h 340"/>
                  <a:gd name="T10" fmla="*/ 304 w 340"/>
                  <a:gd name="T11" fmla="*/ 251 h 340"/>
                  <a:gd name="T12" fmla="*/ 35 w 340"/>
                  <a:gd name="T13" fmla="*/ 251 h 340"/>
                  <a:gd name="T14" fmla="*/ 35 w 340"/>
                  <a:gd name="T15" fmla="*/ 36 h 340"/>
                  <a:gd name="T16" fmla="*/ 304 w 340"/>
                  <a:gd name="T17" fmla="*/ 36 h 340"/>
                  <a:gd name="T18" fmla="*/ 304 w 340"/>
                  <a:gd name="T19" fmla="*/ 25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40">
                    <a:moveTo>
                      <a:pt x="0" y="340"/>
                    </a:moveTo>
                    <a:lnTo>
                      <a:pt x="340" y="340"/>
                    </a:lnTo>
                    <a:lnTo>
                      <a:pt x="340" y="0"/>
                    </a:lnTo>
                    <a:lnTo>
                      <a:pt x="0" y="0"/>
                    </a:lnTo>
                    <a:lnTo>
                      <a:pt x="0" y="340"/>
                    </a:lnTo>
                    <a:close/>
                    <a:moveTo>
                      <a:pt x="304" y="251"/>
                    </a:moveTo>
                    <a:lnTo>
                      <a:pt x="35" y="251"/>
                    </a:lnTo>
                    <a:lnTo>
                      <a:pt x="35" y="36"/>
                    </a:lnTo>
                    <a:lnTo>
                      <a:pt x="304" y="36"/>
                    </a:lnTo>
                    <a:lnTo>
                      <a:pt x="304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  <p:sp>
            <p:nvSpPr>
              <p:cNvPr id="25" name="Freeform 60">
                <a:extLst>
                  <a:ext uri="{FF2B5EF4-FFF2-40B4-BE49-F238E27FC236}">
                    <a16:creationId xmlns:a16="http://schemas.microsoft.com/office/drawing/2014/main" id="{145BAAE4-9EB3-4CA7-A4BC-D0E34F3F0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575" y="950913"/>
                <a:ext cx="631825" cy="569913"/>
              </a:xfrm>
              <a:custGeom>
                <a:avLst/>
                <a:gdLst>
                  <a:gd name="T0" fmla="*/ 334 w 398"/>
                  <a:gd name="T1" fmla="*/ 0 h 359"/>
                  <a:gd name="T2" fmla="*/ 0 w 398"/>
                  <a:gd name="T3" fmla="*/ 64 h 359"/>
                  <a:gd name="T4" fmla="*/ 15 w 398"/>
                  <a:gd name="T5" fmla="*/ 143 h 359"/>
                  <a:gd name="T6" fmla="*/ 51 w 398"/>
                  <a:gd name="T7" fmla="*/ 143 h 359"/>
                  <a:gd name="T8" fmla="*/ 41 w 398"/>
                  <a:gd name="T9" fmla="*/ 93 h 359"/>
                  <a:gd name="T10" fmla="*/ 305 w 398"/>
                  <a:gd name="T11" fmla="*/ 40 h 359"/>
                  <a:gd name="T12" fmla="*/ 346 w 398"/>
                  <a:gd name="T13" fmla="*/ 251 h 359"/>
                  <a:gd name="T14" fmla="*/ 262 w 398"/>
                  <a:gd name="T15" fmla="*/ 268 h 359"/>
                  <a:gd name="T16" fmla="*/ 262 w 398"/>
                  <a:gd name="T17" fmla="*/ 359 h 359"/>
                  <a:gd name="T18" fmla="*/ 398 w 398"/>
                  <a:gd name="T19" fmla="*/ 332 h 359"/>
                  <a:gd name="T20" fmla="*/ 334 w 398"/>
                  <a:gd name="T2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8" h="359">
                    <a:moveTo>
                      <a:pt x="334" y="0"/>
                    </a:moveTo>
                    <a:lnTo>
                      <a:pt x="0" y="64"/>
                    </a:lnTo>
                    <a:lnTo>
                      <a:pt x="15" y="143"/>
                    </a:lnTo>
                    <a:lnTo>
                      <a:pt x="51" y="143"/>
                    </a:lnTo>
                    <a:lnTo>
                      <a:pt x="41" y="93"/>
                    </a:lnTo>
                    <a:lnTo>
                      <a:pt x="305" y="40"/>
                    </a:lnTo>
                    <a:lnTo>
                      <a:pt x="346" y="251"/>
                    </a:lnTo>
                    <a:lnTo>
                      <a:pt x="262" y="268"/>
                    </a:lnTo>
                    <a:lnTo>
                      <a:pt x="262" y="359"/>
                    </a:lnTo>
                    <a:lnTo>
                      <a:pt x="398" y="332"/>
                    </a:lnTo>
                    <a:lnTo>
                      <a:pt x="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cxnSp>
          <p:nvCxnSpPr>
            <p:cNvPr id="27" name="Straight Connector 143">
              <a:extLst>
                <a:ext uri="{FF2B5EF4-FFF2-40B4-BE49-F238E27FC236}">
                  <a16:creationId xmlns:a16="http://schemas.microsoft.com/office/drawing/2014/main" id="{6E72D1A5-EDCD-40FA-9DCE-8B9BAE22CE9E}"/>
                </a:ext>
              </a:extLst>
            </p:cNvPr>
            <p:cNvCxnSpPr/>
            <p:nvPr/>
          </p:nvCxnSpPr>
          <p:spPr>
            <a:xfrm>
              <a:off x="3516075" y="6035199"/>
              <a:ext cx="178293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44">
              <a:extLst>
                <a:ext uri="{FF2B5EF4-FFF2-40B4-BE49-F238E27FC236}">
                  <a16:creationId xmlns:a16="http://schemas.microsoft.com/office/drawing/2014/main" id="{79A2B72B-1C4B-4357-8891-A1C8F94573E2}"/>
                </a:ext>
              </a:extLst>
            </p:cNvPr>
            <p:cNvSpPr txBox="1"/>
            <p:nvPr/>
          </p:nvSpPr>
          <p:spPr>
            <a:xfrm>
              <a:off x="3601970" y="4927253"/>
              <a:ext cx="1904539" cy="4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29" name="TextBox 145">
              <a:extLst>
                <a:ext uri="{FF2B5EF4-FFF2-40B4-BE49-F238E27FC236}">
                  <a16:creationId xmlns:a16="http://schemas.microsoft.com/office/drawing/2014/main" id="{6005529D-3DEF-453A-9D9F-72F3E7F6F41F}"/>
                </a:ext>
              </a:extLst>
            </p:cNvPr>
            <p:cNvSpPr txBox="1"/>
            <p:nvPr/>
          </p:nvSpPr>
          <p:spPr>
            <a:xfrm>
              <a:off x="3601971" y="5356532"/>
              <a:ext cx="2759751" cy="52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0" name="Straight Connector 146">
              <a:extLst>
                <a:ext uri="{FF2B5EF4-FFF2-40B4-BE49-F238E27FC236}">
                  <a16:creationId xmlns:a16="http://schemas.microsoft.com/office/drawing/2014/main" id="{237720F1-68D4-481A-A09D-F2B25C602074}"/>
                </a:ext>
              </a:extLst>
            </p:cNvPr>
            <p:cNvCxnSpPr/>
            <p:nvPr/>
          </p:nvCxnSpPr>
          <p:spPr>
            <a:xfrm flipH="1" flipV="1">
              <a:off x="3516075" y="4806379"/>
              <a:ext cx="0" cy="122651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7">
              <a:extLst>
                <a:ext uri="{FF2B5EF4-FFF2-40B4-BE49-F238E27FC236}">
                  <a16:creationId xmlns:a16="http://schemas.microsoft.com/office/drawing/2014/main" id="{15B14F3D-F053-4B11-A9A6-D970555FEF2E}"/>
                </a:ext>
              </a:extLst>
            </p:cNvPr>
            <p:cNvCxnSpPr/>
            <p:nvPr/>
          </p:nvCxnSpPr>
          <p:spPr>
            <a:xfrm>
              <a:off x="6427976" y="5501301"/>
              <a:ext cx="178293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48">
              <a:extLst>
                <a:ext uri="{FF2B5EF4-FFF2-40B4-BE49-F238E27FC236}">
                  <a16:creationId xmlns:a16="http://schemas.microsoft.com/office/drawing/2014/main" id="{B84A3386-B162-4B7B-9342-6E28DA1766F2}"/>
                </a:ext>
              </a:extLst>
            </p:cNvPr>
            <p:cNvSpPr txBox="1"/>
            <p:nvPr/>
          </p:nvSpPr>
          <p:spPr>
            <a:xfrm>
              <a:off x="6465800" y="4393356"/>
              <a:ext cx="1915147" cy="4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7F7F7F"/>
                  </a:solidFill>
                  <a:cs typeface="+mn-ea"/>
                  <a:sym typeface="+mn-lt"/>
                </a:rPr>
                <a:t>输入标题文字</a:t>
              </a:r>
              <a:endParaRPr lang="id-ID" sz="2000" b="1" dirty="0">
                <a:solidFill>
                  <a:srgbClr val="7F7F7F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149">
              <a:extLst>
                <a:ext uri="{FF2B5EF4-FFF2-40B4-BE49-F238E27FC236}">
                  <a16:creationId xmlns:a16="http://schemas.microsoft.com/office/drawing/2014/main" id="{C73B70ED-65A8-4CB6-A897-A7B5DFD7A10A}"/>
                </a:ext>
              </a:extLst>
            </p:cNvPr>
            <p:cNvSpPr txBox="1"/>
            <p:nvPr/>
          </p:nvSpPr>
          <p:spPr>
            <a:xfrm>
              <a:off x="6465801" y="4822634"/>
              <a:ext cx="2523383" cy="52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Straight Connector 150">
              <a:extLst>
                <a:ext uri="{FF2B5EF4-FFF2-40B4-BE49-F238E27FC236}">
                  <a16:creationId xmlns:a16="http://schemas.microsoft.com/office/drawing/2014/main" id="{9FEFA7D2-AC33-4007-9DAB-86875B6D9B45}"/>
                </a:ext>
              </a:extLst>
            </p:cNvPr>
            <p:cNvCxnSpPr/>
            <p:nvPr/>
          </p:nvCxnSpPr>
          <p:spPr>
            <a:xfrm flipH="1" flipV="1">
              <a:off x="6427975" y="4272481"/>
              <a:ext cx="0" cy="122651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51">
              <a:extLst>
                <a:ext uri="{FF2B5EF4-FFF2-40B4-BE49-F238E27FC236}">
                  <a16:creationId xmlns:a16="http://schemas.microsoft.com/office/drawing/2014/main" id="{F29F3FFA-67F4-40F7-BDF0-7382124EA273}"/>
                </a:ext>
              </a:extLst>
            </p:cNvPr>
            <p:cNvCxnSpPr/>
            <p:nvPr/>
          </p:nvCxnSpPr>
          <p:spPr>
            <a:xfrm>
              <a:off x="9160799" y="5022854"/>
              <a:ext cx="178293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52">
              <a:extLst>
                <a:ext uri="{FF2B5EF4-FFF2-40B4-BE49-F238E27FC236}">
                  <a16:creationId xmlns:a16="http://schemas.microsoft.com/office/drawing/2014/main" id="{7E1D602B-EB03-4703-8010-9EE8761B3DAF}"/>
                </a:ext>
              </a:extLst>
            </p:cNvPr>
            <p:cNvSpPr txBox="1"/>
            <p:nvPr/>
          </p:nvSpPr>
          <p:spPr>
            <a:xfrm>
              <a:off x="9198624" y="3914909"/>
              <a:ext cx="1982973" cy="4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37" name="TextBox 153">
              <a:extLst>
                <a:ext uri="{FF2B5EF4-FFF2-40B4-BE49-F238E27FC236}">
                  <a16:creationId xmlns:a16="http://schemas.microsoft.com/office/drawing/2014/main" id="{FBBDB5D9-70FD-4AE2-A951-8EE44B02C0C5}"/>
                </a:ext>
              </a:extLst>
            </p:cNvPr>
            <p:cNvSpPr txBox="1"/>
            <p:nvPr/>
          </p:nvSpPr>
          <p:spPr>
            <a:xfrm>
              <a:off x="9198625" y="4344188"/>
              <a:ext cx="2523382" cy="52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Straight Connector 154">
              <a:extLst>
                <a:ext uri="{FF2B5EF4-FFF2-40B4-BE49-F238E27FC236}">
                  <a16:creationId xmlns:a16="http://schemas.microsoft.com/office/drawing/2014/main" id="{56A944DB-65B4-4BF0-A948-F7168DAD94CE}"/>
                </a:ext>
              </a:extLst>
            </p:cNvPr>
            <p:cNvCxnSpPr/>
            <p:nvPr/>
          </p:nvCxnSpPr>
          <p:spPr>
            <a:xfrm flipH="1" flipV="1">
              <a:off x="9160799" y="3794034"/>
              <a:ext cx="0" cy="122651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</a:p>
        </p:txBody>
      </p:sp>
    </p:spTree>
    <p:extLst>
      <p:ext uri="{BB962C8B-B14F-4D97-AF65-F5344CB8AC3E}">
        <p14:creationId xmlns:p14="http://schemas.microsoft.com/office/powerpoint/2010/main" val="290634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3243501" y="4028089"/>
            <a:ext cx="57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KEY TECHNICAL AND PRACTICAL DIFFICULTIES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03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99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5"/>
          <p:cNvSpPr/>
          <p:nvPr/>
        </p:nvSpPr>
        <p:spPr>
          <a:xfrm>
            <a:off x="5780517" y="2181129"/>
            <a:ext cx="1140788" cy="1081427"/>
          </a:xfrm>
          <a:custGeom>
            <a:avLst/>
            <a:gdLst>
              <a:gd name="connsiteX0" fmla="*/ 92640 w 338277"/>
              <a:gd name="connsiteY0" fmla="*/ 182562 h 320675"/>
              <a:gd name="connsiteX1" fmla="*/ 120394 w 338277"/>
              <a:gd name="connsiteY1" fmla="*/ 210185 h 320675"/>
              <a:gd name="connsiteX2" fmla="*/ 108499 w 338277"/>
              <a:gd name="connsiteY2" fmla="*/ 291737 h 320675"/>
              <a:gd name="connsiteX3" fmla="*/ 108499 w 338277"/>
              <a:gd name="connsiteY3" fmla="*/ 293052 h 320675"/>
              <a:gd name="connsiteX4" fmla="*/ 121716 w 338277"/>
              <a:gd name="connsiteY4" fmla="*/ 310152 h 320675"/>
              <a:gd name="connsiteX5" fmla="*/ 123038 w 338277"/>
              <a:gd name="connsiteY5" fmla="*/ 310152 h 320675"/>
              <a:gd name="connsiteX6" fmla="*/ 136254 w 338277"/>
              <a:gd name="connsiteY6" fmla="*/ 293052 h 320675"/>
              <a:gd name="connsiteX7" fmla="*/ 136254 w 338277"/>
              <a:gd name="connsiteY7" fmla="*/ 291737 h 320675"/>
              <a:gd name="connsiteX8" fmla="*/ 124359 w 338277"/>
              <a:gd name="connsiteY8" fmla="*/ 210185 h 320675"/>
              <a:gd name="connsiteX9" fmla="*/ 152114 w 338277"/>
              <a:gd name="connsiteY9" fmla="*/ 182562 h 320675"/>
              <a:gd name="connsiteX10" fmla="*/ 170617 w 338277"/>
              <a:gd name="connsiteY10" fmla="*/ 197031 h 320675"/>
              <a:gd name="connsiteX11" fmla="*/ 206302 w 338277"/>
              <a:gd name="connsiteY11" fmla="*/ 214131 h 320675"/>
              <a:gd name="connsiteX12" fmla="*/ 220840 w 338277"/>
              <a:gd name="connsiteY12" fmla="*/ 225969 h 320675"/>
              <a:gd name="connsiteX13" fmla="*/ 238021 w 338277"/>
              <a:gd name="connsiteY13" fmla="*/ 320675 h 320675"/>
              <a:gd name="connsiteX14" fmla="*/ 6732 w 338277"/>
              <a:gd name="connsiteY14" fmla="*/ 320675 h 320675"/>
              <a:gd name="connsiteX15" fmla="*/ 25235 w 338277"/>
              <a:gd name="connsiteY15" fmla="*/ 225969 h 320675"/>
              <a:gd name="connsiteX16" fmla="*/ 38451 w 338277"/>
              <a:gd name="connsiteY16" fmla="*/ 214131 h 320675"/>
              <a:gd name="connsiteX17" fmla="*/ 75458 w 338277"/>
              <a:gd name="connsiteY17" fmla="*/ 197031 h 320675"/>
              <a:gd name="connsiteX18" fmla="*/ 92640 w 338277"/>
              <a:gd name="connsiteY18" fmla="*/ 182562 h 320675"/>
              <a:gd name="connsiteX19" fmla="*/ 97227 w 338277"/>
              <a:gd name="connsiteY19" fmla="*/ 88086 h 320675"/>
              <a:gd name="connsiteX20" fmla="*/ 72132 w 338277"/>
              <a:gd name="connsiteY20" fmla="*/ 110909 h 320675"/>
              <a:gd name="connsiteX21" fmla="*/ 122655 w 338277"/>
              <a:gd name="connsiteY21" fmla="*/ 176212 h 320675"/>
              <a:gd name="connsiteX22" fmla="*/ 173177 w 338277"/>
              <a:gd name="connsiteY22" fmla="*/ 110909 h 320675"/>
              <a:gd name="connsiteX23" fmla="*/ 109359 w 338277"/>
              <a:gd name="connsiteY23" fmla="*/ 112242 h 320675"/>
              <a:gd name="connsiteX24" fmla="*/ 97227 w 338277"/>
              <a:gd name="connsiteY24" fmla="*/ 88086 h 320675"/>
              <a:gd name="connsiteX25" fmla="*/ 123036 w 338277"/>
              <a:gd name="connsiteY25" fmla="*/ 31750 h 320675"/>
              <a:gd name="connsiteX26" fmla="*/ 189051 w 338277"/>
              <a:gd name="connsiteY26" fmla="*/ 96573 h 320675"/>
              <a:gd name="connsiteX27" fmla="*/ 123036 w 338277"/>
              <a:gd name="connsiteY27" fmla="*/ 190500 h 320675"/>
              <a:gd name="connsiteX28" fmla="*/ 57021 w 338277"/>
              <a:gd name="connsiteY28" fmla="*/ 96573 h 320675"/>
              <a:gd name="connsiteX29" fmla="*/ 123036 w 338277"/>
              <a:gd name="connsiteY29" fmla="*/ 31750 h 320675"/>
              <a:gd name="connsiteX30" fmla="*/ 266709 w 338277"/>
              <a:gd name="connsiteY30" fmla="*/ 15875 h 320675"/>
              <a:gd name="connsiteX31" fmla="*/ 225602 w 338277"/>
              <a:gd name="connsiteY31" fmla="*/ 27713 h 320675"/>
              <a:gd name="connsiteX32" fmla="*/ 209689 w 338277"/>
              <a:gd name="connsiteY32" fmla="*/ 55336 h 320675"/>
              <a:gd name="connsiteX33" fmla="*/ 221624 w 338277"/>
              <a:gd name="connsiteY33" fmla="*/ 79012 h 320675"/>
              <a:gd name="connsiteX34" fmla="*/ 225602 w 338277"/>
              <a:gd name="connsiteY34" fmla="*/ 82958 h 320675"/>
              <a:gd name="connsiteX35" fmla="*/ 225602 w 338277"/>
              <a:gd name="connsiteY35" fmla="*/ 107950 h 320675"/>
              <a:gd name="connsiteX36" fmla="*/ 244166 w 338277"/>
              <a:gd name="connsiteY36" fmla="*/ 96112 h 320675"/>
              <a:gd name="connsiteX37" fmla="*/ 248144 w 338277"/>
              <a:gd name="connsiteY37" fmla="*/ 93481 h 320675"/>
              <a:gd name="connsiteX38" fmla="*/ 254774 w 338277"/>
              <a:gd name="connsiteY38" fmla="*/ 93481 h 320675"/>
              <a:gd name="connsiteX39" fmla="*/ 266709 w 338277"/>
              <a:gd name="connsiteY39" fmla="*/ 94796 h 320675"/>
              <a:gd name="connsiteX40" fmla="*/ 307816 w 338277"/>
              <a:gd name="connsiteY40" fmla="*/ 82958 h 320675"/>
              <a:gd name="connsiteX41" fmla="*/ 322402 w 338277"/>
              <a:gd name="connsiteY41" fmla="*/ 55336 h 320675"/>
              <a:gd name="connsiteX42" fmla="*/ 307816 w 338277"/>
              <a:gd name="connsiteY42" fmla="*/ 27713 h 320675"/>
              <a:gd name="connsiteX43" fmla="*/ 266709 w 338277"/>
              <a:gd name="connsiteY43" fmla="*/ 15875 h 320675"/>
              <a:gd name="connsiteX44" fmla="*/ 266708 w 338277"/>
              <a:gd name="connsiteY44" fmla="*/ 0 h 320675"/>
              <a:gd name="connsiteX45" fmla="*/ 317072 w 338277"/>
              <a:gd name="connsiteY45" fmla="*/ 15621 h 320675"/>
              <a:gd name="connsiteX46" fmla="*/ 338277 w 338277"/>
              <a:gd name="connsiteY46" fmla="*/ 54673 h 320675"/>
              <a:gd name="connsiteX47" fmla="*/ 317072 w 338277"/>
              <a:gd name="connsiteY47" fmla="*/ 93726 h 320675"/>
              <a:gd name="connsiteX48" fmla="*/ 266708 w 338277"/>
              <a:gd name="connsiteY48" fmla="*/ 109347 h 320675"/>
              <a:gd name="connsiteX49" fmla="*/ 252130 w 338277"/>
              <a:gd name="connsiteY49" fmla="*/ 108045 h 320675"/>
              <a:gd name="connsiteX50" fmla="*/ 217671 w 338277"/>
              <a:gd name="connsiteY50" fmla="*/ 130175 h 320675"/>
              <a:gd name="connsiteX51" fmla="*/ 215020 w 338277"/>
              <a:gd name="connsiteY51" fmla="*/ 130175 h 320675"/>
              <a:gd name="connsiteX52" fmla="*/ 212369 w 338277"/>
              <a:gd name="connsiteY52" fmla="*/ 130175 h 320675"/>
              <a:gd name="connsiteX53" fmla="*/ 211044 w 338277"/>
              <a:gd name="connsiteY53" fmla="*/ 126270 h 320675"/>
              <a:gd name="connsiteX54" fmla="*/ 211044 w 338277"/>
              <a:gd name="connsiteY54" fmla="*/ 88519 h 320675"/>
              <a:gd name="connsiteX55" fmla="*/ 193814 w 338277"/>
              <a:gd name="connsiteY55" fmla="*/ 54673 h 320675"/>
              <a:gd name="connsiteX56" fmla="*/ 216345 w 338277"/>
              <a:gd name="connsiteY56" fmla="*/ 15621 h 320675"/>
              <a:gd name="connsiteX57" fmla="*/ 266708 w 338277"/>
              <a:gd name="connsiteY57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38277" h="320675">
                <a:moveTo>
                  <a:pt x="92640" y="182562"/>
                </a:moveTo>
                <a:cubicBezTo>
                  <a:pt x="92640" y="182562"/>
                  <a:pt x="92640" y="182562"/>
                  <a:pt x="120394" y="210185"/>
                </a:cubicBezTo>
                <a:cubicBezTo>
                  <a:pt x="120394" y="210185"/>
                  <a:pt x="120394" y="210185"/>
                  <a:pt x="108499" y="291737"/>
                </a:cubicBezTo>
                <a:cubicBezTo>
                  <a:pt x="108499" y="291737"/>
                  <a:pt x="108499" y="293052"/>
                  <a:pt x="108499" y="293052"/>
                </a:cubicBezTo>
                <a:cubicBezTo>
                  <a:pt x="108499" y="293052"/>
                  <a:pt x="108499" y="293052"/>
                  <a:pt x="121716" y="310152"/>
                </a:cubicBezTo>
                <a:cubicBezTo>
                  <a:pt x="121716" y="310152"/>
                  <a:pt x="121716" y="310152"/>
                  <a:pt x="123038" y="310152"/>
                </a:cubicBezTo>
                <a:cubicBezTo>
                  <a:pt x="123038" y="310152"/>
                  <a:pt x="123038" y="310152"/>
                  <a:pt x="136254" y="293052"/>
                </a:cubicBezTo>
                <a:cubicBezTo>
                  <a:pt x="136254" y="293052"/>
                  <a:pt x="136254" y="291737"/>
                  <a:pt x="136254" y="291737"/>
                </a:cubicBezTo>
                <a:cubicBezTo>
                  <a:pt x="136254" y="291737"/>
                  <a:pt x="136254" y="291737"/>
                  <a:pt x="124359" y="210185"/>
                </a:cubicBezTo>
                <a:cubicBezTo>
                  <a:pt x="124359" y="210185"/>
                  <a:pt x="124359" y="210185"/>
                  <a:pt x="152114" y="182562"/>
                </a:cubicBezTo>
                <a:cubicBezTo>
                  <a:pt x="152114" y="182562"/>
                  <a:pt x="152114" y="182562"/>
                  <a:pt x="170617" y="197031"/>
                </a:cubicBezTo>
                <a:cubicBezTo>
                  <a:pt x="170617" y="197031"/>
                  <a:pt x="170617" y="197031"/>
                  <a:pt x="206302" y="214131"/>
                </a:cubicBezTo>
                <a:cubicBezTo>
                  <a:pt x="212910" y="216761"/>
                  <a:pt x="218196" y="219392"/>
                  <a:pt x="220840" y="225969"/>
                </a:cubicBezTo>
                <a:cubicBezTo>
                  <a:pt x="220840" y="225969"/>
                  <a:pt x="260489" y="320675"/>
                  <a:pt x="238021" y="320675"/>
                </a:cubicBezTo>
                <a:cubicBezTo>
                  <a:pt x="238021" y="320675"/>
                  <a:pt x="238021" y="320675"/>
                  <a:pt x="6732" y="320675"/>
                </a:cubicBezTo>
                <a:cubicBezTo>
                  <a:pt x="-15736" y="320675"/>
                  <a:pt x="25235" y="225969"/>
                  <a:pt x="25235" y="225969"/>
                </a:cubicBezTo>
                <a:cubicBezTo>
                  <a:pt x="27878" y="219392"/>
                  <a:pt x="33165" y="216761"/>
                  <a:pt x="38451" y="214131"/>
                </a:cubicBezTo>
                <a:cubicBezTo>
                  <a:pt x="38451" y="214131"/>
                  <a:pt x="38451" y="214131"/>
                  <a:pt x="75458" y="197031"/>
                </a:cubicBezTo>
                <a:cubicBezTo>
                  <a:pt x="75458" y="197031"/>
                  <a:pt x="75458" y="197031"/>
                  <a:pt x="92640" y="182562"/>
                </a:cubicBezTo>
                <a:close/>
                <a:moveTo>
                  <a:pt x="97227" y="88086"/>
                </a:moveTo>
                <a:cubicBezTo>
                  <a:pt x="84431" y="86920"/>
                  <a:pt x="69473" y="93584"/>
                  <a:pt x="72132" y="110909"/>
                </a:cubicBezTo>
                <a:cubicBezTo>
                  <a:pt x="76121" y="144227"/>
                  <a:pt x="94735" y="176212"/>
                  <a:pt x="122655" y="176212"/>
                </a:cubicBezTo>
                <a:cubicBezTo>
                  <a:pt x="147916" y="176212"/>
                  <a:pt x="171848" y="137563"/>
                  <a:pt x="173177" y="110909"/>
                </a:cubicBezTo>
                <a:cubicBezTo>
                  <a:pt x="173177" y="68262"/>
                  <a:pt x="142598" y="116240"/>
                  <a:pt x="109359" y="112242"/>
                </a:cubicBezTo>
                <a:cubicBezTo>
                  <a:pt x="120661" y="98248"/>
                  <a:pt x="110024" y="89252"/>
                  <a:pt x="97227" y="88086"/>
                </a:cubicBezTo>
                <a:close/>
                <a:moveTo>
                  <a:pt x="123036" y="31750"/>
                </a:moveTo>
                <a:cubicBezTo>
                  <a:pt x="169247" y="31750"/>
                  <a:pt x="189051" y="55562"/>
                  <a:pt x="189051" y="96573"/>
                </a:cubicBezTo>
                <a:cubicBezTo>
                  <a:pt x="187731" y="154781"/>
                  <a:pt x="150763" y="190500"/>
                  <a:pt x="123036" y="190500"/>
                </a:cubicBezTo>
                <a:cubicBezTo>
                  <a:pt x="90029" y="190500"/>
                  <a:pt x="57021" y="154781"/>
                  <a:pt x="57021" y="96573"/>
                </a:cubicBezTo>
                <a:cubicBezTo>
                  <a:pt x="55701" y="55562"/>
                  <a:pt x="75506" y="31750"/>
                  <a:pt x="123036" y="31750"/>
                </a:cubicBezTo>
                <a:close/>
                <a:moveTo>
                  <a:pt x="266709" y="15875"/>
                </a:moveTo>
                <a:cubicBezTo>
                  <a:pt x="250796" y="15875"/>
                  <a:pt x="236210" y="19821"/>
                  <a:pt x="225602" y="27713"/>
                </a:cubicBezTo>
                <a:cubicBezTo>
                  <a:pt x="214993" y="35605"/>
                  <a:pt x="209689" y="44813"/>
                  <a:pt x="209689" y="55336"/>
                </a:cubicBezTo>
                <a:cubicBezTo>
                  <a:pt x="209689" y="63228"/>
                  <a:pt x="213667" y="72435"/>
                  <a:pt x="221624" y="79012"/>
                </a:cubicBezTo>
                <a:cubicBezTo>
                  <a:pt x="221624" y="79012"/>
                  <a:pt x="221624" y="79012"/>
                  <a:pt x="225602" y="82958"/>
                </a:cubicBezTo>
                <a:cubicBezTo>
                  <a:pt x="225602" y="82958"/>
                  <a:pt x="225602" y="82958"/>
                  <a:pt x="225602" y="107950"/>
                </a:cubicBezTo>
                <a:cubicBezTo>
                  <a:pt x="225602" y="107950"/>
                  <a:pt x="225602" y="107950"/>
                  <a:pt x="244166" y="96112"/>
                </a:cubicBezTo>
                <a:cubicBezTo>
                  <a:pt x="244166" y="96112"/>
                  <a:pt x="244166" y="96112"/>
                  <a:pt x="248144" y="93481"/>
                </a:cubicBezTo>
                <a:cubicBezTo>
                  <a:pt x="248144" y="93481"/>
                  <a:pt x="248144" y="93481"/>
                  <a:pt x="254774" y="93481"/>
                </a:cubicBezTo>
                <a:cubicBezTo>
                  <a:pt x="258753" y="94796"/>
                  <a:pt x="262731" y="94796"/>
                  <a:pt x="266709" y="94796"/>
                </a:cubicBezTo>
                <a:cubicBezTo>
                  <a:pt x="282621" y="94796"/>
                  <a:pt x="297208" y="90850"/>
                  <a:pt x="307816" y="82958"/>
                </a:cubicBezTo>
                <a:cubicBezTo>
                  <a:pt x="317098" y="75066"/>
                  <a:pt x="322402" y="65859"/>
                  <a:pt x="322402" y="55336"/>
                </a:cubicBezTo>
                <a:cubicBezTo>
                  <a:pt x="322402" y="44813"/>
                  <a:pt x="317098" y="35605"/>
                  <a:pt x="307816" y="27713"/>
                </a:cubicBezTo>
                <a:cubicBezTo>
                  <a:pt x="297208" y="19821"/>
                  <a:pt x="282621" y="15875"/>
                  <a:pt x="266709" y="15875"/>
                </a:cubicBezTo>
                <a:close/>
                <a:moveTo>
                  <a:pt x="266708" y="0"/>
                </a:moveTo>
                <a:cubicBezTo>
                  <a:pt x="285263" y="0"/>
                  <a:pt x="303818" y="5207"/>
                  <a:pt x="317072" y="15621"/>
                </a:cubicBezTo>
                <a:cubicBezTo>
                  <a:pt x="330325" y="26035"/>
                  <a:pt x="338277" y="40354"/>
                  <a:pt x="338277" y="54673"/>
                </a:cubicBezTo>
                <a:cubicBezTo>
                  <a:pt x="338277" y="68993"/>
                  <a:pt x="330325" y="83312"/>
                  <a:pt x="317072" y="93726"/>
                </a:cubicBezTo>
                <a:cubicBezTo>
                  <a:pt x="303818" y="104140"/>
                  <a:pt x="285263" y="109347"/>
                  <a:pt x="266708" y="109347"/>
                </a:cubicBezTo>
                <a:cubicBezTo>
                  <a:pt x="261407" y="109347"/>
                  <a:pt x="256106" y="108045"/>
                  <a:pt x="252130" y="108045"/>
                </a:cubicBezTo>
                <a:cubicBezTo>
                  <a:pt x="252130" y="108045"/>
                  <a:pt x="252130" y="108045"/>
                  <a:pt x="217671" y="130175"/>
                </a:cubicBezTo>
                <a:cubicBezTo>
                  <a:pt x="216345" y="130175"/>
                  <a:pt x="215020" y="130175"/>
                  <a:pt x="215020" y="130175"/>
                </a:cubicBezTo>
                <a:cubicBezTo>
                  <a:pt x="213694" y="130175"/>
                  <a:pt x="213694" y="130175"/>
                  <a:pt x="212369" y="130175"/>
                </a:cubicBezTo>
                <a:cubicBezTo>
                  <a:pt x="211044" y="128873"/>
                  <a:pt x="211044" y="127572"/>
                  <a:pt x="211044" y="126270"/>
                </a:cubicBezTo>
                <a:cubicBezTo>
                  <a:pt x="211044" y="126270"/>
                  <a:pt x="211044" y="126270"/>
                  <a:pt x="211044" y="88519"/>
                </a:cubicBezTo>
                <a:cubicBezTo>
                  <a:pt x="200441" y="79407"/>
                  <a:pt x="193814" y="67691"/>
                  <a:pt x="193814" y="54673"/>
                </a:cubicBezTo>
                <a:cubicBezTo>
                  <a:pt x="193814" y="40354"/>
                  <a:pt x="201766" y="26035"/>
                  <a:pt x="216345" y="15621"/>
                </a:cubicBezTo>
                <a:cubicBezTo>
                  <a:pt x="229599" y="5207"/>
                  <a:pt x="246828" y="0"/>
                  <a:pt x="266708" y="0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57693" y="2060519"/>
            <a:ext cx="0" cy="2583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33122" y="2060519"/>
            <a:ext cx="0" cy="2583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080000" y="3395271"/>
            <a:ext cx="2330450" cy="1380490"/>
            <a:chOff x="2166" y="3190"/>
            <a:chExt cx="3670" cy="2174"/>
          </a:xfrm>
        </p:grpSpPr>
        <p:sp>
          <p:nvSpPr>
            <p:cNvPr id="12" name="TextBox 45"/>
            <p:cNvSpPr txBox="1"/>
            <p:nvPr/>
          </p:nvSpPr>
          <p:spPr>
            <a:xfrm>
              <a:off x="2441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13" name="TextBox 46"/>
            <p:cNvSpPr txBox="1"/>
            <p:nvPr/>
          </p:nvSpPr>
          <p:spPr>
            <a:xfrm>
              <a:off x="2166" y="4062"/>
              <a:ext cx="3670" cy="1302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CB68CB6-E9A3-4721-8B42-61AC748179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389" y="2196566"/>
            <a:ext cx="3501121" cy="2339421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545135-61BC-41B9-93B5-1BDD96D5363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030" y="2159670"/>
            <a:ext cx="3619496" cy="2413212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1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</a:p>
        </p:txBody>
      </p:sp>
    </p:spTree>
    <p:extLst>
      <p:ext uri="{BB962C8B-B14F-4D97-AF65-F5344CB8AC3E}">
        <p14:creationId xmlns:p14="http://schemas.microsoft.com/office/powerpoint/2010/main" val="112003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D42F67AD-5832-4201-9A7A-40DD716584AC}"/>
              </a:ext>
            </a:extLst>
          </p:cNvPr>
          <p:cNvSpPr/>
          <p:nvPr/>
        </p:nvSpPr>
        <p:spPr>
          <a:xfrm>
            <a:off x="4055282" y="2665406"/>
            <a:ext cx="4048125" cy="1833880"/>
          </a:xfrm>
          <a:prstGeom prst="ellips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25E979A-313F-4A2A-9BF1-3C22EE6E30A0}"/>
              </a:ext>
            </a:extLst>
          </p:cNvPr>
          <p:cNvSpPr/>
          <p:nvPr/>
        </p:nvSpPr>
        <p:spPr>
          <a:xfrm rot="5400000">
            <a:off x="4050202" y="2665406"/>
            <a:ext cx="4048125" cy="1833880"/>
          </a:xfrm>
          <a:prstGeom prst="ellipse">
            <a:avLst/>
          </a:prstGeom>
          <a:noFill/>
          <a:ln w="254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8EA87B55-6AC6-454D-B1AD-F090C71BDBA3}"/>
              </a:ext>
            </a:extLst>
          </p:cNvPr>
          <p:cNvSpPr/>
          <p:nvPr/>
        </p:nvSpPr>
        <p:spPr>
          <a:xfrm>
            <a:off x="4549947" y="2064061"/>
            <a:ext cx="1398270" cy="1398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48175B25-B2BC-4765-81B7-11607275283B}"/>
              </a:ext>
            </a:extLst>
          </p:cNvPr>
          <p:cNvSpPr/>
          <p:nvPr/>
        </p:nvSpPr>
        <p:spPr>
          <a:xfrm>
            <a:off x="6274607" y="2064061"/>
            <a:ext cx="1398270" cy="1398270"/>
          </a:xfrm>
          <a:prstGeom prst="round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72DC81C6-66A8-4334-9C29-DA7A49684E0F}"/>
              </a:ext>
            </a:extLst>
          </p:cNvPr>
          <p:cNvSpPr/>
          <p:nvPr/>
        </p:nvSpPr>
        <p:spPr>
          <a:xfrm>
            <a:off x="6274607" y="3730301"/>
            <a:ext cx="1398270" cy="1398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圆角矩形 6">
            <a:extLst>
              <a:ext uri="{FF2B5EF4-FFF2-40B4-BE49-F238E27FC236}">
                <a16:creationId xmlns:a16="http://schemas.microsoft.com/office/drawing/2014/main" id="{F583CEDF-FE96-4B5B-9168-157448B4E258}"/>
              </a:ext>
            </a:extLst>
          </p:cNvPr>
          <p:cNvSpPr/>
          <p:nvPr/>
        </p:nvSpPr>
        <p:spPr>
          <a:xfrm>
            <a:off x="4549947" y="3744906"/>
            <a:ext cx="1398270" cy="1398270"/>
          </a:xfrm>
          <a:prstGeom prst="round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F3615A-DECA-414F-B34A-DF55ACB1C760}"/>
              </a:ext>
            </a:extLst>
          </p:cNvPr>
          <p:cNvSpPr/>
          <p:nvPr/>
        </p:nvSpPr>
        <p:spPr>
          <a:xfrm>
            <a:off x="4958887" y="2163733"/>
            <a:ext cx="5638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FA9810-067F-4CDC-B889-AE34A1C9F475}"/>
              </a:ext>
            </a:extLst>
          </p:cNvPr>
          <p:cNvSpPr/>
          <p:nvPr/>
        </p:nvSpPr>
        <p:spPr>
          <a:xfrm>
            <a:off x="6630207" y="2185958"/>
            <a:ext cx="78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W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843EC-A6CF-462C-B1E3-D5CA8863FA8D}"/>
              </a:ext>
            </a:extLst>
          </p:cNvPr>
          <p:cNvSpPr/>
          <p:nvPr/>
        </p:nvSpPr>
        <p:spPr>
          <a:xfrm>
            <a:off x="4889759" y="3900816"/>
            <a:ext cx="7226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O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D57C0F-D365-408F-A946-871C322D2B87}"/>
              </a:ext>
            </a:extLst>
          </p:cNvPr>
          <p:cNvSpPr/>
          <p:nvPr/>
        </p:nvSpPr>
        <p:spPr>
          <a:xfrm>
            <a:off x="6719861" y="3900816"/>
            <a:ext cx="5207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T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05C6B51-F9B3-432B-8DC0-7F2A9E6B03D5}"/>
              </a:ext>
            </a:extLst>
          </p:cNvPr>
          <p:cNvGrpSpPr/>
          <p:nvPr/>
        </p:nvGrpSpPr>
        <p:grpSpPr>
          <a:xfrm>
            <a:off x="1752600" y="1888144"/>
            <a:ext cx="2431795" cy="3522070"/>
            <a:chOff x="1715092" y="2003891"/>
            <a:chExt cx="2431795" cy="3522070"/>
          </a:xfrm>
        </p:grpSpPr>
        <p:sp>
          <p:nvSpPr>
            <p:cNvPr id="34" name="TextBox 45">
              <a:extLst>
                <a:ext uri="{FF2B5EF4-FFF2-40B4-BE49-F238E27FC236}">
                  <a16:creationId xmlns:a16="http://schemas.microsoft.com/office/drawing/2014/main" id="{8A39CE1D-B6EA-4FFA-80E2-E159943BE453}"/>
                </a:ext>
              </a:extLst>
            </p:cNvPr>
            <p:cNvSpPr txBox="1"/>
            <p:nvPr/>
          </p:nvSpPr>
          <p:spPr>
            <a:xfrm>
              <a:off x="2165687" y="2003891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E218F865-B97E-4B6F-A5BC-E8BBF770C07E}"/>
                </a:ext>
              </a:extLst>
            </p:cNvPr>
            <p:cNvSpPr txBox="1"/>
            <p:nvPr/>
          </p:nvSpPr>
          <p:spPr>
            <a:xfrm>
              <a:off x="1715092" y="2565786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45">
              <a:extLst>
                <a:ext uri="{FF2B5EF4-FFF2-40B4-BE49-F238E27FC236}">
                  <a16:creationId xmlns:a16="http://schemas.microsoft.com/office/drawing/2014/main" id="{611DF766-1AE8-4054-80B1-C5125A4C8EC2}"/>
                </a:ext>
              </a:extLst>
            </p:cNvPr>
            <p:cNvSpPr txBox="1"/>
            <p:nvPr/>
          </p:nvSpPr>
          <p:spPr>
            <a:xfrm>
              <a:off x="2165687" y="4149556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7" name="TextBox 46">
              <a:extLst>
                <a:ext uri="{FF2B5EF4-FFF2-40B4-BE49-F238E27FC236}">
                  <a16:creationId xmlns:a16="http://schemas.microsoft.com/office/drawing/2014/main" id="{76A17EB7-1D74-48AC-AC76-601D3D0ADFE6}"/>
                </a:ext>
              </a:extLst>
            </p:cNvPr>
            <p:cNvSpPr txBox="1"/>
            <p:nvPr/>
          </p:nvSpPr>
          <p:spPr>
            <a:xfrm>
              <a:off x="1715092" y="4711451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CA73E0F-1A62-4940-AF4D-7E33E342438D}"/>
              </a:ext>
            </a:extLst>
          </p:cNvPr>
          <p:cNvGrpSpPr/>
          <p:nvPr/>
        </p:nvGrpSpPr>
        <p:grpSpPr>
          <a:xfrm>
            <a:off x="7992709" y="1880334"/>
            <a:ext cx="2423542" cy="3522070"/>
            <a:chOff x="8053366" y="1996081"/>
            <a:chExt cx="2423542" cy="3522070"/>
          </a:xfrm>
        </p:grpSpPr>
        <p:sp>
          <p:nvSpPr>
            <p:cNvPr id="39" name="TextBox 45">
              <a:extLst>
                <a:ext uri="{FF2B5EF4-FFF2-40B4-BE49-F238E27FC236}">
                  <a16:creationId xmlns:a16="http://schemas.microsoft.com/office/drawing/2014/main" id="{4E10F438-DE3A-4932-A0C5-F751EE7C744B}"/>
                </a:ext>
              </a:extLst>
            </p:cNvPr>
            <p:cNvSpPr txBox="1"/>
            <p:nvPr/>
          </p:nvSpPr>
          <p:spPr>
            <a:xfrm>
              <a:off x="8053366" y="1996081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40" name="TextBox 46">
              <a:extLst>
                <a:ext uri="{FF2B5EF4-FFF2-40B4-BE49-F238E27FC236}">
                  <a16:creationId xmlns:a16="http://schemas.microsoft.com/office/drawing/2014/main" id="{C6D3D200-650E-4C66-BBB7-7286312834A8}"/>
                </a:ext>
              </a:extLst>
            </p:cNvPr>
            <p:cNvSpPr txBox="1"/>
            <p:nvPr/>
          </p:nvSpPr>
          <p:spPr>
            <a:xfrm>
              <a:off x="8224319" y="2557976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45">
              <a:extLst>
                <a:ext uri="{FF2B5EF4-FFF2-40B4-BE49-F238E27FC236}">
                  <a16:creationId xmlns:a16="http://schemas.microsoft.com/office/drawing/2014/main" id="{D24E891B-2C1D-415C-8651-1EC045D64AE9}"/>
                </a:ext>
              </a:extLst>
            </p:cNvPr>
            <p:cNvSpPr txBox="1"/>
            <p:nvPr/>
          </p:nvSpPr>
          <p:spPr>
            <a:xfrm>
              <a:off x="8053366" y="4141746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9E3F0A59-630C-4FBA-8724-834E340A47DE}"/>
                </a:ext>
              </a:extLst>
            </p:cNvPr>
            <p:cNvSpPr txBox="1"/>
            <p:nvPr/>
          </p:nvSpPr>
          <p:spPr>
            <a:xfrm>
              <a:off x="8224319" y="4703641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</a:p>
        </p:txBody>
      </p:sp>
    </p:spTree>
    <p:extLst>
      <p:ext uri="{BB962C8B-B14F-4D97-AF65-F5344CB8AC3E}">
        <p14:creationId xmlns:p14="http://schemas.microsoft.com/office/powerpoint/2010/main" val="119812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圆角矩形 187"/>
          <p:cNvSpPr/>
          <p:nvPr/>
        </p:nvSpPr>
        <p:spPr>
          <a:xfrm>
            <a:off x="8386185" y="2008954"/>
            <a:ext cx="2611879" cy="11568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圆角矩形 191"/>
          <p:cNvSpPr/>
          <p:nvPr/>
        </p:nvSpPr>
        <p:spPr>
          <a:xfrm>
            <a:off x="8386185" y="3608231"/>
            <a:ext cx="2611879" cy="11568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61772" y="2008954"/>
            <a:ext cx="648182" cy="1156878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1148134" y="2008954"/>
            <a:ext cx="2611879" cy="11568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4">
            <a:extLst>
              <a:ext uri="{FF2B5EF4-FFF2-40B4-BE49-F238E27FC236}">
                <a16:creationId xmlns:a16="http://schemas.microsoft.com/office/drawing/2014/main" id="{79425D5E-872E-43D4-A842-792EA977AE7E}"/>
              </a:ext>
            </a:extLst>
          </p:cNvPr>
          <p:cNvGrpSpPr/>
          <p:nvPr/>
        </p:nvGrpSpPr>
        <p:grpSpPr>
          <a:xfrm>
            <a:off x="4981753" y="1841773"/>
            <a:ext cx="2228493" cy="2735839"/>
            <a:chOff x="4815811" y="1544854"/>
            <a:chExt cx="2306611" cy="2831742"/>
          </a:xfrm>
          <a:solidFill>
            <a:srgbClr val="5465FF"/>
          </a:solidFill>
        </p:grpSpPr>
        <p:cxnSp>
          <p:nvCxnSpPr>
            <p:cNvPr id="7" name="Straight Connector 119">
              <a:extLst>
                <a:ext uri="{FF2B5EF4-FFF2-40B4-BE49-F238E27FC236}">
                  <a16:creationId xmlns:a16="http://schemas.microsoft.com/office/drawing/2014/main" id="{ACE9CDB6-DF51-4CA6-84FE-64F6D82ACDBE}"/>
                </a:ext>
              </a:extLst>
            </p:cNvPr>
            <p:cNvCxnSpPr/>
            <p:nvPr/>
          </p:nvCxnSpPr>
          <p:spPr>
            <a:xfrm flipV="1">
              <a:off x="6567142" y="2875576"/>
              <a:ext cx="555280" cy="26604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0">
              <a:extLst>
                <a:ext uri="{FF2B5EF4-FFF2-40B4-BE49-F238E27FC236}">
                  <a16:creationId xmlns:a16="http://schemas.microsoft.com/office/drawing/2014/main" id="{744A9251-B1E7-4A0F-870F-303CB4B6F742}"/>
                </a:ext>
              </a:extLst>
            </p:cNvPr>
            <p:cNvCxnSpPr/>
            <p:nvPr/>
          </p:nvCxnSpPr>
          <p:spPr>
            <a:xfrm>
              <a:off x="4973177" y="3240628"/>
              <a:ext cx="349354" cy="73676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21">
              <a:extLst>
                <a:ext uri="{FF2B5EF4-FFF2-40B4-BE49-F238E27FC236}">
                  <a16:creationId xmlns:a16="http://schemas.microsoft.com/office/drawing/2014/main" id="{76A0617F-7EEB-43F5-A646-3D1077F2ED9C}"/>
                </a:ext>
              </a:extLst>
            </p:cNvPr>
            <p:cNvCxnSpPr/>
            <p:nvPr/>
          </p:nvCxnSpPr>
          <p:spPr>
            <a:xfrm>
              <a:off x="5490256" y="2946817"/>
              <a:ext cx="61411" cy="53585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22">
              <a:extLst>
                <a:ext uri="{FF2B5EF4-FFF2-40B4-BE49-F238E27FC236}">
                  <a16:creationId xmlns:a16="http://schemas.microsoft.com/office/drawing/2014/main" id="{9006CF25-52BC-4E6D-895D-08D53C0E14EA}"/>
                </a:ext>
              </a:extLst>
            </p:cNvPr>
            <p:cNvCxnSpPr/>
            <p:nvPr/>
          </p:nvCxnSpPr>
          <p:spPr>
            <a:xfrm flipH="1">
              <a:off x="6845536" y="2890351"/>
              <a:ext cx="261556" cy="53585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3">
              <a:extLst>
                <a:ext uri="{FF2B5EF4-FFF2-40B4-BE49-F238E27FC236}">
                  <a16:creationId xmlns:a16="http://schemas.microsoft.com/office/drawing/2014/main" id="{A5619E6C-76A4-4EA9-BC43-5372EA06097A}"/>
                </a:ext>
              </a:extLst>
            </p:cNvPr>
            <p:cNvCxnSpPr/>
            <p:nvPr/>
          </p:nvCxnSpPr>
          <p:spPr>
            <a:xfrm flipH="1">
              <a:off x="6636373" y="3394234"/>
              <a:ext cx="225677" cy="45800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24">
              <a:extLst>
                <a:ext uri="{FF2B5EF4-FFF2-40B4-BE49-F238E27FC236}">
                  <a16:creationId xmlns:a16="http://schemas.microsoft.com/office/drawing/2014/main" id="{B40268C4-B437-43E2-A744-EDDDB25DEA85}"/>
                </a:ext>
              </a:extLst>
            </p:cNvPr>
            <p:cNvCxnSpPr/>
            <p:nvPr/>
          </p:nvCxnSpPr>
          <p:spPr>
            <a:xfrm flipH="1">
              <a:off x="6346222" y="3146516"/>
              <a:ext cx="225675" cy="50869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25">
              <a:extLst>
                <a:ext uri="{FF2B5EF4-FFF2-40B4-BE49-F238E27FC236}">
                  <a16:creationId xmlns:a16="http://schemas.microsoft.com/office/drawing/2014/main" id="{82F286F7-C15D-41E0-B9F6-16381D33AAC6}"/>
                </a:ext>
              </a:extLst>
            </p:cNvPr>
            <p:cNvCxnSpPr/>
            <p:nvPr/>
          </p:nvCxnSpPr>
          <p:spPr>
            <a:xfrm flipH="1">
              <a:off x="6578790" y="3844363"/>
              <a:ext cx="57583" cy="45800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26">
              <a:extLst>
                <a:ext uri="{FF2B5EF4-FFF2-40B4-BE49-F238E27FC236}">
                  <a16:creationId xmlns:a16="http://schemas.microsoft.com/office/drawing/2014/main" id="{6BCD45F6-9DFC-4940-9B5B-6CFD0343CB53}"/>
                </a:ext>
              </a:extLst>
            </p:cNvPr>
            <p:cNvCxnSpPr/>
            <p:nvPr/>
          </p:nvCxnSpPr>
          <p:spPr>
            <a:xfrm>
              <a:off x="5322532" y="3969216"/>
              <a:ext cx="113793" cy="40738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27">
              <a:extLst>
                <a:ext uri="{FF2B5EF4-FFF2-40B4-BE49-F238E27FC236}">
                  <a16:creationId xmlns:a16="http://schemas.microsoft.com/office/drawing/2014/main" id="{DC125945-DF5D-457D-9ADC-A12825D80CCC}"/>
                </a:ext>
              </a:extLst>
            </p:cNvPr>
            <p:cNvCxnSpPr/>
            <p:nvPr/>
          </p:nvCxnSpPr>
          <p:spPr>
            <a:xfrm>
              <a:off x="7056315" y="2229057"/>
              <a:ext cx="41725" cy="66129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8">
              <a:extLst>
                <a:ext uri="{FF2B5EF4-FFF2-40B4-BE49-F238E27FC236}">
                  <a16:creationId xmlns:a16="http://schemas.microsoft.com/office/drawing/2014/main" id="{A1BD0F28-47A6-4AB7-8B09-D273ABB1641A}"/>
                </a:ext>
              </a:extLst>
            </p:cNvPr>
            <p:cNvCxnSpPr/>
            <p:nvPr/>
          </p:nvCxnSpPr>
          <p:spPr>
            <a:xfrm>
              <a:off x="6687343" y="1812146"/>
              <a:ext cx="389834" cy="41691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9">
              <a:extLst>
                <a:ext uri="{FF2B5EF4-FFF2-40B4-BE49-F238E27FC236}">
                  <a16:creationId xmlns:a16="http://schemas.microsoft.com/office/drawing/2014/main" id="{AF2AFD33-F076-4AC9-AE8C-7E39E8EB7D4F}"/>
                </a:ext>
              </a:extLst>
            </p:cNvPr>
            <p:cNvCxnSpPr/>
            <p:nvPr/>
          </p:nvCxnSpPr>
          <p:spPr>
            <a:xfrm>
              <a:off x="6074263" y="1545097"/>
              <a:ext cx="613080" cy="26704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0">
              <a:extLst>
                <a:ext uri="{FF2B5EF4-FFF2-40B4-BE49-F238E27FC236}">
                  <a16:creationId xmlns:a16="http://schemas.microsoft.com/office/drawing/2014/main" id="{DEECEE13-9945-4191-AA81-2D689A5DB35E}"/>
                </a:ext>
              </a:extLst>
            </p:cNvPr>
            <p:cNvCxnSpPr/>
            <p:nvPr/>
          </p:nvCxnSpPr>
          <p:spPr>
            <a:xfrm flipV="1">
              <a:off x="5424178" y="1545097"/>
              <a:ext cx="650086" cy="14718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1">
              <a:extLst>
                <a:ext uri="{FF2B5EF4-FFF2-40B4-BE49-F238E27FC236}">
                  <a16:creationId xmlns:a16="http://schemas.microsoft.com/office/drawing/2014/main" id="{11D751F1-522C-44FE-BA32-B6CBED36F8EF}"/>
                </a:ext>
              </a:extLst>
            </p:cNvPr>
            <p:cNvCxnSpPr/>
            <p:nvPr/>
          </p:nvCxnSpPr>
          <p:spPr>
            <a:xfrm flipV="1">
              <a:off x="5027800" y="1678621"/>
              <a:ext cx="396378" cy="31964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2">
              <a:extLst>
                <a:ext uri="{FF2B5EF4-FFF2-40B4-BE49-F238E27FC236}">
                  <a16:creationId xmlns:a16="http://schemas.microsoft.com/office/drawing/2014/main" id="{81123FDB-BE33-4BA1-90D5-52C9CAA085A4}"/>
                </a:ext>
              </a:extLst>
            </p:cNvPr>
            <p:cNvCxnSpPr/>
            <p:nvPr/>
          </p:nvCxnSpPr>
          <p:spPr>
            <a:xfrm flipH="1">
              <a:off x="4824863" y="2038040"/>
              <a:ext cx="182074" cy="47103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3">
              <a:extLst>
                <a:ext uri="{FF2B5EF4-FFF2-40B4-BE49-F238E27FC236}">
                  <a16:creationId xmlns:a16="http://schemas.microsoft.com/office/drawing/2014/main" id="{6DD6DF5D-3796-437C-8DB5-D3E2D7031378}"/>
                </a:ext>
              </a:extLst>
            </p:cNvPr>
            <p:cNvCxnSpPr/>
            <p:nvPr/>
          </p:nvCxnSpPr>
          <p:spPr>
            <a:xfrm>
              <a:off x="4815811" y="2509078"/>
              <a:ext cx="157366" cy="73155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4">
              <a:extLst>
                <a:ext uri="{FF2B5EF4-FFF2-40B4-BE49-F238E27FC236}">
                  <a16:creationId xmlns:a16="http://schemas.microsoft.com/office/drawing/2014/main" id="{2AA3DD91-9F82-45C6-BE35-E9E337EB2471}"/>
                </a:ext>
              </a:extLst>
            </p:cNvPr>
            <p:cNvCxnSpPr/>
            <p:nvPr/>
          </p:nvCxnSpPr>
          <p:spPr>
            <a:xfrm flipV="1">
              <a:off x="4864987" y="2460205"/>
              <a:ext cx="501063" cy="4887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35">
              <a:extLst>
                <a:ext uri="{FF2B5EF4-FFF2-40B4-BE49-F238E27FC236}">
                  <a16:creationId xmlns:a16="http://schemas.microsoft.com/office/drawing/2014/main" id="{B7091382-B7D9-49D8-B605-54154B3B8B52}"/>
                </a:ext>
              </a:extLst>
            </p:cNvPr>
            <p:cNvCxnSpPr/>
            <p:nvPr/>
          </p:nvCxnSpPr>
          <p:spPr>
            <a:xfrm flipV="1">
              <a:off x="5140569" y="2460205"/>
              <a:ext cx="231736" cy="33321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36">
              <a:extLst>
                <a:ext uri="{FF2B5EF4-FFF2-40B4-BE49-F238E27FC236}">
                  <a16:creationId xmlns:a16="http://schemas.microsoft.com/office/drawing/2014/main" id="{A82C0CAD-6F6D-4497-B68A-47C438E2076E}"/>
                </a:ext>
              </a:extLst>
            </p:cNvPr>
            <p:cNvCxnSpPr/>
            <p:nvPr/>
          </p:nvCxnSpPr>
          <p:spPr>
            <a:xfrm>
              <a:off x="4840215" y="2538060"/>
              <a:ext cx="625436" cy="153832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37">
              <a:extLst>
                <a:ext uri="{FF2B5EF4-FFF2-40B4-BE49-F238E27FC236}">
                  <a16:creationId xmlns:a16="http://schemas.microsoft.com/office/drawing/2014/main" id="{74B7B2E9-6024-4757-9BAC-0CFFF690245D}"/>
                </a:ext>
              </a:extLst>
            </p:cNvPr>
            <p:cNvCxnSpPr/>
            <p:nvPr/>
          </p:nvCxnSpPr>
          <p:spPr>
            <a:xfrm flipV="1">
              <a:off x="4997581" y="2791703"/>
              <a:ext cx="150273" cy="43266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8">
              <a:extLst>
                <a:ext uri="{FF2B5EF4-FFF2-40B4-BE49-F238E27FC236}">
                  <a16:creationId xmlns:a16="http://schemas.microsoft.com/office/drawing/2014/main" id="{674B1F14-52D2-4507-A42C-F8B08AEE060B}"/>
                </a:ext>
              </a:extLst>
            </p:cNvPr>
            <p:cNvCxnSpPr/>
            <p:nvPr/>
          </p:nvCxnSpPr>
          <p:spPr>
            <a:xfrm>
              <a:off x="4826929" y="2521803"/>
              <a:ext cx="324406" cy="26990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39">
              <a:extLst>
                <a:ext uri="{FF2B5EF4-FFF2-40B4-BE49-F238E27FC236}">
                  <a16:creationId xmlns:a16="http://schemas.microsoft.com/office/drawing/2014/main" id="{3BA48AED-C979-438D-AC56-006CAB0AFD48}"/>
                </a:ext>
              </a:extLst>
            </p:cNvPr>
            <p:cNvCxnSpPr/>
            <p:nvPr/>
          </p:nvCxnSpPr>
          <p:spPr>
            <a:xfrm>
              <a:off x="5460687" y="2691892"/>
              <a:ext cx="45250" cy="29575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40">
              <a:extLst>
                <a:ext uri="{FF2B5EF4-FFF2-40B4-BE49-F238E27FC236}">
                  <a16:creationId xmlns:a16="http://schemas.microsoft.com/office/drawing/2014/main" id="{4CB48AC1-B2BA-4F51-9080-132A26C376F4}"/>
                </a:ext>
              </a:extLst>
            </p:cNvPr>
            <p:cNvCxnSpPr/>
            <p:nvPr/>
          </p:nvCxnSpPr>
          <p:spPr>
            <a:xfrm flipH="1" flipV="1">
              <a:off x="5046450" y="1998261"/>
              <a:ext cx="331494" cy="46194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1">
              <a:extLst>
                <a:ext uri="{FF2B5EF4-FFF2-40B4-BE49-F238E27FC236}">
                  <a16:creationId xmlns:a16="http://schemas.microsoft.com/office/drawing/2014/main" id="{AC152671-604F-4EC2-91C8-9EC4E6F0C62E}"/>
                </a:ext>
              </a:extLst>
            </p:cNvPr>
            <p:cNvCxnSpPr/>
            <p:nvPr/>
          </p:nvCxnSpPr>
          <p:spPr>
            <a:xfrm flipH="1">
              <a:off x="5358269" y="1728362"/>
              <a:ext cx="38326" cy="73184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42">
              <a:extLst>
                <a:ext uri="{FF2B5EF4-FFF2-40B4-BE49-F238E27FC236}">
                  <a16:creationId xmlns:a16="http://schemas.microsoft.com/office/drawing/2014/main" id="{AF35980D-A012-43CC-9DED-19FDCB7FF7F4}"/>
                </a:ext>
              </a:extLst>
            </p:cNvPr>
            <p:cNvCxnSpPr/>
            <p:nvPr/>
          </p:nvCxnSpPr>
          <p:spPr>
            <a:xfrm flipV="1">
              <a:off x="5369214" y="2176842"/>
              <a:ext cx="436907" cy="28336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3">
              <a:extLst>
                <a:ext uri="{FF2B5EF4-FFF2-40B4-BE49-F238E27FC236}">
                  <a16:creationId xmlns:a16="http://schemas.microsoft.com/office/drawing/2014/main" id="{C97CCF4E-1A66-41E0-874E-AE12A8B7FFF3}"/>
                </a:ext>
              </a:extLst>
            </p:cNvPr>
            <p:cNvCxnSpPr/>
            <p:nvPr/>
          </p:nvCxnSpPr>
          <p:spPr>
            <a:xfrm>
              <a:off x="5442741" y="1721262"/>
              <a:ext cx="361776" cy="46799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44">
              <a:extLst>
                <a:ext uri="{FF2B5EF4-FFF2-40B4-BE49-F238E27FC236}">
                  <a16:creationId xmlns:a16="http://schemas.microsoft.com/office/drawing/2014/main" id="{AD6B7B5C-8B01-4465-ACDE-6F9D995EA6F9}"/>
                </a:ext>
              </a:extLst>
            </p:cNvPr>
            <p:cNvCxnSpPr/>
            <p:nvPr/>
          </p:nvCxnSpPr>
          <p:spPr>
            <a:xfrm flipH="1">
              <a:off x="5791453" y="1545097"/>
              <a:ext cx="272787" cy="631502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45">
              <a:extLst>
                <a:ext uri="{FF2B5EF4-FFF2-40B4-BE49-F238E27FC236}">
                  <a16:creationId xmlns:a16="http://schemas.microsoft.com/office/drawing/2014/main" id="{6C8FFCB4-B205-427B-A6E4-B02099D0BECA}"/>
                </a:ext>
              </a:extLst>
            </p:cNvPr>
            <p:cNvCxnSpPr/>
            <p:nvPr/>
          </p:nvCxnSpPr>
          <p:spPr>
            <a:xfrm>
              <a:off x="6078550" y="1544854"/>
              <a:ext cx="165859" cy="583116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46">
              <a:extLst>
                <a:ext uri="{FF2B5EF4-FFF2-40B4-BE49-F238E27FC236}">
                  <a16:creationId xmlns:a16="http://schemas.microsoft.com/office/drawing/2014/main" id="{A30F6C8F-84BA-4622-AD98-58C7BA5EF441}"/>
                </a:ext>
              </a:extLst>
            </p:cNvPr>
            <p:cNvCxnSpPr/>
            <p:nvPr/>
          </p:nvCxnSpPr>
          <p:spPr>
            <a:xfrm flipH="1">
              <a:off x="6268895" y="1812146"/>
              <a:ext cx="432758" cy="31582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47">
              <a:extLst>
                <a:ext uri="{FF2B5EF4-FFF2-40B4-BE49-F238E27FC236}">
                  <a16:creationId xmlns:a16="http://schemas.microsoft.com/office/drawing/2014/main" id="{A2540E62-4B2A-4B9E-9085-6AC9ECDAF5F2}"/>
                </a:ext>
              </a:extLst>
            </p:cNvPr>
            <p:cNvCxnSpPr/>
            <p:nvPr/>
          </p:nvCxnSpPr>
          <p:spPr>
            <a:xfrm flipH="1" flipV="1">
              <a:off x="6222965" y="2127970"/>
              <a:ext cx="838390" cy="10108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8">
              <a:extLst>
                <a:ext uri="{FF2B5EF4-FFF2-40B4-BE49-F238E27FC236}">
                  <a16:creationId xmlns:a16="http://schemas.microsoft.com/office/drawing/2014/main" id="{8C3F68C1-09A6-48F8-8718-2FA1C92AF1B6}"/>
                </a:ext>
              </a:extLst>
            </p:cNvPr>
            <p:cNvCxnSpPr/>
            <p:nvPr/>
          </p:nvCxnSpPr>
          <p:spPr>
            <a:xfrm>
              <a:off x="5951453" y="2626814"/>
              <a:ext cx="315891" cy="58382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9">
              <a:extLst>
                <a:ext uri="{FF2B5EF4-FFF2-40B4-BE49-F238E27FC236}">
                  <a16:creationId xmlns:a16="http://schemas.microsoft.com/office/drawing/2014/main" id="{5BD686AB-6911-4ED9-9F21-836D7F38FCCE}"/>
                </a:ext>
              </a:extLst>
            </p:cNvPr>
            <p:cNvCxnSpPr/>
            <p:nvPr/>
          </p:nvCxnSpPr>
          <p:spPr>
            <a:xfrm flipV="1">
              <a:off x="5955481" y="2142494"/>
              <a:ext cx="297384" cy="48431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50">
              <a:extLst>
                <a:ext uri="{FF2B5EF4-FFF2-40B4-BE49-F238E27FC236}">
                  <a16:creationId xmlns:a16="http://schemas.microsoft.com/office/drawing/2014/main" id="{03AFEBC4-7855-4DFB-A748-4097D4A73100}"/>
                </a:ext>
              </a:extLst>
            </p:cNvPr>
            <p:cNvCxnSpPr/>
            <p:nvPr/>
          </p:nvCxnSpPr>
          <p:spPr>
            <a:xfrm flipV="1">
              <a:off x="5823080" y="2142494"/>
              <a:ext cx="413894" cy="3410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51">
              <a:extLst>
                <a:ext uri="{FF2B5EF4-FFF2-40B4-BE49-F238E27FC236}">
                  <a16:creationId xmlns:a16="http://schemas.microsoft.com/office/drawing/2014/main" id="{EF5FDE4F-CC5F-49AD-86E6-14D1EFE9C727}"/>
                </a:ext>
              </a:extLst>
            </p:cNvPr>
            <p:cNvCxnSpPr/>
            <p:nvPr/>
          </p:nvCxnSpPr>
          <p:spPr>
            <a:xfrm>
              <a:off x="6258929" y="2137145"/>
              <a:ext cx="518246" cy="31431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52">
              <a:extLst>
                <a:ext uri="{FF2B5EF4-FFF2-40B4-BE49-F238E27FC236}">
                  <a16:creationId xmlns:a16="http://schemas.microsoft.com/office/drawing/2014/main" id="{44428681-0AC7-42D9-B5EE-FD4F212772D9}"/>
                </a:ext>
              </a:extLst>
            </p:cNvPr>
            <p:cNvCxnSpPr/>
            <p:nvPr/>
          </p:nvCxnSpPr>
          <p:spPr>
            <a:xfrm flipH="1">
              <a:off x="6796760" y="2229057"/>
              <a:ext cx="279115" cy="21314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3">
              <a:extLst>
                <a:ext uri="{FF2B5EF4-FFF2-40B4-BE49-F238E27FC236}">
                  <a16:creationId xmlns:a16="http://schemas.microsoft.com/office/drawing/2014/main" id="{4E7D4153-90E6-400C-BB92-59E736C4C042}"/>
                </a:ext>
              </a:extLst>
            </p:cNvPr>
            <p:cNvCxnSpPr/>
            <p:nvPr/>
          </p:nvCxnSpPr>
          <p:spPr>
            <a:xfrm>
              <a:off x="6763857" y="2464323"/>
              <a:ext cx="297497" cy="42602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4">
              <a:extLst>
                <a:ext uri="{FF2B5EF4-FFF2-40B4-BE49-F238E27FC236}">
                  <a16:creationId xmlns:a16="http://schemas.microsoft.com/office/drawing/2014/main" id="{5F055B03-BCB5-4CFF-BA0E-DBDB2A01FAC1}"/>
                </a:ext>
              </a:extLst>
            </p:cNvPr>
            <p:cNvCxnSpPr/>
            <p:nvPr/>
          </p:nvCxnSpPr>
          <p:spPr>
            <a:xfrm flipV="1">
              <a:off x="6468879" y="2453261"/>
              <a:ext cx="308910" cy="256572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55">
              <a:extLst>
                <a:ext uri="{FF2B5EF4-FFF2-40B4-BE49-F238E27FC236}">
                  <a16:creationId xmlns:a16="http://schemas.microsoft.com/office/drawing/2014/main" id="{70FAD78C-34A6-48AC-B199-B8BF749AA62D}"/>
                </a:ext>
              </a:extLst>
            </p:cNvPr>
            <p:cNvCxnSpPr/>
            <p:nvPr/>
          </p:nvCxnSpPr>
          <p:spPr>
            <a:xfrm>
              <a:off x="6267344" y="2150093"/>
              <a:ext cx="191716" cy="55974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6">
              <a:extLst>
                <a:ext uri="{FF2B5EF4-FFF2-40B4-BE49-F238E27FC236}">
                  <a16:creationId xmlns:a16="http://schemas.microsoft.com/office/drawing/2014/main" id="{37207C7D-7EAF-4C21-BDF9-8EE9E37748D1}"/>
                </a:ext>
              </a:extLst>
            </p:cNvPr>
            <p:cNvCxnSpPr/>
            <p:nvPr/>
          </p:nvCxnSpPr>
          <p:spPr>
            <a:xfrm flipH="1" flipV="1">
              <a:off x="5800527" y="2172490"/>
              <a:ext cx="163662" cy="442486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57">
              <a:extLst>
                <a:ext uri="{FF2B5EF4-FFF2-40B4-BE49-F238E27FC236}">
                  <a16:creationId xmlns:a16="http://schemas.microsoft.com/office/drawing/2014/main" id="{26C6741F-0E90-4D96-9365-4C262C7B6FF7}"/>
                </a:ext>
              </a:extLst>
            </p:cNvPr>
            <p:cNvCxnSpPr/>
            <p:nvPr/>
          </p:nvCxnSpPr>
          <p:spPr>
            <a:xfrm flipV="1">
              <a:off x="5443793" y="2638651"/>
              <a:ext cx="493125" cy="5883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58">
              <a:extLst>
                <a:ext uri="{FF2B5EF4-FFF2-40B4-BE49-F238E27FC236}">
                  <a16:creationId xmlns:a16="http://schemas.microsoft.com/office/drawing/2014/main" id="{E51D602E-D0FC-4EDF-8705-05F54992AEC6}"/>
                </a:ext>
              </a:extLst>
            </p:cNvPr>
            <p:cNvCxnSpPr/>
            <p:nvPr/>
          </p:nvCxnSpPr>
          <p:spPr>
            <a:xfrm>
              <a:off x="5354198" y="2464323"/>
              <a:ext cx="562090" cy="16016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59">
              <a:extLst>
                <a:ext uri="{FF2B5EF4-FFF2-40B4-BE49-F238E27FC236}">
                  <a16:creationId xmlns:a16="http://schemas.microsoft.com/office/drawing/2014/main" id="{1ABFD6AF-02DA-4AAF-9053-464848D56FBE}"/>
                </a:ext>
              </a:extLst>
            </p:cNvPr>
            <p:cNvCxnSpPr/>
            <p:nvPr/>
          </p:nvCxnSpPr>
          <p:spPr>
            <a:xfrm flipV="1">
              <a:off x="5981770" y="2458732"/>
              <a:ext cx="767441" cy="17981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0">
              <a:extLst>
                <a:ext uri="{FF2B5EF4-FFF2-40B4-BE49-F238E27FC236}">
                  <a16:creationId xmlns:a16="http://schemas.microsoft.com/office/drawing/2014/main" id="{A490CB0D-371A-4A1B-95F7-D5A0D9F9D6B3}"/>
                </a:ext>
              </a:extLst>
            </p:cNvPr>
            <p:cNvCxnSpPr/>
            <p:nvPr/>
          </p:nvCxnSpPr>
          <p:spPr>
            <a:xfrm>
              <a:off x="5971041" y="2650381"/>
              <a:ext cx="492339" cy="6672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1">
              <a:extLst>
                <a:ext uri="{FF2B5EF4-FFF2-40B4-BE49-F238E27FC236}">
                  <a16:creationId xmlns:a16="http://schemas.microsoft.com/office/drawing/2014/main" id="{7D5E7913-D548-45E6-86B8-ECC8C7F0BB02}"/>
                </a:ext>
              </a:extLst>
            </p:cNvPr>
            <p:cNvCxnSpPr/>
            <p:nvPr/>
          </p:nvCxnSpPr>
          <p:spPr>
            <a:xfrm flipH="1" flipV="1">
              <a:off x="5170294" y="2791703"/>
              <a:ext cx="350013" cy="19365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2">
              <a:extLst>
                <a:ext uri="{FF2B5EF4-FFF2-40B4-BE49-F238E27FC236}">
                  <a16:creationId xmlns:a16="http://schemas.microsoft.com/office/drawing/2014/main" id="{88368FF5-278F-443B-B262-E9BF63F8F296}"/>
                </a:ext>
              </a:extLst>
            </p:cNvPr>
            <p:cNvCxnSpPr/>
            <p:nvPr/>
          </p:nvCxnSpPr>
          <p:spPr>
            <a:xfrm flipV="1">
              <a:off x="4984068" y="2982116"/>
              <a:ext cx="502232" cy="27325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3">
              <a:extLst>
                <a:ext uri="{FF2B5EF4-FFF2-40B4-BE49-F238E27FC236}">
                  <a16:creationId xmlns:a16="http://schemas.microsoft.com/office/drawing/2014/main" id="{3DB67327-C45F-4FB9-B996-91929307212F}"/>
                </a:ext>
              </a:extLst>
            </p:cNvPr>
            <p:cNvCxnSpPr/>
            <p:nvPr/>
          </p:nvCxnSpPr>
          <p:spPr>
            <a:xfrm>
              <a:off x="5009678" y="3255367"/>
              <a:ext cx="579969" cy="25190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64">
              <a:extLst>
                <a:ext uri="{FF2B5EF4-FFF2-40B4-BE49-F238E27FC236}">
                  <a16:creationId xmlns:a16="http://schemas.microsoft.com/office/drawing/2014/main" id="{3B386AA6-5871-4371-9CBE-BAAF0A7D4C6F}"/>
                </a:ext>
              </a:extLst>
            </p:cNvPr>
            <p:cNvCxnSpPr/>
            <p:nvPr/>
          </p:nvCxnSpPr>
          <p:spPr>
            <a:xfrm flipV="1">
              <a:off x="5312063" y="3507272"/>
              <a:ext cx="253114" cy="418062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65">
              <a:extLst>
                <a:ext uri="{FF2B5EF4-FFF2-40B4-BE49-F238E27FC236}">
                  <a16:creationId xmlns:a16="http://schemas.microsoft.com/office/drawing/2014/main" id="{8BEF8ABD-3B71-4523-9EC3-B68F3FE423C9}"/>
                </a:ext>
              </a:extLst>
            </p:cNvPr>
            <p:cNvCxnSpPr/>
            <p:nvPr/>
          </p:nvCxnSpPr>
          <p:spPr>
            <a:xfrm flipH="1" flipV="1">
              <a:off x="5568935" y="3508706"/>
              <a:ext cx="143924" cy="51931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6">
              <a:extLst>
                <a:ext uri="{FF2B5EF4-FFF2-40B4-BE49-F238E27FC236}">
                  <a16:creationId xmlns:a16="http://schemas.microsoft.com/office/drawing/2014/main" id="{C39CF6A3-1AF8-4A83-AAE4-951D84317EF0}"/>
                </a:ext>
              </a:extLst>
            </p:cNvPr>
            <p:cNvCxnSpPr/>
            <p:nvPr/>
          </p:nvCxnSpPr>
          <p:spPr>
            <a:xfrm flipV="1">
              <a:off x="5436326" y="4028019"/>
              <a:ext cx="285930" cy="33677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7">
              <a:extLst>
                <a:ext uri="{FF2B5EF4-FFF2-40B4-BE49-F238E27FC236}">
                  <a16:creationId xmlns:a16="http://schemas.microsoft.com/office/drawing/2014/main" id="{A261D968-105B-492B-8653-7499B26D0C11}"/>
                </a:ext>
              </a:extLst>
            </p:cNvPr>
            <p:cNvCxnSpPr/>
            <p:nvPr/>
          </p:nvCxnSpPr>
          <p:spPr>
            <a:xfrm>
              <a:off x="5731751" y="4040560"/>
              <a:ext cx="271109" cy="336036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68">
              <a:extLst>
                <a:ext uri="{FF2B5EF4-FFF2-40B4-BE49-F238E27FC236}">
                  <a16:creationId xmlns:a16="http://schemas.microsoft.com/office/drawing/2014/main" id="{650CB129-7A0F-4CA5-B548-F81731C997F1}"/>
                </a:ext>
              </a:extLst>
            </p:cNvPr>
            <p:cNvCxnSpPr/>
            <p:nvPr/>
          </p:nvCxnSpPr>
          <p:spPr>
            <a:xfrm flipV="1">
              <a:off x="5980145" y="3646755"/>
              <a:ext cx="0" cy="71803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69">
              <a:extLst>
                <a:ext uri="{FF2B5EF4-FFF2-40B4-BE49-F238E27FC236}">
                  <a16:creationId xmlns:a16="http://schemas.microsoft.com/office/drawing/2014/main" id="{067531F4-BE72-4D0F-AFA4-597FECFA3016}"/>
                </a:ext>
              </a:extLst>
            </p:cNvPr>
            <p:cNvCxnSpPr/>
            <p:nvPr/>
          </p:nvCxnSpPr>
          <p:spPr>
            <a:xfrm>
              <a:off x="5964189" y="2638543"/>
              <a:ext cx="0" cy="58582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70">
              <a:extLst>
                <a:ext uri="{FF2B5EF4-FFF2-40B4-BE49-F238E27FC236}">
                  <a16:creationId xmlns:a16="http://schemas.microsoft.com/office/drawing/2014/main" id="{D4F291E8-724C-49CB-81F3-2C6222608C83}"/>
                </a:ext>
              </a:extLst>
            </p:cNvPr>
            <p:cNvCxnSpPr/>
            <p:nvPr/>
          </p:nvCxnSpPr>
          <p:spPr>
            <a:xfrm>
              <a:off x="5505937" y="2982116"/>
              <a:ext cx="496924" cy="66463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71">
              <a:extLst>
                <a:ext uri="{FF2B5EF4-FFF2-40B4-BE49-F238E27FC236}">
                  <a16:creationId xmlns:a16="http://schemas.microsoft.com/office/drawing/2014/main" id="{18842710-4F1C-466A-B190-70504479B2C7}"/>
                </a:ext>
              </a:extLst>
            </p:cNvPr>
            <p:cNvCxnSpPr/>
            <p:nvPr/>
          </p:nvCxnSpPr>
          <p:spPr>
            <a:xfrm flipH="1" flipV="1">
              <a:off x="5971041" y="3212073"/>
              <a:ext cx="20698" cy="43228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72">
              <a:extLst>
                <a:ext uri="{FF2B5EF4-FFF2-40B4-BE49-F238E27FC236}">
                  <a16:creationId xmlns:a16="http://schemas.microsoft.com/office/drawing/2014/main" id="{EF35B11F-AAFB-4603-9A38-E7793BF30A02}"/>
                </a:ext>
              </a:extLst>
            </p:cNvPr>
            <p:cNvCxnSpPr/>
            <p:nvPr/>
          </p:nvCxnSpPr>
          <p:spPr>
            <a:xfrm>
              <a:off x="6485274" y="2728943"/>
              <a:ext cx="96764" cy="42933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73">
              <a:extLst>
                <a:ext uri="{FF2B5EF4-FFF2-40B4-BE49-F238E27FC236}">
                  <a16:creationId xmlns:a16="http://schemas.microsoft.com/office/drawing/2014/main" id="{E47E4B93-5264-4421-9457-42AE934FA43D}"/>
                </a:ext>
              </a:extLst>
            </p:cNvPr>
            <p:cNvCxnSpPr/>
            <p:nvPr/>
          </p:nvCxnSpPr>
          <p:spPr>
            <a:xfrm flipV="1">
              <a:off x="6578656" y="2451459"/>
              <a:ext cx="193124" cy="70682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74">
              <a:extLst>
                <a:ext uri="{FF2B5EF4-FFF2-40B4-BE49-F238E27FC236}">
                  <a16:creationId xmlns:a16="http://schemas.microsoft.com/office/drawing/2014/main" id="{8417EECE-AF65-4A3A-BA75-FC9A3F2ADA67}"/>
                </a:ext>
              </a:extLst>
            </p:cNvPr>
            <p:cNvCxnSpPr/>
            <p:nvPr/>
          </p:nvCxnSpPr>
          <p:spPr>
            <a:xfrm flipV="1">
              <a:off x="6276482" y="2728943"/>
              <a:ext cx="190780" cy="49542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75">
              <a:extLst>
                <a:ext uri="{FF2B5EF4-FFF2-40B4-BE49-F238E27FC236}">
                  <a16:creationId xmlns:a16="http://schemas.microsoft.com/office/drawing/2014/main" id="{9768396B-197E-48E8-891D-495464FFCADD}"/>
                </a:ext>
              </a:extLst>
            </p:cNvPr>
            <p:cNvCxnSpPr/>
            <p:nvPr/>
          </p:nvCxnSpPr>
          <p:spPr>
            <a:xfrm flipV="1">
              <a:off x="5523949" y="2708886"/>
              <a:ext cx="930829" cy="25995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76">
              <a:extLst>
                <a:ext uri="{FF2B5EF4-FFF2-40B4-BE49-F238E27FC236}">
                  <a16:creationId xmlns:a16="http://schemas.microsoft.com/office/drawing/2014/main" id="{EAD0EE65-6EDE-41E3-B34D-51D2647627B1}"/>
                </a:ext>
              </a:extLst>
            </p:cNvPr>
            <p:cNvCxnSpPr/>
            <p:nvPr/>
          </p:nvCxnSpPr>
          <p:spPr>
            <a:xfrm flipH="1" flipV="1">
              <a:off x="5961667" y="3619808"/>
              <a:ext cx="384555" cy="44451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77">
              <a:extLst>
                <a:ext uri="{FF2B5EF4-FFF2-40B4-BE49-F238E27FC236}">
                  <a16:creationId xmlns:a16="http://schemas.microsoft.com/office/drawing/2014/main" id="{E74C5450-B58A-42D6-9A02-1630A41E7D8F}"/>
                </a:ext>
              </a:extLst>
            </p:cNvPr>
            <p:cNvCxnSpPr/>
            <p:nvPr/>
          </p:nvCxnSpPr>
          <p:spPr>
            <a:xfrm flipV="1">
              <a:off x="6007431" y="4049017"/>
              <a:ext cx="341269" cy="30866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78">
              <a:extLst>
                <a:ext uri="{FF2B5EF4-FFF2-40B4-BE49-F238E27FC236}">
                  <a16:creationId xmlns:a16="http://schemas.microsoft.com/office/drawing/2014/main" id="{24F001BF-A24A-4DEB-8C70-C99367C1FED9}"/>
                </a:ext>
              </a:extLst>
            </p:cNvPr>
            <p:cNvCxnSpPr/>
            <p:nvPr/>
          </p:nvCxnSpPr>
          <p:spPr>
            <a:xfrm>
              <a:off x="6338757" y="3659296"/>
              <a:ext cx="299586" cy="18162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79">
              <a:extLst>
                <a:ext uri="{FF2B5EF4-FFF2-40B4-BE49-F238E27FC236}">
                  <a16:creationId xmlns:a16="http://schemas.microsoft.com/office/drawing/2014/main" id="{1D2DB406-8DEB-4AF2-8F67-E43F2718CFDD}"/>
                </a:ext>
              </a:extLst>
            </p:cNvPr>
            <p:cNvCxnSpPr/>
            <p:nvPr/>
          </p:nvCxnSpPr>
          <p:spPr>
            <a:xfrm flipH="1">
              <a:off x="6338757" y="3668444"/>
              <a:ext cx="9943" cy="39450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80">
              <a:extLst>
                <a:ext uri="{FF2B5EF4-FFF2-40B4-BE49-F238E27FC236}">
                  <a16:creationId xmlns:a16="http://schemas.microsoft.com/office/drawing/2014/main" id="{1232D068-D6AE-4CC7-97DD-3642CE2AFE59}"/>
                </a:ext>
              </a:extLst>
            </p:cNvPr>
            <p:cNvCxnSpPr/>
            <p:nvPr/>
          </p:nvCxnSpPr>
          <p:spPr>
            <a:xfrm>
              <a:off x="6263895" y="3228456"/>
              <a:ext cx="90999" cy="43998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81">
              <a:extLst>
                <a:ext uri="{FF2B5EF4-FFF2-40B4-BE49-F238E27FC236}">
                  <a16:creationId xmlns:a16="http://schemas.microsoft.com/office/drawing/2014/main" id="{9C19CF4C-84CC-4A42-9759-7A34C23E9C23}"/>
                </a:ext>
              </a:extLst>
            </p:cNvPr>
            <p:cNvCxnSpPr/>
            <p:nvPr/>
          </p:nvCxnSpPr>
          <p:spPr>
            <a:xfrm flipV="1">
              <a:off x="5580713" y="3232828"/>
              <a:ext cx="390290" cy="26658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82">
              <a:extLst>
                <a:ext uri="{FF2B5EF4-FFF2-40B4-BE49-F238E27FC236}">
                  <a16:creationId xmlns:a16="http://schemas.microsoft.com/office/drawing/2014/main" id="{868F55BC-355B-4C2E-AE87-926D697E32CB}"/>
                </a:ext>
              </a:extLst>
            </p:cNvPr>
            <p:cNvCxnSpPr/>
            <p:nvPr/>
          </p:nvCxnSpPr>
          <p:spPr>
            <a:xfrm>
              <a:off x="5496539" y="2984830"/>
              <a:ext cx="492359" cy="25173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83">
              <a:extLst>
                <a:ext uri="{FF2B5EF4-FFF2-40B4-BE49-F238E27FC236}">
                  <a16:creationId xmlns:a16="http://schemas.microsoft.com/office/drawing/2014/main" id="{6C08A105-1257-4C29-8BD3-694C175AD27A}"/>
                </a:ext>
              </a:extLst>
            </p:cNvPr>
            <p:cNvCxnSpPr/>
            <p:nvPr/>
          </p:nvCxnSpPr>
          <p:spPr>
            <a:xfrm>
              <a:off x="5979171" y="3220748"/>
              <a:ext cx="286190" cy="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84">
              <a:extLst>
                <a:ext uri="{FF2B5EF4-FFF2-40B4-BE49-F238E27FC236}">
                  <a16:creationId xmlns:a16="http://schemas.microsoft.com/office/drawing/2014/main" id="{B346E8F4-98D1-44FD-AB5C-F0B76DE3A847}"/>
                </a:ext>
              </a:extLst>
            </p:cNvPr>
            <p:cNvCxnSpPr/>
            <p:nvPr/>
          </p:nvCxnSpPr>
          <p:spPr>
            <a:xfrm flipV="1">
              <a:off x="6002860" y="3210639"/>
              <a:ext cx="273622" cy="42232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85">
              <a:extLst>
                <a:ext uri="{FF2B5EF4-FFF2-40B4-BE49-F238E27FC236}">
                  <a16:creationId xmlns:a16="http://schemas.microsoft.com/office/drawing/2014/main" id="{E97629B7-B7AD-410F-AC1D-53B2BEA76ED7}"/>
                </a:ext>
              </a:extLst>
            </p:cNvPr>
            <p:cNvCxnSpPr/>
            <p:nvPr/>
          </p:nvCxnSpPr>
          <p:spPr>
            <a:xfrm flipV="1">
              <a:off x="5724992" y="3636725"/>
              <a:ext cx="235599" cy="40908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86">
              <a:extLst>
                <a:ext uri="{FF2B5EF4-FFF2-40B4-BE49-F238E27FC236}">
                  <a16:creationId xmlns:a16="http://schemas.microsoft.com/office/drawing/2014/main" id="{B29724F0-57D4-49F9-BA86-F2CE94FCB07E}"/>
                </a:ext>
              </a:extLst>
            </p:cNvPr>
            <p:cNvCxnSpPr/>
            <p:nvPr/>
          </p:nvCxnSpPr>
          <p:spPr>
            <a:xfrm flipV="1">
              <a:off x="5304451" y="3615724"/>
              <a:ext cx="672942" cy="34693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87">
              <a:extLst>
                <a:ext uri="{FF2B5EF4-FFF2-40B4-BE49-F238E27FC236}">
                  <a16:creationId xmlns:a16="http://schemas.microsoft.com/office/drawing/2014/main" id="{0AA16FFB-B6E0-4ABC-8FCB-0A71B9E747B9}"/>
                </a:ext>
              </a:extLst>
            </p:cNvPr>
            <p:cNvCxnSpPr/>
            <p:nvPr/>
          </p:nvCxnSpPr>
          <p:spPr>
            <a:xfrm>
              <a:off x="5320956" y="3971950"/>
              <a:ext cx="1022510" cy="9237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88">
              <a:extLst>
                <a:ext uri="{FF2B5EF4-FFF2-40B4-BE49-F238E27FC236}">
                  <a16:creationId xmlns:a16="http://schemas.microsoft.com/office/drawing/2014/main" id="{07890641-8376-42CC-AECB-3CDDAB297F15}"/>
                </a:ext>
              </a:extLst>
            </p:cNvPr>
            <p:cNvCxnSpPr/>
            <p:nvPr/>
          </p:nvCxnSpPr>
          <p:spPr>
            <a:xfrm flipH="1">
              <a:off x="6346222" y="3414241"/>
              <a:ext cx="499314" cy="27052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89">
              <a:extLst>
                <a:ext uri="{FF2B5EF4-FFF2-40B4-BE49-F238E27FC236}">
                  <a16:creationId xmlns:a16="http://schemas.microsoft.com/office/drawing/2014/main" id="{5E8BE895-637F-46F0-BDC5-94E863C52EF2}"/>
                </a:ext>
              </a:extLst>
            </p:cNvPr>
            <p:cNvCxnSpPr/>
            <p:nvPr/>
          </p:nvCxnSpPr>
          <p:spPr>
            <a:xfrm flipV="1">
              <a:off x="5579511" y="3432465"/>
              <a:ext cx="1273491" cy="7064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90">
              <a:extLst>
                <a:ext uri="{FF2B5EF4-FFF2-40B4-BE49-F238E27FC236}">
                  <a16:creationId xmlns:a16="http://schemas.microsoft.com/office/drawing/2014/main" id="{776D50F1-0AA4-4369-B1A0-13EDED7B0816}"/>
                </a:ext>
              </a:extLst>
            </p:cNvPr>
            <p:cNvCxnSpPr/>
            <p:nvPr/>
          </p:nvCxnSpPr>
          <p:spPr>
            <a:xfrm>
              <a:off x="5447581" y="4356121"/>
              <a:ext cx="544159" cy="1002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191">
              <a:extLst>
                <a:ext uri="{FF2B5EF4-FFF2-40B4-BE49-F238E27FC236}">
                  <a16:creationId xmlns:a16="http://schemas.microsoft.com/office/drawing/2014/main" id="{D582BF20-B2E8-441D-BC35-218E24A0C02A}"/>
                </a:ext>
              </a:extLst>
            </p:cNvPr>
            <p:cNvCxnSpPr/>
            <p:nvPr/>
          </p:nvCxnSpPr>
          <p:spPr>
            <a:xfrm>
              <a:off x="5998499" y="4360458"/>
              <a:ext cx="326678" cy="1055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192">
              <a:extLst>
                <a:ext uri="{FF2B5EF4-FFF2-40B4-BE49-F238E27FC236}">
                  <a16:creationId xmlns:a16="http://schemas.microsoft.com/office/drawing/2014/main" id="{B48D6683-954D-4720-93CC-D38051A02FF8}"/>
                </a:ext>
              </a:extLst>
            </p:cNvPr>
            <p:cNvCxnSpPr/>
            <p:nvPr/>
          </p:nvCxnSpPr>
          <p:spPr>
            <a:xfrm flipV="1">
              <a:off x="6327763" y="4312160"/>
              <a:ext cx="264162" cy="6318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93">
              <a:extLst>
                <a:ext uri="{FF2B5EF4-FFF2-40B4-BE49-F238E27FC236}">
                  <a16:creationId xmlns:a16="http://schemas.microsoft.com/office/drawing/2014/main" id="{ECE14D3B-9252-4F97-91E2-72FB76E653F0}"/>
                </a:ext>
              </a:extLst>
            </p:cNvPr>
            <p:cNvCxnSpPr/>
            <p:nvPr/>
          </p:nvCxnSpPr>
          <p:spPr>
            <a:xfrm flipH="1">
              <a:off x="6325177" y="4049017"/>
              <a:ext cx="12393" cy="31712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4">
              <a:extLst>
                <a:ext uri="{FF2B5EF4-FFF2-40B4-BE49-F238E27FC236}">
                  <a16:creationId xmlns:a16="http://schemas.microsoft.com/office/drawing/2014/main" id="{23E55F50-DD0A-40AA-98AC-A437A221AC34}"/>
                </a:ext>
              </a:extLst>
            </p:cNvPr>
            <p:cNvCxnSpPr/>
            <p:nvPr/>
          </p:nvCxnSpPr>
          <p:spPr>
            <a:xfrm>
              <a:off x="6339518" y="4050282"/>
              <a:ext cx="233863" cy="26187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95">
              <a:extLst>
                <a:ext uri="{FF2B5EF4-FFF2-40B4-BE49-F238E27FC236}">
                  <a16:creationId xmlns:a16="http://schemas.microsoft.com/office/drawing/2014/main" id="{411828B6-D428-44E4-8DA0-BD2E453CD276}"/>
                </a:ext>
              </a:extLst>
            </p:cNvPr>
            <p:cNvCxnSpPr/>
            <p:nvPr/>
          </p:nvCxnSpPr>
          <p:spPr>
            <a:xfrm flipV="1">
              <a:off x="6359970" y="3854229"/>
              <a:ext cx="290379" cy="203076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35">
            <a:extLst>
              <a:ext uri="{FF2B5EF4-FFF2-40B4-BE49-F238E27FC236}">
                <a16:creationId xmlns:a16="http://schemas.microsoft.com/office/drawing/2014/main" id="{E7957424-DE9D-41F7-866B-89B61C6ABABC}"/>
              </a:ext>
            </a:extLst>
          </p:cNvPr>
          <p:cNvGrpSpPr/>
          <p:nvPr/>
        </p:nvGrpSpPr>
        <p:grpSpPr>
          <a:xfrm>
            <a:off x="5148126" y="1781696"/>
            <a:ext cx="2069778" cy="2859731"/>
            <a:chOff x="5330055" y="2173721"/>
            <a:chExt cx="1400918" cy="1935594"/>
          </a:xfrm>
          <a:solidFill>
            <a:srgbClr val="5465FF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2440C1-3DFF-4264-9CE7-85B8D4B64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6808" y="2620714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7DBEFEB-D64C-4199-B46C-343387B74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9460" y="2274670"/>
              <a:ext cx="117706" cy="117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2C1799E-0A0B-4E38-83CC-ECBE292F7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6818" y="3385440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2" name="Oval 92">
              <a:extLst>
                <a:ext uri="{FF2B5EF4-FFF2-40B4-BE49-F238E27FC236}">
                  <a16:creationId xmlns:a16="http://schemas.microsoft.com/office/drawing/2014/main" id="{A8E19A5A-BAD1-481A-95D9-6DDBEAEB4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356" y="217372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3" name="Oval 93">
              <a:extLst>
                <a:ext uri="{FF2B5EF4-FFF2-40B4-BE49-F238E27FC236}">
                  <a16:creationId xmlns:a16="http://schemas.microsoft.com/office/drawing/2014/main" id="{E34B9047-3EFF-4B81-B07B-3D4D08056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4957" y="401878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4" name="Oval 94">
              <a:extLst>
                <a:ext uri="{FF2B5EF4-FFF2-40B4-BE49-F238E27FC236}">
                  <a16:creationId xmlns:a16="http://schemas.microsoft.com/office/drawing/2014/main" id="{6911CB81-0160-497F-B5A0-A1C51C6B2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0055" y="247005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5" name="Oval 95">
              <a:extLst>
                <a:ext uri="{FF2B5EF4-FFF2-40B4-BE49-F238E27FC236}">
                  <a16:creationId xmlns:a16="http://schemas.microsoft.com/office/drawing/2014/main" id="{9BD00322-4584-4466-90FC-FA3271857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522" y="233826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6" name="Oval 97">
              <a:extLst>
                <a:ext uri="{FF2B5EF4-FFF2-40B4-BE49-F238E27FC236}">
                  <a16:creationId xmlns:a16="http://schemas.microsoft.com/office/drawing/2014/main" id="{CB859C32-5695-4A28-B087-50199378E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599" y="4017582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7" name="Oval 98">
              <a:extLst>
                <a:ext uri="{FF2B5EF4-FFF2-40B4-BE49-F238E27FC236}">
                  <a16:creationId xmlns:a16="http://schemas.microsoft.com/office/drawing/2014/main" id="{F0D90626-54BA-494C-90A1-16CB37355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887" y="3754166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8" name="Oval 99">
              <a:extLst>
                <a:ext uri="{FF2B5EF4-FFF2-40B4-BE49-F238E27FC236}">
                  <a16:creationId xmlns:a16="http://schemas.microsoft.com/office/drawing/2014/main" id="{7BA34884-FDE4-462C-81EC-F8B238DC7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7899" y="2844911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9" name="Oval 100">
              <a:extLst>
                <a:ext uri="{FF2B5EF4-FFF2-40B4-BE49-F238E27FC236}">
                  <a16:creationId xmlns:a16="http://schemas.microsoft.com/office/drawing/2014/main" id="{980F3748-7858-464E-82C7-2FEB0E3A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638" y="3115561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Oval 101">
              <a:extLst>
                <a:ext uri="{FF2B5EF4-FFF2-40B4-BE49-F238E27FC236}">
                  <a16:creationId xmlns:a16="http://schemas.microsoft.com/office/drawing/2014/main" id="{915DC8B8-FEF3-4E5F-9CB6-A29BA3E57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6319" y="292363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1" name="Oval 102">
              <a:extLst>
                <a:ext uri="{FF2B5EF4-FFF2-40B4-BE49-F238E27FC236}">
                  <a16:creationId xmlns:a16="http://schemas.microsoft.com/office/drawing/2014/main" id="{3D432289-3257-4BB6-ABDC-3AE2DC863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4075" y="327546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2" name="Oval 103">
              <a:extLst>
                <a:ext uri="{FF2B5EF4-FFF2-40B4-BE49-F238E27FC236}">
                  <a16:creationId xmlns:a16="http://schemas.microsoft.com/office/drawing/2014/main" id="{2FD07FF3-F8EA-4F15-BBA9-539D931E1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5177" y="2949207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3" name="Oval 104">
              <a:extLst>
                <a:ext uri="{FF2B5EF4-FFF2-40B4-BE49-F238E27FC236}">
                  <a16:creationId xmlns:a16="http://schemas.microsoft.com/office/drawing/2014/main" id="{D3DB3AE0-1845-4BB5-A5C0-EAB96955C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7077" y="2586833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4" name="Oval 105">
              <a:extLst>
                <a:ext uri="{FF2B5EF4-FFF2-40B4-BE49-F238E27FC236}">
                  <a16:creationId xmlns:a16="http://schemas.microsoft.com/office/drawing/2014/main" id="{7642C623-E043-4C37-B32F-EF37AB869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8690" y="4033019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5" name="Oval 106">
              <a:extLst>
                <a:ext uri="{FF2B5EF4-FFF2-40B4-BE49-F238E27FC236}">
                  <a16:creationId xmlns:a16="http://schemas.microsoft.com/office/drawing/2014/main" id="{7B28D623-1B0A-4DB6-ACD5-C08707F95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251" y="4007493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6" name="Oval 107">
              <a:extLst>
                <a:ext uri="{FF2B5EF4-FFF2-40B4-BE49-F238E27FC236}">
                  <a16:creationId xmlns:a16="http://schemas.microsoft.com/office/drawing/2014/main" id="{DEB21302-B6A6-4BB3-BD07-9D57A1E19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55" y="3805077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7" name="Oval 108">
              <a:extLst>
                <a:ext uri="{FF2B5EF4-FFF2-40B4-BE49-F238E27FC236}">
                  <a16:creationId xmlns:a16="http://schemas.microsoft.com/office/drawing/2014/main" id="{897DE776-3F2E-4791-9FCC-456A0EFF9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609" y="3481568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109">
              <a:extLst>
                <a:ext uri="{FF2B5EF4-FFF2-40B4-BE49-F238E27FC236}">
                  <a16:creationId xmlns:a16="http://schemas.microsoft.com/office/drawing/2014/main" id="{DEF1FBA1-6338-4FDF-AA2E-2DAA2A0AD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503" y="3250249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9" name="Oval 111">
              <a:extLst>
                <a:ext uri="{FF2B5EF4-FFF2-40B4-BE49-F238E27FC236}">
                  <a16:creationId xmlns:a16="http://schemas.microsoft.com/office/drawing/2014/main" id="{5EFAD96D-6291-42F4-97B7-734824815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7378" y="2990029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Oval 112">
              <a:extLst>
                <a:ext uri="{FF2B5EF4-FFF2-40B4-BE49-F238E27FC236}">
                  <a16:creationId xmlns:a16="http://schemas.microsoft.com/office/drawing/2014/main" id="{5268B4D4-ECCB-4CAD-82F5-AFAB2E1D2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4798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1" name="Oval 113">
              <a:extLst>
                <a:ext uri="{FF2B5EF4-FFF2-40B4-BE49-F238E27FC236}">
                  <a16:creationId xmlns:a16="http://schemas.microsoft.com/office/drawing/2014/main" id="{6819930B-D80A-4591-9811-C6A0C6E29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821" y="254481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2" name="Oval 114">
              <a:extLst>
                <a:ext uri="{FF2B5EF4-FFF2-40B4-BE49-F238E27FC236}">
                  <a16:creationId xmlns:a16="http://schemas.microsoft.com/office/drawing/2014/main" id="{4084B504-47A4-4D52-8A73-DE1E73660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2121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3" name="Oval 115">
              <a:extLst>
                <a:ext uri="{FF2B5EF4-FFF2-40B4-BE49-F238E27FC236}">
                  <a16:creationId xmlns:a16="http://schemas.microsoft.com/office/drawing/2014/main" id="{50AE2006-A283-4011-9D27-9D370FEC3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7312" y="3210835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4" name="Oval 116">
              <a:extLst>
                <a:ext uri="{FF2B5EF4-FFF2-40B4-BE49-F238E27FC236}">
                  <a16:creationId xmlns:a16="http://schemas.microsoft.com/office/drawing/2014/main" id="{CD2A56B9-4F29-4F29-B91E-05CFE10D9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78" y="3434014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Oval 117">
              <a:extLst>
                <a:ext uri="{FF2B5EF4-FFF2-40B4-BE49-F238E27FC236}">
                  <a16:creationId xmlns:a16="http://schemas.microsoft.com/office/drawing/2014/main" id="{E7679A08-FC7F-4AC6-BA22-D8128241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6862" y="3546740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6" name="Oval 118">
              <a:extLst>
                <a:ext uri="{FF2B5EF4-FFF2-40B4-BE49-F238E27FC236}">
                  <a16:creationId xmlns:a16="http://schemas.microsoft.com/office/drawing/2014/main" id="{2A3B08FC-F758-4756-9E18-679CBFF50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191" y="3805077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7" name="Group 36">
            <a:extLst>
              <a:ext uri="{FF2B5EF4-FFF2-40B4-BE49-F238E27FC236}">
                <a16:creationId xmlns:a16="http://schemas.microsoft.com/office/drawing/2014/main" id="{E84EE15C-DE9E-4B4F-8785-E007AB8A1041}"/>
              </a:ext>
            </a:extLst>
          </p:cNvPr>
          <p:cNvGrpSpPr/>
          <p:nvPr/>
        </p:nvGrpSpPr>
        <p:grpSpPr>
          <a:xfrm>
            <a:off x="5554351" y="4708303"/>
            <a:ext cx="1095992" cy="1002650"/>
            <a:chOff x="5408480" y="4511869"/>
            <a:chExt cx="1134411" cy="1037797"/>
          </a:xfrm>
          <a:solidFill>
            <a:srgbClr val="5465FF"/>
          </a:solidFill>
        </p:grpSpPr>
        <p:sp>
          <p:nvSpPr>
            <p:cNvPr id="118" name="Freeform 81">
              <a:extLst>
                <a:ext uri="{FF2B5EF4-FFF2-40B4-BE49-F238E27FC236}">
                  <a16:creationId xmlns:a16="http://schemas.microsoft.com/office/drawing/2014/main" id="{829C7167-2FA8-416E-9319-0C72EB207998}"/>
                </a:ext>
              </a:extLst>
            </p:cNvPr>
            <p:cNvSpPr/>
            <p:nvPr/>
          </p:nvSpPr>
          <p:spPr>
            <a:xfrm>
              <a:off x="5464289" y="4511869"/>
              <a:ext cx="1028142" cy="964410"/>
            </a:xfrm>
            <a:custGeom>
              <a:avLst/>
              <a:gdLst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13 w 672200"/>
                <a:gd name="connsiteY7" fmla="*/ 53019 h 630649"/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31194 w 672200"/>
                <a:gd name="connsiteY7" fmla="*/ 129219 h 630649"/>
                <a:gd name="connsiteX8" fmla="*/ 0 w 672200"/>
                <a:gd name="connsiteY8" fmla="*/ 0 h 630649"/>
                <a:gd name="connsiteX0" fmla="*/ 46884 w 719084"/>
                <a:gd name="connsiteY0" fmla="*/ 0 h 630649"/>
                <a:gd name="connsiteX1" fmla="*/ 718730 w 719084"/>
                <a:gd name="connsiteY1" fmla="*/ 0 h 630649"/>
                <a:gd name="connsiteX2" fmla="*/ 719084 w 719084"/>
                <a:gd name="connsiteY2" fmla="*/ 32054 h 630649"/>
                <a:gd name="connsiteX3" fmla="*/ 704460 w 719084"/>
                <a:gd name="connsiteY3" fmla="*/ 470997 h 630649"/>
                <a:gd name="connsiteX4" fmla="*/ 540771 w 719084"/>
                <a:gd name="connsiteY4" fmla="*/ 626220 h 630649"/>
                <a:gd name="connsiteX5" fmla="*/ 247260 w 719084"/>
                <a:gd name="connsiteY5" fmla="*/ 629042 h 630649"/>
                <a:gd name="connsiteX6" fmla="*/ 77927 w 719084"/>
                <a:gd name="connsiteY6" fmla="*/ 487931 h 630649"/>
                <a:gd name="connsiteX7" fmla="*/ 46884 w 719084"/>
                <a:gd name="connsiteY7" fmla="*/ 0 h 630649"/>
                <a:gd name="connsiteX0" fmla="*/ 756 w 672956"/>
                <a:gd name="connsiteY0" fmla="*/ 0 h 630649"/>
                <a:gd name="connsiteX1" fmla="*/ 672602 w 672956"/>
                <a:gd name="connsiteY1" fmla="*/ 0 h 630649"/>
                <a:gd name="connsiteX2" fmla="*/ 672956 w 672956"/>
                <a:gd name="connsiteY2" fmla="*/ 32054 h 630649"/>
                <a:gd name="connsiteX3" fmla="*/ 658332 w 672956"/>
                <a:gd name="connsiteY3" fmla="*/ 470997 h 630649"/>
                <a:gd name="connsiteX4" fmla="*/ 494643 w 672956"/>
                <a:gd name="connsiteY4" fmla="*/ 626220 h 630649"/>
                <a:gd name="connsiteX5" fmla="*/ 201132 w 672956"/>
                <a:gd name="connsiteY5" fmla="*/ 629042 h 630649"/>
                <a:gd name="connsiteX6" fmla="*/ 31799 w 672956"/>
                <a:gd name="connsiteY6" fmla="*/ 487931 h 630649"/>
                <a:gd name="connsiteX7" fmla="*/ 756 w 672956"/>
                <a:gd name="connsiteY7" fmla="*/ 0 h 630649"/>
                <a:gd name="connsiteX0" fmla="*/ 124 w 672324"/>
                <a:gd name="connsiteY0" fmla="*/ 0 h 630649"/>
                <a:gd name="connsiteX1" fmla="*/ 671970 w 672324"/>
                <a:gd name="connsiteY1" fmla="*/ 0 h 630649"/>
                <a:gd name="connsiteX2" fmla="*/ 672324 w 672324"/>
                <a:gd name="connsiteY2" fmla="*/ 32054 h 630649"/>
                <a:gd name="connsiteX3" fmla="*/ 657700 w 672324"/>
                <a:gd name="connsiteY3" fmla="*/ 470997 h 630649"/>
                <a:gd name="connsiteX4" fmla="*/ 494011 w 672324"/>
                <a:gd name="connsiteY4" fmla="*/ 626220 h 630649"/>
                <a:gd name="connsiteX5" fmla="*/ 200500 w 672324"/>
                <a:gd name="connsiteY5" fmla="*/ 629042 h 630649"/>
                <a:gd name="connsiteX6" fmla="*/ 31167 w 672324"/>
                <a:gd name="connsiteY6" fmla="*/ 487931 h 630649"/>
                <a:gd name="connsiteX7" fmla="*/ 124 w 672324"/>
                <a:gd name="connsiteY7" fmla="*/ 0 h 63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324" h="630649">
                  <a:moveTo>
                    <a:pt x="124" y="0"/>
                  </a:moveTo>
                  <a:lnTo>
                    <a:pt x="671970" y="0"/>
                  </a:lnTo>
                  <a:lnTo>
                    <a:pt x="672324" y="32054"/>
                  </a:lnTo>
                  <a:cubicBezTo>
                    <a:pt x="671950" y="155680"/>
                    <a:pt x="661404" y="375100"/>
                    <a:pt x="657700" y="470997"/>
                  </a:cubicBezTo>
                  <a:cubicBezTo>
                    <a:pt x="594200" y="541082"/>
                    <a:pt x="561744" y="571657"/>
                    <a:pt x="494011" y="626220"/>
                  </a:cubicBezTo>
                  <a:cubicBezTo>
                    <a:pt x="406522" y="621517"/>
                    <a:pt x="294575" y="635157"/>
                    <a:pt x="200500" y="629042"/>
                  </a:cubicBezTo>
                  <a:cubicBezTo>
                    <a:pt x="134647" y="580594"/>
                    <a:pt x="89963" y="547669"/>
                    <a:pt x="31167" y="487931"/>
                  </a:cubicBezTo>
                  <a:cubicBezTo>
                    <a:pt x="21583" y="380710"/>
                    <a:pt x="-1901" y="109897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19" name="Rounded Rectangle 82">
              <a:extLst>
                <a:ext uri="{FF2B5EF4-FFF2-40B4-BE49-F238E27FC236}">
                  <a16:creationId xmlns:a16="http://schemas.microsoft.com/office/drawing/2014/main" id="{4628C598-03BE-4E1A-9E5B-ADF8C59507FF}"/>
                </a:ext>
              </a:extLst>
            </p:cNvPr>
            <p:cNvSpPr/>
            <p:nvPr/>
          </p:nvSpPr>
          <p:spPr>
            <a:xfrm>
              <a:off x="5408480" y="4647679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20" name="Rounded Rectangle 83">
              <a:extLst>
                <a:ext uri="{FF2B5EF4-FFF2-40B4-BE49-F238E27FC236}">
                  <a16:creationId xmlns:a16="http://schemas.microsoft.com/office/drawing/2014/main" id="{5BE5D100-A933-413D-9CB9-77FB07B69896}"/>
                </a:ext>
              </a:extLst>
            </p:cNvPr>
            <p:cNvSpPr/>
            <p:nvPr/>
          </p:nvSpPr>
          <p:spPr>
            <a:xfrm>
              <a:off x="5408480" y="4781032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21" name="Rounded Rectangle 84">
              <a:extLst>
                <a:ext uri="{FF2B5EF4-FFF2-40B4-BE49-F238E27FC236}">
                  <a16:creationId xmlns:a16="http://schemas.microsoft.com/office/drawing/2014/main" id="{93652D66-CAE3-423C-8A9E-B2BF94FB539C}"/>
                </a:ext>
              </a:extLst>
            </p:cNvPr>
            <p:cNvSpPr/>
            <p:nvPr/>
          </p:nvSpPr>
          <p:spPr>
            <a:xfrm>
              <a:off x="5408480" y="4925056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22" name="Rounded Rectangle 85">
              <a:extLst>
                <a:ext uri="{FF2B5EF4-FFF2-40B4-BE49-F238E27FC236}">
                  <a16:creationId xmlns:a16="http://schemas.microsoft.com/office/drawing/2014/main" id="{1DC52D61-9BFC-45FA-9ACF-FAAAFE6E0835}"/>
                </a:ext>
              </a:extLst>
            </p:cNvPr>
            <p:cNvSpPr/>
            <p:nvPr/>
          </p:nvSpPr>
          <p:spPr>
            <a:xfrm>
              <a:off x="5408480" y="5065557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23" name="Oval 86">
              <a:extLst>
                <a:ext uri="{FF2B5EF4-FFF2-40B4-BE49-F238E27FC236}">
                  <a16:creationId xmlns:a16="http://schemas.microsoft.com/office/drawing/2014/main" id="{21F3965C-6E69-429B-AB1A-EACA9543FEA6}"/>
                </a:ext>
              </a:extLst>
            </p:cNvPr>
            <p:cNvSpPr/>
            <p:nvPr/>
          </p:nvSpPr>
          <p:spPr>
            <a:xfrm>
              <a:off x="5806853" y="5368691"/>
              <a:ext cx="371880" cy="180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cs typeface="+mn-ea"/>
                  <a:sym typeface="+mn-lt"/>
                </a:rPr>
                <a:t>   </a:t>
              </a:r>
              <a:endParaRPr lang="id-ID" sz="800" dirty="0">
                <a:cs typeface="+mn-ea"/>
                <a:sym typeface="+mn-lt"/>
              </a:endParaRPr>
            </a:p>
          </p:txBody>
        </p:sp>
      </p:grpSp>
      <p:sp>
        <p:nvSpPr>
          <p:cNvPr id="124" name="Text Placeholder 32">
            <a:extLst>
              <a:ext uri="{FF2B5EF4-FFF2-40B4-BE49-F238E27FC236}">
                <a16:creationId xmlns:a16="http://schemas.microsoft.com/office/drawing/2014/main" id="{116F5E88-9301-47E6-A18D-CA4B62AFD96B}"/>
              </a:ext>
            </a:extLst>
          </p:cNvPr>
          <p:cNvSpPr txBox="1">
            <a:spLocks/>
          </p:cNvSpPr>
          <p:nvPr/>
        </p:nvSpPr>
        <p:spPr>
          <a:xfrm>
            <a:off x="1448971" y="2543675"/>
            <a:ext cx="21509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此处添加详细文本描述，文字内容建议与标题相关尽量简洁生动</a:t>
            </a:r>
          </a:p>
        </p:txBody>
      </p:sp>
      <p:sp>
        <p:nvSpPr>
          <p:cNvPr id="125" name="Text Placeholder 33">
            <a:extLst>
              <a:ext uri="{FF2B5EF4-FFF2-40B4-BE49-F238E27FC236}">
                <a16:creationId xmlns:a16="http://schemas.microsoft.com/office/drawing/2014/main" id="{907222E2-3E39-4D0A-A90D-C5924855C428}"/>
              </a:ext>
            </a:extLst>
          </p:cNvPr>
          <p:cNvSpPr txBox="1">
            <a:spLocks/>
          </p:cNvSpPr>
          <p:nvPr/>
        </p:nvSpPr>
        <p:spPr>
          <a:xfrm>
            <a:off x="2107401" y="2163656"/>
            <a:ext cx="1594446" cy="3539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输入标题文字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40" name="Oval 204">
            <a:extLst>
              <a:ext uri="{FF2B5EF4-FFF2-40B4-BE49-F238E27FC236}">
                <a16:creationId xmlns:a16="http://schemas.microsoft.com/office/drawing/2014/main" id="{E5C17CBB-1C0A-4C0E-BAF6-E781A2DDB257}"/>
              </a:ext>
            </a:extLst>
          </p:cNvPr>
          <p:cNvSpPr>
            <a:spLocks noChangeAspect="1"/>
          </p:cNvSpPr>
          <p:nvPr/>
        </p:nvSpPr>
        <p:spPr>
          <a:xfrm>
            <a:off x="7054808" y="3052194"/>
            <a:ext cx="243465" cy="243464"/>
          </a:xfrm>
          <a:prstGeom prst="ellips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1" name="Oval 205">
            <a:extLst>
              <a:ext uri="{FF2B5EF4-FFF2-40B4-BE49-F238E27FC236}">
                <a16:creationId xmlns:a16="http://schemas.microsoft.com/office/drawing/2014/main" id="{77EDBDA0-8628-45CB-B687-7168B087E57A}"/>
              </a:ext>
            </a:extLst>
          </p:cNvPr>
          <p:cNvSpPr>
            <a:spLocks noChangeAspect="1"/>
          </p:cNvSpPr>
          <p:nvPr/>
        </p:nvSpPr>
        <p:spPr>
          <a:xfrm>
            <a:off x="6640512" y="3960101"/>
            <a:ext cx="243465" cy="243464"/>
          </a:xfrm>
          <a:prstGeom prst="ellips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2" name="Oval 206">
            <a:extLst>
              <a:ext uri="{FF2B5EF4-FFF2-40B4-BE49-F238E27FC236}">
                <a16:creationId xmlns:a16="http://schemas.microsoft.com/office/drawing/2014/main" id="{8002694C-A0F0-424C-B7B4-DCA2633A471D}"/>
              </a:ext>
            </a:extLst>
          </p:cNvPr>
          <p:cNvSpPr>
            <a:spLocks noChangeAspect="1"/>
          </p:cNvSpPr>
          <p:nvPr/>
        </p:nvSpPr>
        <p:spPr>
          <a:xfrm>
            <a:off x="5033886" y="3365877"/>
            <a:ext cx="228479" cy="228479"/>
          </a:xfrm>
          <a:prstGeom prst="ellips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3" name="Oval 207">
            <a:extLst>
              <a:ext uri="{FF2B5EF4-FFF2-40B4-BE49-F238E27FC236}">
                <a16:creationId xmlns:a16="http://schemas.microsoft.com/office/drawing/2014/main" id="{3DA04407-79C4-4DD8-BE6A-22BE705B33C4}"/>
              </a:ext>
            </a:extLst>
          </p:cNvPr>
          <p:cNvSpPr>
            <a:spLocks noChangeAspect="1"/>
          </p:cNvSpPr>
          <p:nvPr/>
        </p:nvSpPr>
        <p:spPr>
          <a:xfrm>
            <a:off x="4889784" y="2698122"/>
            <a:ext cx="229553" cy="229553"/>
          </a:xfrm>
          <a:prstGeom prst="ellipse">
            <a:avLst/>
          </a:prstGeom>
          <a:solidFill>
            <a:srgbClr val="5465FF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7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F9091A8D-4A3A-40AC-ABD0-56FD0D9A67B0}"/>
              </a:ext>
            </a:extLst>
          </p:cNvPr>
          <p:cNvGrpSpPr/>
          <p:nvPr/>
        </p:nvGrpSpPr>
        <p:grpSpPr>
          <a:xfrm>
            <a:off x="3854579" y="2322747"/>
            <a:ext cx="459967" cy="509157"/>
            <a:chOff x="8204201" y="2960688"/>
            <a:chExt cx="782638" cy="841375"/>
          </a:xfrm>
          <a:solidFill>
            <a:schemeClr val="bg1"/>
          </a:solidFill>
        </p:grpSpPr>
        <p:sp>
          <p:nvSpPr>
            <p:cNvPr id="165" name="Freeform 65">
              <a:extLst>
                <a:ext uri="{FF2B5EF4-FFF2-40B4-BE49-F238E27FC236}">
                  <a16:creationId xmlns:a16="http://schemas.microsoft.com/office/drawing/2014/main" id="{4AFA8433-E4DB-4DF2-99F4-D0448C169807}"/>
                </a:ext>
              </a:extLst>
            </p:cNvPr>
            <p:cNvSpPr/>
            <p:nvPr/>
          </p:nvSpPr>
          <p:spPr bwMode="auto">
            <a:xfrm>
              <a:off x="8204201" y="2960688"/>
              <a:ext cx="477838" cy="841375"/>
            </a:xfrm>
            <a:custGeom>
              <a:avLst/>
              <a:gdLst>
                <a:gd name="T0" fmla="*/ 53 w 58"/>
                <a:gd name="T1" fmla="*/ 94 h 102"/>
                <a:gd name="T2" fmla="*/ 56 w 58"/>
                <a:gd name="T3" fmla="*/ 87 h 102"/>
                <a:gd name="T4" fmla="*/ 53 w 58"/>
                <a:gd name="T5" fmla="*/ 87 h 102"/>
                <a:gd name="T6" fmla="*/ 41 w 58"/>
                <a:gd name="T7" fmla="*/ 78 h 102"/>
                <a:gd name="T8" fmla="*/ 47 w 58"/>
                <a:gd name="T9" fmla="*/ 71 h 102"/>
                <a:gd name="T10" fmla="*/ 41 w 58"/>
                <a:gd name="T11" fmla="*/ 63 h 102"/>
                <a:gd name="T12" fmla="*/ 52 w 58"/>
                <a:gd name="T13" fmla="*/ 54 h 102"/>
                <a:gd name="T14" fmla="*/ 55 w 58"/>
                <a:gd name="T15" fmla="*/ 54 h 102"/>
                <a:gd name="T16" fmla="*/ 52 w 58"/>
                <a:gd name="T17" fmla="*/ 47 h 102"/>
                <a:gd name="T18" fmla="*/ 57 w 58"/>
                <a:gd name="T19" fmla="*/ 39 h 102"/>
                <a:gd name="T20" fmla="*/ 30 w 58"/>
                <a:gd name="T21" fmla="*/ 39 h 102"/>
                <a:gd name="T22" fmla="*/ 34 w 58"/>
                <a:gd name="T23" fmla="*/ 22 h 102"/>
                <a:gd name="T24" fmla="*/ 35 w 58"/>
                <a:gd name="T25" fmla="*/ 13 h 102"/>
                <a:gd name="T26" fmla="*/ 26 w 58"/>
                <a:gd name="T27" fmla="*/ 0 h 102"/>
                <a:gd name="T28" fmla="*/ 25 w 58"/>
                <a:gd name="T29" fmla="*/ 0 h 102"/>
                <a:gd name="T30" fmla="*/ 17 w 58"/>
                <a:gd name="T31" fmla="*/ 9 h 102"/>
                <a:gd name="T32" fmla="*/ 16 w 58"/>
                <a:gd name="T33" fmla="*/ 18 h 102"/>
                <a:gd name="T34" fmla="*/ 10 w 58"/>
                <a:gd name="T35" fmla="*/ 39 h 102"/>
                <a:gd name="T36" fmla="*/ 1 w 58"/>
                <a:gd name="T37" fmla="*/ 47 h 102"/>
                <a:gd name="T38" fmla="*/ 1 w 58"/>
                <a:gd name="T39" fmla="*/ 88 h 102"/>
                <a:gd name="T40" fmla="*/ 13 w 58"/>
                <a:gd name="T41" fmla="*/ 102 h 102"/>
                <a:gd name="T42" fmla="*/ 58 w 58"/>
                <a:gd name="T43" fmla="*/ 102 h 102"/>
                <a:gd name="T44" fmla="*/ 53 w 58"/>
                <a:gd name="T45" fmla="*/ 9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102">
                  <a:moveTo>
                    <a:pt x="53" y="94"/>
                  </a:moveTo>
                  <a:cubicBezTo>
                    <a:pt x="53" y="91"/>
                    <a:pt x="54" y="89"/>
                    <a:pt x="56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47" y="87"/>
                    <a:pt x="41" y="84"/>
                    <a:pt x="41" y="78"/>
                  </a:cubicBezTo>
                  <a:cubicBezTo>
                    <a:pt x="41" y="75"/>
                    <a:pt x="44" y="72"/>
                    <a:pt x="47" y="71"/>
                  </a:cubicBezTo>
                  <a:cubicBezTo>
                    <a:pt x="43" y="69"/>
                    <a:pt x="41" y="66"/>
                    <a:pt x="41" y="63"/>
                  </a:cubicBezTo>
                  <a:cubicBezTo>
                    <a:pt x="41" y="57"/>
                    <a:pt x="46" y="54"/>
                    <a:pt x="52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3" y="52"/>
                    <a:pt x="52" y="50"/>
                    <a:pt x="52" y="47"/>
                  </a:cubicBezTo>
                  <a:cubicBezTo>
                    <a:pt x="52" y="43"/>
                    <a:pt x="54" y="40"/>
                    <a:pt x="57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3" y="28"/>
                    <a:pt x="34" y="2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8"/>
                    <a:pt x="31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4" y="29"/>
                    <a:pt x="14" y="35"/>
                    <a:pt x="10" y="39"/>
                  </a:cubicBezTo>
                  <a:cubicBezTo>
                    <a:pt x="6" y="42"/>
                    <a:pt x="2" y="44"/>
                    <a:pt x="1" y="47"/>
                  </a:cubicBezTo>
                  <a:cubicBezTo>
                    <a:pt x="0" y="57"/>
                    <a:pt x="1" y="78"/>
                    <a:pt x="1" y="88"/>
                  </a:cubicBezTo>
                  <a:cubicBezTo>
                    <a:pt x="1" y="92"/>
                    <a:pt x="12" y="102"/>
                    <a:pt x="13" y="102"/>
                  </a:cubicBezTo>
                  <a:cubicBezTo>
                    <a:pt x="24" y="102"/>
                    <a:pt x="58" y="102"/>
                    <a:pt x="58" y="102"/>
                  </a:cubicBezTo>
                  <a:cubicBezTo>
                    <a:pt x="55" y="101"/>
                    <a:pt x="53" y="98"/>
                    <a:pt x="53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66" name="Freeform 66">
              <a:extLst>
                <a:ext uri="{FF2B5EF4-FFF2-40B4-BE49-F238E27FC236}">
                  <a16:creationId xmlns:a16="http://schemas.microsoft.com/office/drawing/2014/main" id="{5749481A-EB11-4B3F-9BDB-0A612B37651B}"/>
                </a:ext>
              </a:extLst>
            </p:cNvPr>
            <p:cNvSpPr/>
            <p:nvPr/>
          </p:nvSpPr>
          <p:spPr bwMode="auto">
            <a:xfrm>
              <a:off x="8656638" y="3298826"/>
              <a:ext cx="296863" cy="98425"/>
            </a:xfrm>
            <a:custGeom>
              <a:avLst/>
              <a:gdLst>
                <a:gd name="T0" fmla="*/ 30 w 36"/>
                <a:gd name="T1" fmla="*/ 12 h 12"/>
                <a:gd name="T2" fmla="*/ 36 w 36"/>
                <a:gd name="T3" fmla="*/ 6 h 12"/>
                <a:gd name="T4" fmla="*/ 30 w 36"/>
                <a:gd name="T5" fmla="*/ 0 h 12"/>
                <a:gd name="T6" fmla="*/ 14 w 36"/>
                <a:gd name="T7" fmla="*/ 0 h 12"/>
                <a:gd name="T8" fmla="*/ 6 w 36"/>
                <a:gd name="T9" fmla="*/ 0 h 12"/>
                <a:gd name="T10" fmla="*/ 0 w 36"/>
                <a:gd name="T11" fmla="*/ 6 h 12"/>
                <a:gd name="T12" fmla="*/ 0 w 36"/>
                <a:gd name="T13" fmla="*/ 6 h 12"/>
                <a:gd name="T14" fmla="*/ 6 w 36"/>
                <a:gd name="T15" fmla="*/ 12 h 12"/>
                <a:gd name="T16" fmla="*/ 19 w 36"/>
                <a:gd name="T17" fmla="*/ 12 h 12"/>
                <a:gd name="T18" fmla="*/ 30 w 36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33" y="12"/>
                    <a:pt x="36" y="9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67" name="Freeform 67">
              <a:extLst>
                <a:ext uri="{FF2B5EF4-FFF2-40B4-BE49-F238E27FC236}">
                  <a16:creationId xmlns:a16="http://schemas.microsoft.com/office/drawing/2014/main" id="{EF861034-09C7-4199-8232-BB265139F22F}"/>
                </a:ext>
              </a:extLst>
            </p:cNvPr>
            <p:cNvSpPr/>
            <p:nvPr/>
          </p:nvSpPr>
          <p:spPr bwMode="auto">
            <a:xfrm>
              <a:off x="8566151" y="3430588"/>
              <a:ext cx="420688" cy="98425"/>
            </a:xfrm>
            <a:custGeom>
              <a:avLst/>
              <a:gdLst>
                <a:gd name="T0" fmla="*/ 8 w 51"/>
                <a:gd name="T1" fmla="*/ 0 h 12"/>
                <a:gd name="T2" fmla="*/ 2 w 51"/>
                <a:gd name="T3" fmla="*/ 2 h 12"/>
                <a:gd name="T4" fmla="*/ 0 w 51"/>
                <a:gd name="T5" fmla="*/ 6 h 12"/>
                <a:gd name="T6" fmla="*/ 2 w 51"/>
                <a:gd name="T7" fmla="*/ 10 h 12"/>
                <a:gd name="T8" fmla="*/ 8 w 51"/>
                <a:gd name="T9" fmla="*/ 12 h 12"/>
                <a:gd name="T10" fmla="*/ 30 w 51"/>
                <a:gd name="T11" fmla="*/ 12 h 12"/>
                <a:gd name="T12" fmla="*/ 43 w 51"/>
                <a:gd name="T13" fmla="*/ 12 h 12"/>
                <a:gd name="T14" fmla="*/ 49 w 51"/>
                <a:gd name="T15" fmla="*/ 10 h 12"/>
                <a:gd name="T16" fmla="*/ 51 w 51"/>
                <a:gd name="T17" fmla="*/ 6 h 12"/>
                <a:gd name="T18" fmla="*/ 49 w 51"/>
                <a:gd name="T19" fmla="*/ 2 h 12"/>
                <a:gd name="T20" fmla="*/ 43 w 51"/>
                <a:gd name="T21" fmla="*/ 0 h 12"/>
                <a:gd name="T22" fmla="*/ 30 w 51"/>
                <a:gd name="T23" fmla="*/ 0 h 12"/>
                <a:gd name="T24" fmla="*/ 8 w 51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2">
                  <a:moveTo>
                    <a:pt x="8" y="0"/>
                  </a:move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2"/>
                    <a:pt x="48" y="11"/>
                    <a:pt x="49" y="10"/>
                  </a:cubicBezTo>
                  <a:cubicBezTo>
                    <a:pt x="51" y="9"/>
                    <a:pt x="51" y="7"/>
                    <a:pt x="51" y="6"/>
                  </a:cubicBezTo>
                  <a:cubicBezTo>
                    <a:pt x="51" y="4"/>
                    <a:pt x="51" y="3"/>
                    <a:pt x="49" y="2"/>
                  </a:cubicBezTo>
                  <a:cubicBezTo>
                    <a:pt x="48" y="0"/>
                    <a:pt x="45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68" name="Freeform 68">
              <a:extLst>
                <a:ext uri="{FF2B5EF4-FFF2-40B4-BE49-F238E27FC236}">
                  <a16:creationId xmlns:a16="http://schemas.microsoft.com/office/drawing/2014/main" id="{F97A05FA-ED08-4767-B7E3-C61AE9D628AD}"/>
                </a:ext>
              </a:extLst>
            </p:cNvPr>
            <p:cNvSpPr/>
            <p:nvPr/>
          </p:nvSpPr>
          <p:spPr bwMode="auto">
            <a:xfrm>
              <a:off x="8566151" y="3554413"/>
              <a:ext cx="420688" cy="98425"/>
            </a:xfrm>
            <a:custGeom>
              <a:avLst/>
              <a:gdLst>
                <a:gd name="T0" fmla="*/ 2 w 51"/>
                <a:gd name="T1" fmla="*/ 2 h 12"/>
                <a:gd name="T2" fmla="*/ 0 w 51"/>
                <a:gd name="T3" fmla="*/ 6 h 12"/>
                <a:gd name="T4" fmla="*/ 2 w 51"/>
                <a:gd name="T5" fmla="*/ 11 h 12"/>
                <a:gd name="T6" fmla="*/ 9 w 51"/>
                <a:gd name="T7" fmla="*/ 12 h 12"/>
                <a:gd name="T8" fmla="*/ 43 w 51"/>
                <a:gd name="T9" fmla="*/ 12 h 12"/>
                <a:gd name="T10" fmla="*/ 49 w 51"/>
                <a:gd name="T11" fmla="*/ 11 h 12"/>
                <a:gd name="T12" fmla="*/ 51 w 51"/>
                <a:gd name="T13" fmla="*/ 6 h 12"/>
                <a:gd name="T14" fmla="*/ 49 w 51"/>
                <a:gd name="T15" fmla="*/ 2 h 12"/>
                <a:gd name="T16" fmla="*/ 43 w 51"/>
                <a:gd name="T17" fmla="*/ 0 h 12"/>
                <a:gd name="T18" fmla="*/ 9 w 51"/>
                <a:gd name="T19" fmla="*/ 0 h 12"/>
                <a:gd name="T20" fmla="*/ 2 w 51"/>
                <a:gd name="T2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12">
                  <a:moveTo>
                    <a:pt x="2" y="2"/>
                  </a:move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1" y="9"/>
                    <a:pt x="2" y="11"/>
                  </a:cubicBezTo>
                  <a:cubicBezTo>
                    <a:pt x="4" y="12"/>
                    <a:pt x="6" y="12"/>
                    <a:pt x="9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2"/>
                    <a:pt x="47" y="12"/>
                    <a:pt x="49" y="11"/>
                  </a:cubicBezTo>
                  <a:cubicBezTo>
                    <a:pt x="50" y="9"/>
                    <a:pt x="51" y="8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5" y="0"/>
                    <a:pt x="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69" name="Freeform 69">
              <a:extLst>
                <a:ext uri="{FF2B5EF4-FFF2-40B4-BE49-F238E27FC236}">
                  <a16:creationId xmlns:a16="http://schemas.microsoft.com/office/drawing/2014/main" id="{0859D0F0-56E0-40BF-A15A-63CAA3C1D0BF}"/>
                </a:ext>
              </a:extLst>
            </p:cNvPr>
            <p:cNvSpPr/>
            <p:nvPr/>
          </p:nvSpPr>
          <p:spPr bwMode="auto">
            <a:xfrm>
              <a:off x="8664576" y="3686176"/>
              <a:ext cx="280988" cy="98425"/>
            </a:xfrm>
            <a:custGeom>
              <a:avLst/>
              <a:gdLst>
                <a:gd name="T0" fmla="*/ 6 w 34"/>
                <a:gd name="T1" fmla="*/ 0 h 12"/>
                <a:gd name="T2" fmla="*/ 0 w 34"/>
                <a:gd name="T3" fmla="*/ 6 h 12"/>
                <a:gd name="T4" fmla="*/ 6 w 34"/>
                <a:gd name="T5" fmla="*/ 12 h 12"/>
                <a:gd name="T6" fmla="*/ 28 w 34"/>
                <a:gd name="T7" fmla="*/ 12 h 12"/>
                <a:gd name="T8" fmla="*/ 34 w 34"/>
                <a:gd name="T9" fmla="*/ 6 h 12"/>
                <a:gd name="T10" fmla="*/ 28 w 34"/>
                <a:gd name="T11" fmla="*/ 0 h 12"/>
                <a:gd name="T12" fmla="*/ 28 w 34"/>
                <a:gd name="T13" fmla="*/ 0 h 12"/>
                <a:gd name="T14" fmla="*/ 6 w 34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2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2"/>
                    <a:pt x="34" y="9"/>
                    <a:pt x="34" y="6"/>
                  </a:cubicBezTo>
                  <a:cubicBezTo>
                    <a:pt x="34" y="3"/>
                    <a:pt x="31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</p:grpSp>
      <p:sp>
        <p:nvSpPr>
          <p:cNvPr id="173" name="圆角矩形 172"/>
          <p:cNvSpPr/>
          <p:nvPr/>
        </p:nvSpPr>
        <p:spPr>
          <a:xfrm>
            <a:off x="3761772" y="3608231"/>
            <a:ext cx="648182" cy="1156878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圆角矩形 173"/>
          <p:cNvSpPr/>
          <p:nvPr/>
        </p:nvSpPr>
        <p:spPr>
          <a:xfrm>
            <a:off x="1148134" y="3608231"/>
            <a:ext cx="2611879" cy="11568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Text Placeholder 32">
            <a:extLst>
              <a:ext uri="{FF2B5EF4-FFF2-40B4-BE49-F238E27FC236}">
                <a16:creationId xmlns:a16="http://schemas.microsoft.com/office/drawing/2014/main" id="{116F5E88-9301-47E6-A18D-CA4B62AFD96B}"/>
              </a:ext>
            </a:extLst>
          </p:cNvPr>
          <p:cNvSpPr txBox="1">
            <a:spLocks/>
          </p:cNvSpPr>
          <p:nvPr/>
        </p:nvSpPr>
        <p:spPr>
          <a:xfrm>
            <a:off x="1448971" y="4142952"/>
            <a:ext cx="21509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此处添加详细文本描述，文字内容建议与标题相关尽量简洁生动</a:t>
            </a:r>
          </a:p>
        </p:txBody>
      </p:sp>
      <p:sp>
        <p:nvSpPr>
          <p:cNvPr id="176" name="Text Placeholder 33">
            <a:extLst>
              <a:ext uri="{FF2B5EF4-FFF2-40B4-BE49-F238E27FC236}">
                <a16:creationId xmlns:a16="http://schemas.microsoft.com/office/drawing/2014/main" id="{907222E2-3E39-4D0A-A90D-C5924855C428}"/>
              </a:ext>
            </a:extLst>
          </p:cNvPr>
          <p:cNvSpPr txBox="1">
            <a:spLocks/>
          </p:cNvSpPr>
          <p:nvPr/>
        </p:nvSpPr>
        <p:spPr>
          <a:xfrm>
            <a:off x="2107401" y="3762933"/>
            <a:ext cx="1594446" cy="3539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输入标题文字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7" name="Oval 207">
            <a:extLst>
              <a:ext uri="{FF2B5EF4-FFF2-40B4-BE49-F238E27FC236}">
                <a16:creationId xmlns:a16="http://schemas.microsoft.com/office/drawing/2014/main" id="{3DA04407-79C4-4DD8-BE6A-22BE705B33C4}"/>
              </a:ext>
            </a:extLst>
          </p:cNvPr>
          <p:cNvSpPr>
            <a:spLocks noChangeAspect="1"/>
          </p:cNvSpPr>
          <p:nvPr/>
        </p:nvSpPr>
        <p:spPr>
          <a:xfrm>
            <a:off x="5491291" y="4444563"/>
            <a:ext cx="229553" cy="229553"/>
          </a:xfrm>
          <a:prstGeom prst="ellipse">
            <a:avLst/>
          </a:prstGeom>
          <a:solidFill>
            <a:srgbClr val="5465FF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6D455FD6-2A15-499F-AF6D-419A1127CE9C}"/>
              </a:ext>
            </a:extLst>
          </p:cNvPr>
          <p:cNvGrpSpPr/>
          <p:nvPr/>
        </p:nvGrpSpPr>
        <p:grpSpPr>
          <a:xfrm>
            <a:off x="3884224" y="3934176"/>
            <a:ext cx="459558" cy="487033"/>
            <a:chOff x="10541001" y="4148138"/>
            <a:chExt cx="674688" cy="701676"/>
          </a:xfrm>
          <a:solidFill>
            <a:schemeClr val="bg1"/>
          </a:solidFill>
        </p:grpSpPr>
        <p:sp>
          <p:nvSpPr>
            <p:cNvPr id="185" name="Freeform 53">
              <a:extLst>
                <a:ext uri="{FF2B5EF4-FFF2-40B4-BE49-F238E27FC236}">
                  <a16:creationId xmlns:a16="http://schemas.microsoft.com/office/drawing/2014/main" id="{C7A30439-824E-4C91-BE23-73717CE064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01" y="4181476"/>
              <a:ext cx="214313" cy="668338"/>
            </a:xfrm>
            <a:custGeom>
              <a:avLst/>
              <a:gdLst>
                <a:gd name="T0" fmla="*/ 22 w 26"/>
                <a:gd name="T1" fmla="*/ 0 h 81"/>
                <a:gd name="T2" fmla="*/ 4 w 26"/>
                <a:gd name="T3" fmla="*/ 0 h 81"/>
                <a:gd name="T4" fmla="*/ 0 w 26"/>
                <a:gd name="T5" fmla="*/ 1 h 81"/>
                <a:gd name="T6" fmla="*/ 0 w 26"/>
                <a:gd name="T7" fmla="*/ 80 h 81"/>
                <a:gd name="T8" fmla="*/ 4 w 26"/>
                <a:gd name="T9" fmla="*/ 81 h 81"/>
                <a:gd name="T10" fmla="*/ 22 w 26"/>
                <a:gd name="T11" fmla="*/ 81 h 81"/>
                <a:gd name="T12" fmla="*/ 26 w 26"/>
                <a:gd name="T13" fmla="*/ 80 h 81"/>
                <a:gd name="T14" fmla="*/ 26 w 26"/>
                <a:gd name="T15" fmla="*/ 1 h 81"/>
                <a:gd name="T16" fmla="*/ 22 w 26"/>
                <a:gd name="T17" fmla="*/ 0 h 81"/>
                <a:gd name="T18" fmla="*/ 24 w 26"/>
                <a:gd name="T19" fmla="*/ 71 h 81"/>
                <a:gd name="T20" fmla="*/ 23 w 26"/>
                <a:gd name="T21" fmla="*/ 72 h 81"/>
                <a:gd name="T22" fmla="*/ 3 w 26"/>
                <a:gd name="T23" fmla="*/ 72 h 81"/>
                <a:gd name="T24" fmla="*/ 3 w 26"/>
                <a:gd name="T25" fmla="*/ 71 h 81"/>
                <a:gd name="T26" fmla="*/ 3 w 26"/>
                <a:gd name="T27" fmla="*/ 69 h 81"/>
                <a:gd name="T28" fmla="*/ 3 w 26"/>
                <a:gd name="T29" fmla="*/ 69 h 81"/>
                <a:gd name="T30" fmla="*/ 23 w 26"/>
                <a:gd name="T31" fmla="*/ 69 h 81"/>
                <a:gd name="T32" fmla="*/ 24 w 26"/>
                <a:gd name="T33" fmla="*/ 69 h 81"/>
                <a:gd name="T34" fmla="*/ 24 w 26"/>
                <a:gd name="T35" fmla="*/ 71 h 81"/>
                <a:gd name="T36" fmla="*/ 24 w 26"/>
                <a:gd name="T37" fmla="*/ 23 h 81"/>
                <a:gd name="T38" fmla="*/ 23 w 26"/>
                <a:gd name="T39" fmla="*/ 24 h 81"/>
                <a:gd name="T40" fmla="*/ 3 w 26"/>
                <a:gd name="T41" fmla="*/ 24 h 81"/>
                <a:gd name="T42" fmla="*/ 3 w 26"/>
                <a:gd name="T43" fmla="*/ 23 h 81"/>
                <a:gd name="T44" fmla="*/ 3 w 26"/>
                <a:gd name="T45" fmla="*/ 21 h 81"/>
                <a:gd name="T46" fmla="*/ 3 w 26"/>
                <a:gd name="T47" fmla="*/ 21 h 81"/>
                <a:gd name="T48" fmla="*/ 23 w 26"/>
                <a:gd name="T49" fmla="*/ 21 h 81"/>
                <a:gd name="T50" fmla="*/ 24 w 26"/>
                <a:gd name="T51" fmla="*/ 21 h 81"/>
                <a:gd name="T52" fmla="*/ 24 w 26"/>
                <a:gd name="T53" fmla="*/ 23 h 81"/>
                <a:gd name="T54" fmla="*/ 24 w 26"/>
                <a:gd name="T55" fmla="*/ 14 h 81"/>
                <a:gd name="T56" fmla="*/ 23 w 26"/>
                <a:gd name="T57" fmla="*/ 14 h 81"/>
                <a:gd name="T58" fmla="*/ 3 w 26"/>
                <a:gd name="T59" fmla="*/ 14 h 81"/>
                <a:gd name="T60" fmla="*/ 3 w 26"/>
                <a:gd name="T61" fmla="*/ 14 h 81"/>
                <a:gd name="T62" fmla="*/ 3 w 26"/>
                <a:gd name="T63" fmla="*/ 12 h 81"/>
                <a:gd name="T64" fmla="*/ 3 w 26"/>
                <a:gd name="T65" fmla="*/ 11 h 81"/>
                <a:gd name="T66" fmla="*/ 23 w 26"/>
                <a:gd name="T67" fmla="*/ 11 h 81"/>
                <a:gd name="T68" fmla="*/ 24 w 26"/>
                <a:gd name="T69" fmla="*/ 12 h 81"/>
                <a:gd name="T70" fmla="*/ 24 w 26"/>
                <a:gd name="T71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81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1"/>
                    <a:pt x="4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4" y="81"/>
                    <a:pt x="26" y="81"/>
                    <a:pt x="26" y="8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4" y="0"/>
                    <a:pt x="22" y="0"/>
                  </a:cubicBezTo>
                  <a:close/>
                  <a:moveTo>
                    <a:pt x="24" y="71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lnTo>
                    <a:pt x="24" y="71"/>
                  </a:lnTo>
                  <a:close/>
                  <a:moveTo>
                    <a:pt x="24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23"/>
                  </a:lnTo>
                  <a:close/>
                  <a:moveTo>
                    <a:pt x="24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86" name="Freeform 54">
              <a:extLst>
                <a:ext uri="{FF2B5EF4-FFF2-40B4-BE49-F238E27FC236}">
                  <a16:creationId xmlns:a16="http://schemas.microsoft.com/office/drawing/2014/main" id="{2B9F1636-33BD-437C-848D-508C4FAAEC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251" y="4148138"/>
              <a:ext cx="452438" cy="693738"/>
            </a:xfrm>
            <a:custGeom>
              <a:avLst/>
              <a:gdLst>
                <a:gd name="T0" fmla="*/ 55 w 55"/>
                <a:gd name="T1" fmla="*/ 74 h 84"/>
                <a:gd name="T2" fmla="*/ 25 w 55"/>
                <a:gd name="T3" fmla="*/ 1 h 84"/>
                <a:gd name="T4" fmla="*/ 20 w 55"/>
                <a:gd name="T5" fmla="*/ 1 h 84"/>
                <a:gd name="T6" fmla="*/ 3 w 55"/>
                <a:gd name="T7" fmla="*/ 8 h 84"/>
                <a:gd name="T8" fmla="*/ 0 w 55"/>
                <a:gd name="T9" fmla="*/ 11 h 84"/>
                <a:gd name="T10" fmla="*/ 30 w 55"/>
                <a:gd name="T11" fmla="*/ 84 h 84"/>
                <a:gd name="T12" fmla="*/ 34 w 55"/>
                <a:gd name="T13" fmla="*/ 83 h 84"/>
                <a:gd name="T14" fmla="*/ 51 w 55"/>
                <a:gd name="T15" fmla="*/ 76 h 84"/>
                <a:gd name="T16" fmla="*/ 55 w 55"/>
                <a:gd name="T17" fmla="*/ 74 h 84"/>
                <a:gd name="T18" fmla="*/ 8 w 55"/>
                <a:gd name="T19" fmla="*/ 21 h 84"/>
                <a:gd name="T20" fmla="*/ 7 w 55"/>
                <a:gd name="T21" fmla="*/ 19 h 84"/>
                <a:gd name="T22" fmla="*/ 7 w 55"/>
                <a:gd name="T23" fmla="*/ 19 h 84"/>
                <a:gd name="T24" fmla="*/ 26 w 55"/>
                <a:gd name="T25" fmla="*/ 11 h 84"/>
                <a:gd name="T26" fmla="*/ 26 w 55"/>
                <a:gd name="T27" fmla="*/ 11 h 84"/>
                <a:gd name="T28" fmla="*/ 27 w 55"/>
                <a:gd name="T29" fmla="*/ 13 h 84"/>
                <a:gd name="T30" fmla="*/ 27 w 55"/>
                <a:gd name="T31" fmla="*/ 14 h 84"/>
                <a:gd name="T32" fmla="*/ 9 w 55"/>
                <a:gd name="T33" fmla="*/ 22 h 84"/>
                <a:gd name="T34" fmla="*/ 8 w 55"/>
                <a:gd name="T35" fmla="*/ 21 h 84"/>
                <a:gd name="T36" fmla="*/ 12 w 55"/>
                <a:gd name="T37" fmla="*/ 30 h 84"/>
                <a:gd name="T38" fmla="*/ 11 w 55"/>
                <a:gd name="T39" fmla="*/ 28 h 84"/>
                <a:gd name="T40" fmla="*/ 11 w 55"/>
                <a:gd name="T41" fmla="*/ 28 h 84"/>
                <a:gd name="T42" fmla="*/ 29 w 55"/>
                <a:gd name="T43" fmla="*/ 20 h 84"/>
                <a:gd name="T44" fmla="*/ 30 w 55"/>
                <a:gd name="T45" fmla="*/ 20 h 84"/>
                <a:gd name="T46" fmla="*/ 31 w 55"/>
                <a:gd name="T47" fmla="*/ 22 h 84"/>
                <a:gd name="T48" fmla="*/ 31 w 55"/>
                <a:gd name="T49" fmla="*/ 23 h 84"/>
                <a:gd name="T50" fmla="*/ 12 w 55"/>
                <a:gd name="T51" fmla="*/ 30 h 84"/>
                <a:gd name="T52" fmla="*/ 49 w 55"/>
                <a:gd name="T53" fmla="*/ 67 h 84"/>
                <a:gd name="T54" fmla="*/ 31 w 55"/>
                <a:gd name="T55" fmla="*/ 75 h 84"/>
                <a:gd name="T56" fmla="*/ 30 w 55"/>
                <a:gd name="T57" fmla="*/ 75 h 84"/>
                <a:gd name="T58" fmla="*/ 29 w 55"/>
                <a:gd name="T59" fmla="*/ 72 h 84"/>
                <a:gd name="T60" fmla="*/ 30 w 55"/>
                <a:gd name="T61" fmla="*/ 72 h 84"/>
                <a:gd name="T62" fmla="*/ 48 w 55"/>
                <a:gd name="T63" fmla="*/ 64 h 84"/>
                <a:gd name="T64" fmla="*/ 48 w 55"/>
                <a:gd name="T65" fmla="*/ 65 h 84"/>
                <a:gd name="T66" fmla="*/ 49 w 55"/>
                <a:gd name="T67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4">
                  <a:moveTo>
                    <a:pt x="55" y="74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2" y="0"/>
                    <a:pt x="20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2" y="84"/>
                    <a:pt x="34" y="83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5" y="74"/>
                    <a:pt x="55" y="74"/>
                  </a:cubicBezTo>
                  <a:close/>
                  <a:moveTo>
                    <a:pt x="8" y="21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9" y="22"/>
                    <a:pt x="9" y="22"/>
                    <a:pt x="9" y="22"/>
                  </a:cubicBezTo>
                  <a:lnTo>
                    <a:pt x="8" y="21"/>
                  </a:lnTo>
                  <a:close/>
                  <a:moveTo>
                    <a:pt x="12" y="30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49" y="67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9" y="67"/>
                    <a:pt x="49" y="67"/>
                    <a:pt x="4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</p:grpSp>
      <p:sp>
        <p:nvSpPr>
          <p:cNvPr id="187" name="圆角矩形 186"/>
          <p:cNvSpPr/>
          <p:nvPr/>
        </p:nvSpPr>
        <p:spPr>
          <a:xfrm>
            <a:off x="7747467" y="2008954"/>
            <a:ext cx="648182" cy="1156878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Text Placeholder 32">
            <a:extLst>
              <a:ext uri="{FF2B5EF4-FFF2-40B4-BE49-F238E27FC236}">
                <a16:creationId xmlns:a16="http://schemas.microsoft.com/office/drawing/2014/main" id="{116F5E88-9301-47E6-A18D-CA4B62AFD96B}"/>
              </a:ext>
            </a:extLst>
          </p:cNvPr>
          <p:cNvSpPr txBox="1">
            <a:spLocks/>
          </p:cNvSpPr>
          <p:nvPr/>
        </p:nvSpPr>
        <p:spPr>
          <a:xfrm>
            <a:off x="8687022" y="2543675"/>
            <a:ext cx="21509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此处添加详细文本描述，文字内容建议与标题相关尽量简洁生动</a:t>
            </a:r>
          </a:p>
        </p:txBody>
      </p:sp>
      <p:sp>
        <p:nvSpPr>
          <p:cNvPr id="190" name="Text Placeholder 33">
            <a:extLst>
              <a:ext uri="{FF2B5EF4-FFF2-40B4-BE49-F238E27FC236}">
                <a16:creationId xmlns:a16="http://schemas.microsoft.com/office/drawing/2014/main" id="{907222E2-3E39-4D0A-A90D-C5924855C428}"/>
              </a:ext>
            </a:extLst>
          </p:cNvPr>
          <p:cNvSpPr txBox="1">
            <a:spLocks/>
          </p:cNvSpPr>
          <p:nvPr/>
        </p:nvSpPr>
        <p:spPr>
          <a:xfrm>
            <a:off x="8685805" y="2163656"/>
            <a:ext cx="1594446" cy="3539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输入标题文字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1" name="圆角矩形 190"/>
          <p:cNvSpPr/>
          <p:nvPr/>
        </p:nvSpPr>
        <p:spPr>
          <a:xfrm>
            <a:off x="7747467" y="3608231"/>
            <a:ext cx="648182" cy="1156878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 Placeholder 32">
            <a:extLst>
              <a:ext uri="{FF2B5EF4-FFF2-40B4-BE49-F238E27FC236}">
                <a16:creationId xmlns:a16="http://schemas.microsoft.com/office/drawing/2014/main" id="{116F5E88-9301-47E6-A18D-CA4B62AFD96B}"/>
              </a:ext>
            </a:extLst>
          </p:cNvPr>
          <p:cNvSpPr txBox="1">
            <a:spLocks/>
          </p:cNvSpPr>
          <p:nvPr/>
        </p:nvSpPr>
        <p:spPr>
          <a:xfrm>
            <a:off x="8687022" y="4142952"/>
            <a:ext cx="21509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此处添加详细文本描述，文字内容建议与标题相关尽量简洁生动</a:t>
            </a:r>
          </a:p>
        </p:txBody>
      </p:sp>
      <p:sp>
        <p:nvSpPr>
          <p:cNvPr id="194" name="Text Placeholder 33">
            <a:extLst>
              <a:ext uri="{FF2B5EF4-FFF2-40B4-BE49-F238E27FC236}">
                <a16:creationId xmlns:a16="http://schemas.microsoft.com/office/drawing/2014/main" id="{907222E2-3E39-4D0A-A90D-C5924855C428}"/>
              </a:ext>
            </a:extLst>
          </p:cNvPr>
          <p:cNvSpPr txBox="1">
            <a:spLocks/>
          </p:cNvSpPr>
          <p:nvPr/>
        </p:nvSpPr>
        <p:spPr>
          <a:xfrm>
            <a:off x="8685805" y="3762933"/>
            <a:ext cx="1594446" cy="3539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输入标题文字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AD2AFA8-C8EF-4F13-B1E4-175EE5547268}"/>
              </a:ext>
            </a:extLst>
          </p:cNvPr>
          <p:cNvGrpSpPr/>
          <p:nvPr/>
        </p:nvGrpSpPr>
        <p:grpSpPr>
          <a:xfrm>
            <a:off x="7789998" y="2301408"/>
            <a:ext cx="515575" cy="489345"/>
            <a:chOff x="5103813" y="5221288"/>
            <a:chExt cx="682625" cy="668338"/>
          </a:xfrm>
          <a:solidFill>
            <a:schemeClr val="bg1"/>
          </a:solidFill>
        </p:grpSpPr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B3E374BF-CE63-4FB5-956B-77EFE51B7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3813" y="5221288"/>
              <a:ext cx="641350" cy="627063"/>
            </a:xfrm>
            <a:custGeom>
              <a:avLst/>
              <a:gdLst>
                <a:gd name="T0" fmla="*/ 18 w 78"/>
                <a:gd name="T1" fmla="*/ 38 h 76"/>
                <a:gd name="T2" fmla="*/ 24 w 78"/>
                <a:gd name="T3" fmla="*/ 44 h 76"/>
                <a:gd name="T4" fmla="*/ 58 w 78"/>
                <a:gd name="T5" fmla="*/ 75 h 76"/>
                <a:gd name="T6" fmla="*/ 59 w 78"/>
                <a:gd name="T7" fmla="*/ 76 h 76"/>
                <a:gd name="T8" fmla="*/ 65 w 78"/>
                <a:gd name="T9" fmla="*/ 64 h 76"/>
                <a:gd name="T10" fmla="*/ 78 w 78"/>
                <a:gd name="T11" fmla="*/ 57 h 76"/>
                <a:gd name="T12" fmla="*/ 77 w 78"/>
                <a:gd name="T13" fmla="*/ 55 h 76"/>
                <a:gd name="T14" fmla="*/ 61 w 78"/>
                <a:gd name="T15" fmla="*/ 38 h 76"/>
                <a:gd name="T16" fmla="*/ 63 w 78"/>
                <a:gd name="T17" fmla="*/ 37 h 76"/>
                <a:gd name="T18" fmla="*/ 63 w 78"/>
                <a:gd name="T19" fmla="*/ 37 h 76"/>
                <a:gd name="T20" fmla="*/ 63 w 78"/>
                <a:gd name="T21" fmla="*/ 31 h 76"/>
                <a:gd name="T22" fmla="*/ 34 w 78"/>
                <a:gd name="T23" fmla="*/ 3 h 76"/>
                <a:gd name="T24" fmla="*/ 34 w 78"/>
                <a:gd name="T25" fmla="*/ 3 h 76"/>
                <a:gd name="T26" fmla="*/ 29 w 78"/>
                <a:gd name="T27" fmla="*/ 3 h 76"/>
                <a:gd name="T28" fmla="*/ 26 w 78"/>
                <a:gd name="T29" fmla="*/ 5 h 76"/>
                <a:gd name="T30" fmla="*/ 26 w 78"/>
                <a:gd name="T31" fmla="*/ 5 h 76"/>
                <a:gd name="T32" fmla="*/ 26 w 78"/>
                <a:gd name="T33" fmla="*/ 6 h 76"/>
                <a:gd name="T34" fmla="*/ 16 w 78"/>
                <a:gd name="T35" fmla="*/ 1 h 76"/>
                <a:gd name="T36" fmla="*/ 3 w 78"/>
                <a:gd name="T37" fmla="*/ 15 h 76"/>
                <a:gd name="T38" fmla="*/ 18 w 78"/>
                <a:gd name="T39" fmla="*/ 38 h 76"/>
                <a:gd name="T40" fmla="*/ 28 w 78"/>
                <a:gd name="T41" fmla="*/ 5 h 76"/>
                <a:gd name="T42" fmla="*/ 28 w 78"/>
                <a:gd name="T43" fmla="*/ 5 h 76"/>
                <a:gd name="T44" fmla="*/ 28 w 78"/>
                <a:gd name="T45" fmla="*/ 5 h 76"/>
                <a:gd name="T46" fmla="*/ 29 w 78"/>
                <a:gd name="T47" fmla="*/ 5 h 76"/>
                <a:gd name="T48" fmla="*/ 28 w 78"/>
                <a:gd name="T49" fmla="*/ 5 h 76"/>
                <a:gd name="T50" fmla="*/ 29 w 78"/>
                <a:gd name="T51" fmla="*/ 5 h 76"/>
                <a:gd name="T52" fmla="*/ 59 w 78"/>
                <a:gd name="T53" fmla="*/ 36 h 76"/>
                <a:gd name="T54" fmla="*/ 46 w 78"/>
                <a:gd name="T55" fmla="*/ 22 h 76"/>
                <a:gd name="T56" fmla="*/ 40 w 78"/>
                <a:gd name="T57" fmla="*/ 16 h 76"/>
                <a:gd name="T58" fmla="*/ 29 w 78"/>
                <a:gd name="T59" fmla="*/ 8 h 76"/>
                <a:gd name="T60" fmla="*/ 31 w 78"/>
                <a:gd name="T61" fmla="*/ 5 h 76"/>
                <a:gd name="T62" fmla="*/ 32 w 78"/>
                <a:gd name="T63" fmla="*/ 5 h 76"/>
                <a:gd name="T64" fmla="*/ 32 w 78"/>
                <a:gd name="T65" fmla="*/ 5 h 76"/>
                <a:gd name="T66" fmla="*/ 61 w 78"/>
                <a:gd name="T67" fmla="*/ 34 h 76"/>
                <a:gd name="T68" fmla="*/ 61 w 78"/>
                <a:gd name="T69" fmla="*/ 34 h 76"/>
                <a:gd name="T70" fmla="*/ 61 w 78"/>
                <a:gd name="T71" fmla="*/ 34 h 76"/>
                <a:gd name="T72" fmla="*/ 59 w 78"/>
                <a:gd name="T73" fmla="*/ 36 h 76"/>
                <a:gd name="T74" fmla="*/ 31 w 78"/>
                <a:gd name="T75" fmla="*/ 45 h 76"/>
                <a:gd name="T76" fmla="*/ 32 w 78"/>
                <a:gd name="T77" fmla="*/ 44 h 76"/>
                <a:gd name="T78" fmla="*/ 34 w 78"/>
                <a:gd name="T79" fmla="*/ 45 h 76"/>
                <a:gd name="T80" fmla="*/ 56 w 78"/>
                <a:gd name="T81" fmla="*/ 64 h 76"/>
                <a:gd name="T82" fmla="*/ 57 w 78"/>
                <a:gd name="T83" fmla="*/ 66 h 76"/>
                <a:gd name="T84" fmla="*/ 56 w 78"/>
                <a:gd name="T85" fmla="*/ 67 h 76"/>
                <a:gd name="T86" fmla="*/ 54 w 78"/>
                <a:gd name="T87" fmla="*/ 66 h 76"/>
                <a:gd name="T88" fmla="*/ 32 w 78"/>
                <a:gd name="T89" fmla="*/ 47 h 76"/>
                <a:gd name="T90" fmla="*/ 31 w 78"/>
                <a:gd name="T91" fmla="*/ 4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76">
                  <a:moveTo>
                    <a:pt x="18" y="38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9" y="75"/>
                    <a:pt x="59" y="76"/>
                  </a:cubicBezTo>
                  <a:cubicBezTo>
                    <a:pt x="60" y="71"/>
                    <a:pt x="61" y="67"/>
                    <a:pt x="65" y="64"/>
                  </a:cubicBezTo>
                  <a:cubicBezTo>
                    <a:pt x="69" y="59"/>
                    <a:pt x="73" y="58"/>
                    <a:pt x="78" y="57"/>
                  </a:cubicBezTo>
                  <a:cubicBezTo>
                    <a:pt x="78" y="57"/>
                    <a:pt x="77" y="56"/>
                    <a:pt x="77" y="55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5"/>
                    <a:pt x="64" y="33"/>
                    <a:pt x="63" y="31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1"/>
                    <a:pt x="31" y="1"/>
                    <a:pt x="29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2" y="3"/>
                    <a:pt x="17" y="0"/>
                    <a:pt x="16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7"/>
                    <a:pt x="16" y="36"/>
                    <a:pt x="18" y="38"/>
                  </a:cubicBezTo>
                  <a:close/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lose/>
                  <a:moveTo>
                    <a:pt x="29" y="5"/>
                  </a:moveTo>
                  <a:cubicBezTo>
                    <a:pt x="28" y="5"/>
                    <a:pt x="28" y="5"/>
                    <a:pt x="28" y="5"/>
                  </a:cubicBezTo>
                  <a:lnTo>
                    <a:pt x="29" y="5"/>
                  </a:lnTo>
                  <a:close/>
                  <a:moveTo>
                    <a:pt x="59" y="36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5"/>
                    <a:pt x="34" y="11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lnTo>
                    <a:pt x="59" y="36"/>
                  </a:lnTo>
                  <a:close/>
                  <a:moveTo>
                    <a:pt x="31" y="45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3" y="44"/>
                    <a:pt x="34" y="45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5"/>
                    <a:pt x="57" y="65"/>
                    <a:pt x="57" y="6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8"/>
                    <a:pt x="54" y="67"/>
                    <a:pt x="54" y="6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0" y="46"/>
                    <a:pt x="3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A83F361C-DBDE-4BF6-B184-F82E1E1E9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5463" y="5715001"/>
              <a:ext cx="180975" cy="174625"/>
            </a:xfrm>
            <a:custGeom>
              <a:avLst/>
              <a:gdLst>
                <a:gd name="T0" fmla="*/ 0 w 22"/>
                <a:gd name="T1" fmla="*/ 16 h 21"/>
                <a:gd name="T2" fmla="*/ 2 w 22"/>
                <a:gd name="T3" fmla="*/ 16 h 21"/>
                <a:gd name="T4" fmla="*/ 3 w 22"/>
                <a:gd name="T5" fmla="*/ 16 h 21"/>
                <a:gd name="T6" fmla="*/ 16 w 22"/>
                <a:gd name="T7" fmla="*/ 20 h 21"/>
                <a:gd name="T8" fmla="*/ 21 w 22"/>
                <a:gd name="T9" fmla="*/ 14 h 21"/>
                <a:gd name="T10" fmla="*/ 17 w 22"/>
                <a:gd name="T11" fmla="*/ 1 h 21"/>
                <a:gd name="T12" fmla="*/ 16 w 22"/>
                <a:gd name="T13" fmla="*/ 1 h 21"/>
                <a:gd name="T14" fmla="*/ 16 w 22"/>
                <a:gd name="T15" fmla="*/ 0 h 21"/>
                <a:gd name="T16" fmla="*/ 5 w 22"/>
                <a:gd name="T17" fmla="*/ 5 h 21"/>
                <a:gd name="T18" fmla="*/ 0 w 22"/>
                <a:gd name="T19" fmla="*/ 16 h 21"/>
                <a:gd name="T20" fmla="*/ 5 w 22"/>
                <a:gd name="T21" fmla="*/ 14 h 21"/>
                <a:gd name="T22" fmla="*/ 5 w 22"/>
                <a:gd name="T23" fmla="*/ 13 h 21"/>
                <a:gd name="T24" fmla="*/ 6 w 22"/>
                <a:gd name="T25" fmla="*/ 13 h 21"/>
                <a:gd name="T26" fmla="*/ 14 w 22"/>
                <a:gd name="T27" fmla="*/ 17 h 21"/>
                <a:gd name="T28" fmla="*/ 15 w 22"/>
                <a:gd name="T29" fmla="*/ 17 h 21"/>
                <a:gd name="T30" fmla="*/ 15 w 22"/>
                <a:gd name="T31" fmla="*/ 18 h 21"/>
                <a:gd name="T32" fmla="*/ 14 w 22"/>
                <a:gd name="T33" fmla="*/ 18 h 21"/>
                <a:gd name="T34" fmla="*/ 5 w 22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21">
                  <a:moveTo>
                    <a:pt x="0" y="16"/>
                  </a:moveTo>
                  <a:cubicBezTo>
                    <a:pt x="1" y="16"/>
                    <a:pt x="1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9" y="21"/>
                    <a:pt x="22" y="18"/>
                    <a:pt x="21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"/>
                    <a:pt x="9" y="2"/>
                    <a:pt x="5" y="5"/>
                  </a:cubicBezTo>
                  <a:cubicBezTo>
                    <a:pt x="2" y="9"/>
                    <a:pt x="1" y="12"/>
                    <a:pt x="0" y="1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</p:grpSp>
      <p:grpSp>
        <p:nvGrpSpPr>
          <p:cNvPr id="198" name="Group 15">
            <a:extLst>
              <a:ext uri="{FF2B5EF4-FFF2-40B4-BE49-F238E27FC236}">
                <a16:creationId xmlns:a16="http://schemas.microsoft.com/office/drawing/2014/main" id="{1D47173B-B1B0-4675-959A-3985E7225F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92627" y="3948400"/>
            <a:ext cx="542651" cy="458586"/>
            <a:chOff x="3415" y="1072"/>
            <a:chExt cx="541" cy="606"/>
          </a:xfrm>
          <a:solidFill>
            <a:schemeClr val="bg1"/>
          </a:solidFill>
        </p:grpSpPr>
        <p:sp>
          <p:nvSpPr>
            <p:cNvPr id="199" name="Freeform 16">
              <a:extLst>
                <a:ext uri="{FF2B5EF4-FFF2-40B4-BE49-F238E27FC236}">
                  <a16:creationId xmlns:a16="http://schemas.microsoft.com/office/drawing/2014/main" id="{A93D0135-1D1E-47E0-996D-075C22779A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8" y="1151"/>
              <a:ext cx="335" cy="450"/>
            </a:xfrm>
            <a:custGeom>
              <a:avLst/>
              <a:gdLst>
                <a:gd name="T0" fmla="*/ 1129 w 1467"/>
                <a:gd name="T1" fmla="*/ 1975 h 1975"/>
                <a:gd name="T2" fmla="*/ 339 w 1467"/>
                <a:gd name="T3" fmla="*/ 1975 h 1975"/>
                <a:gd name="T4" fmla="*/ 282 w 1467"/>
                <a:gd name="T5" fmla="*/ 1919 h 1975"/>
                <a:gd name="T6" fmla="*/ 282 w 1467"/>
                <a:gd name="T7" fmla="*/ 1311 h 1975"/>
                <a:gd name="T8" fmla="*/ 0 w 1467"/>
                <a:gd name="T9" fmla="*/ 733 h 1975"/>
                <a:gd name="T10" fmla="*/ 734 w 1467"/>
                <a:gd name="T11" fmla="*/ 0 h 1975"/>
                <a:gd name="T12" fmla="*/ 1467 w 1467"/>
                <a:gd name="T13" fmla="*/ 733 h 1975"/>
                <a:gd name="T14" fmla="*/ 1185 w 1467"/>
                <a:gd name="T15" fmla="*/ 1311 h 1975"/>
                <a:gd name="T16" fmla="*/ 1185 w 1467"/>
                <a:gd name="T17" fmla="*/ 1919 h 1975"/>
                <a:gd name="T18" fmla="*/ 1129 w 1467"/>
                <a:gd name="T19" fmla="*/ 1975 h 1975"/>
                <a:gd name="T20" fmla="*/ 395 w 1467"/>
                <a:gd name="T21" fmla="*/ 1862 h 1975"/>
                <a:gd name="T22" fmla="*/ 1072 w 1467"/>
                <a:gd name="T23" fmla="*/ 1862 h 1975"/>
                <a:gd name="T24" fmla="*/ 1072 w 1467"/>
                <a:gd name="T25" fmla="*/ 1283 h 1975"/>
                <a:gd name="T26" fmla="*/ 1096 w 1467"/>
                <a:gd name="T27" fmla="*/ 1237 h 1975"/>
                <a:gd name="T28" fmla="*/ 1355 w 1467"/>
                <a:gd name="T29" fmla="*/ 733 h 1975"/>
                <a:gd name="T30" fmla="*/ 734 w 1467"/>
                <a:gd name="T31" fmla="*/ 113 h 1975"/>
                <a:gd name="T32" fmla="*/ 113 w 1467"/>
                <a:gd name="T33" fmla="*/ 733 h 1975"/>
                <a:gd name="T34" fmla="*/ 372 w 1467"/>
                <a:gd name="T35" fmla="*/ 1237 h 1975"/>
                <a:gd name="T36" fmla="*/ 395 w 1467"/>
                <a:gd name="T37" fmla="*/ 1283 h 1975"/>
                <a:gd name="T38" fmla="*/ 395 w 1467"/>
                <a:gd name="T39" fmla="*/ 1862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7" h="1975">
                  <a:moveTo>
                    <a:pt x="1129" y="1975"/>
                  </a:moveTo>
                  <a:lnTo>
                    <a:pt x="339" y="1975"/>
                  </a:lnTo>
                  <a:cubicBezTo>
                    <a:pt x="308" y="1975"/>
                    <a:pt x="282" y="1950"/>
                    <a:pt x="282" y="1919"/>
                  </a:cubicBezTo>
                  <a:lnTo>
                    <a:pt x="282" y="1311"/>
                  </a:lnTo>
                  <a:cubicBezTo>
                    <a:pt x="105" y="1172"/>
                    <a:pt x="0" y="958"/>
                    <a:pt x="0" y="733"/>
                  </a:cubicBezTo>
                  <a:cubicBezTo>
                    <a:pt x="0" y="329"/>
                    <a:pt x="329" y="0"/>
                    <a:pt x="734" y="0"/>
                  </a:cubicBezTo>
                  <a:cubicBezTo>
                    <a:pt x="1138" y="0"/>
                    <a:pt x="1467" y="329"/>
                    <a:pt x="1467" y="733"/>
                  </a:cubicBezTo>
                  <a:cubicBezTo>
                    <a:pt x="1467" y="958"/>
                    <a:pt x="1362" y="1172"/>
                    <a:pt x="1185" y="1311"/>
                  </a:cubicBezTo>
                  <a:lnTo>
                    <a:pt x="1185" y="1919"/>
                  </a:lnTo>
                  <a:cubicBezTo>
                    <a:pt x="1185" y="1950"/>
                    <a:pt x="1160" y="1975"/>
                    <a:pt x="1129" y="1975"/>
                  </a:cubicBezTo>
                  <a:close/>
                  <a:moveTo>
                    <a:pt x="395" y="1862"/>
                  </a:moveTo>
                  <a:lnTo>
                    <a:pt x="1072" y="1862"/>
                  </a:lnTo>
                  <a:lnTo>
                    <a:pt x="1072" y="1283"/>
                  </a:lnTo>
                  <a:cubicBezTo>
                    <a:pt x="1072" y="1264"/>
                    <a:pt x="1081" y="1247"/>
                    <a:pt x="1096" y="1237"/>
                  </a:cubicBezTo>
                  <a:cubicBezTo>
                    <a:pt x="1258" y="1120"/>
                    <a:pt x="1355" y="932"/>
                    <a:pt x="1355" y="733"/>
                  </a:cubicBezTo>
                  <a:cubicBezTo>
                    <a:pt x="1355" y="391"/>
                    <a:pt x="1076" y="113"/>
                    <a:pt x="734" y="113"/>
                  </a:cubicBezTo>
                  <a:cubicBezTo>
                    <a:pt x="391" y="113"/>
                    <a:pt x="113" y="391"/>
                    <a:pt x="113" y="733"/>
                  </a:cubicBezTo>
                  <a:cubicBezTo>
                    <a:pt x="113" y="932"/>
                    <a:pt x="209" y="1120"/>
                    <a:pt x="372" y="1237"/>
                  </a:cubicBezTo>
                  <a:cubicBezTo>
                    <a:pt x="386" y="1248"/>
                    <a:pt x="395" y="1264"/>
                    <a:pt x="395" y="1283"/>
                  </a:cubicBezTo>
                  <a:lnTo>
                    <a:pt x="395" y="18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65293423-30D2-48CF-974A-473578D5F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" y="1575"/>
              <a:ext cx="180" cy="103"/>
            </a:xfrm>
            <a:custGeom>
              <a:avLst/>
              <a:gdLst>
                <a:gd name="T0" fmla="*/ 395 w 790"/>
                <a:gd name="T1" fmla="*/ 452 h 452"/>
                <a:gd name="T2" fmla="*/ 0 w 790"/>
                <a:gd name="T3" fmla="*/ 57 h 452"/>
                <a:gd name="T4" fmla="*/ 56 w 790"/>
                <a:gd name="T5" fmla="*/ 0 h 452"/>
                <a:gd name="T6" fmla="*/ 733 w 790"/>
                <a:gd name="T7" fmla="*/ 0 h 452"/>
                <a:gd name="T8" fmla="*/ 790 w 790"/>
                <a:gd name="T9" fmla="*/ 57 h 452"/>
                <a:gd name="T10" fmla="*/ 395 w 790"/>
                <a:gd name="T11" fmla="*/ 452 h 452"/>
                <a:gd name="T12" fmla="*/ 125 w 790"/>
                <a:gd name="T13" fmla="*/ 113 h 452"/>
                <a:gd name="T14" fmla="*/ 395 w 790"/>
                <a:gd name="T15" fmla="*/ 339 h 452"/>
                <a:gd name="T16" fmla="*/ 664 w 790"/>
                <a:gd name="T17" fmla="*/ 113 h 452"/>
                <a:gd name="T18" fmla="*/ 125 w 790"/>
                <a:gd name="T19" fmla="*/ 11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452">
                  <a:moveTo>
                    <a:pt x="395" y="452"/>
                  </a:moveTo>
                  <a:cubicBezTo>
                    <a:pt x="167" y="452"/>
                    <a:pt x="0" y="192"/>
                    <a:pt x="0" y="57"/>
                  </a:cubicBezTo>
                  <a:cubicBezTo>
                    <a:pt x="0" y="26"/>
                    <a:pt x="25" y="0"/>
                    <a:pt x="56" y="0"/>
                  </a:cubicBezTo>
                  <a:lnTo>
                    <a:pt x="733" y="0"/>
                  </a:lnTo>
                  <a:cubicBezTo>
                    <a:pt x="764" y="0"/>
                    <a:pt x="790" y="26"/>
                    <a:pt x="790" y="57"/>
                  </a:cubicBezTo>
                  <a:cubicBezTo>
                    <a:pt x="790" y="192"/>
                    <a:pt x="623" y="452"/>
                    <a:pt x="395" y="452"/>
                  </a:cubicBezTo>
                  <a:close/>
                  <a:moveTo>
                    <a:pt x="125" y="113"/>
                  </a:moveTo>
                  <a:cubicBezTo>
                    <a:pt x="161" y="206"/>
                    <a:pt x="267" y="339"/>
                    <a:pt x="395" y="339"/>
                  </a:cubicBezTo>
                  <a:cubicBezTo>
                    <a:pt x="522" y="339"/>
                    <a:pt x="628" y="206"/>
                    <a:pt x="664" y="113"/>
                  </a:cubicBezTo>
                  <a:lnTo>
                    <a:pt x="125" y="1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BD259EFF-4AAF-45A1-BDDA-2AFE46C03716}"/>
                </a:ext>
              </a:extLst>
            </p:cNvPr>
            <p:cNvSpPr/>
            <p:nvPr/>
          </p:nvSpPr>
          <p:spPr bwMode="auto">
            <a:xfrm>
              <a:off x="3595" y="1447"/>
              <a:ext cx="180" cy="25"/>
            </a:xfrm>
            <a:custGeom>
              <a:avLst/>
              <a:gdLst>
                <a:gd name="T0" fmla="*/ 733 w 790"/>
                <a:gd name="T1" fmla="*/ 113 h 113"/>
                <a:gd name="T2" fmla="*/ 56 w 790"/>
                <a:gd name="T3" fmla="*/ 113 h 113"/>
                <a:gd name="T4" fmla="*/ 0 w 790"/>
                <a:gd name="T5" fmla="*/ 56 h 113"/>
                <a:gd name="T6" fmla="*/ 56 w 790"/>
                <a:gd name="T7" fmla="*/ 0 h 113"/>
                <a:gd name="T8" fmla="*/ 733 w 790"/>
                <a:gd name="T9" fmla="*/ 0 h 113"/>
                <a:gd name="T10" fmla="*/ 790 w 790"/>
                <a:gd name="T11" fmla="*/ 56 h 113"/>
                <a:gd name="T12" fmla="*/ 733 w 790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113">
                  <a:moveTo>
                    <a:pt x="733" y="113"/>
                  </a:moveTo>
                  <a:lnTo>
                    <a:pt x="56" y="113"/>
                  </a:lnTo>
                  <a:cubicBezTo>
                    <a:pt x="25" y="113"/>
                    <a:pt x="0" y="87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lnTo>
                    <a:pt x="733" y="0"/>
                  </a:lnTo>
                  <a:cubicBezTo>
                    <a:pt x="764" y="0"/>
                    <a:pt x="790" y="25"/>
                    <a:pt x="790" y="56"/>
                  </a:cubicBezTo>
                  <a:cubicBezTo>
                    <a:pt x="790" y="87"/>
                    <a:pt x="764" y="113"/>
                    <a:pt x="73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EDD2EDA8-BEF3-4513-8DE0-FAB77098CC34}"/>
                </a:ext>
              </a:extLst>
            </p:cNvPr>
            <p:cNvSpPr/>
            <p:nvPr/>
          </p:nvSpPr>
          <p:spPr bwMode="auto">
            <a:xfrm>
              <a:off x="3594" y="1458"/>
              <a:ext cx="182" cy="53"/>
            </a:xfrm>
            <a:custGeom>
              <a:avLst/>
              <a:gdLst>
                <a:gd name="T0" fmla="*/ 738 w 799"/>
                <a:gd name="T1" fmla="*/ 230 h 230"/>
                <a:gd name="T2" fmla="*/ 729 w 799"/>
                <a:gd name="T3" fmla="*/ 229 h 230"/>
                <a:gd name="T4" fmla="*/ 52 w 799"/>
                <a:gd name="T5" fmla="*/ 116 h 230"/>
                <a:gd name="T6" fmla="*/ 5 w 799"/>
                <a:gd name="T7" fmla="*/ 51 h 230"/>
                <a:gd name="T8" fmla="*/ 70 w 799"/>
                <a:gd name="T9" fmla="*/ 5 h 230"/>
                <a:gd name="T10" fmla="*/ 748 w 799"/>
                <a:gd name="T11" fmla="*/ 118 h 230"/>
                <a:gd name="T12" fmla="*/ 794 w 799"/>
                <a:gd name="T13" fmla="*/ 183 h 230"/>
                <a:gd name="T14" fmla="*/ 738 w 799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9" h="230">
                  <a:moveTo>
                    <a:pt x="738" y="230"/>
                  </a:moveTo>
                  <a:cubicBezTo>
                    <a:pt x="736" y="230"/>
                    <a:pt x="732" y="230"/>
                    <a:pt x="729" y="229"/>
                  </a:cubicBezTo>
                  <a:lnTo>
                    <a:pt x="52" y="116"/>
                  </a:lnTo>
                  <a:cubicBezTo>
                    <a:pt x="21" y="111"/>
                    <a:pt x="0" y="82"/>
                    <a:pt x="5" y="51"/>
                  </a:cubicBezTo>
                  <a:cubicBezTo>
                    <a:pt x="11" y="21"/>
                    <a:pt x="40" y="0"/>
                    <a:pt x="70" y="5"/>
                  </a:cubicBezTo>
                  <a:lnTo>
                    <a:pt x="748" y="118"/>
                  </a:lnTo>
                  <a:cubicBezTo>
                    <a:pt x="778" y="123"/>
                    <a:pt x="799" y="152"/>
                    <a:pt x="794" y="183"/>
                  </a:cubicBezTo>
                  <a:cubicBezTo>
                    <a:pt x="789" y="211"/>
                    <a:pt x="765" y="230"/>
                    <a:pt x="73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94FB28D7-4A24-41BC-BDC0-5BDEF45A614B}"/>
                </a:ext>
              </a:extLst>
            </p:cNvPr>
            <p:cNvSpPr/>
            <p:nvPr/>
          </p:nvSpPr>
          <p:spPr bwMode="auto">
            <a:xfrm>
              <a:off x="3594" y="1510"/>
              <a:ext cx="182" cy="52"/>
            </a:xfrm>
            <a:custGeom>
              <a:avLst/>
              <a:gdLst>
                <a:gd name="T0" fmla="*/ 738 w 799"/>
                <a:gd name="T1" fmla="*/ 230 h 230"/>
                <a:gd name="T2" fmla="*/ 729 w 799"/>
                <a:gd name="T3" fmla="*/ 229 h 230"/>
                <a:gd name="T4" fmla="*/ 52 w 799"/>
                <a:gd name="T5" fmla="*/ 116 h 230"/>
                <a:gd name="T6" fmla="*/ 5 w 799"/>
                <a:gd name="T7" fmla="*/ 51 h 230"/>
                <a:gd name="T8" fmla="*/ 70 w 799"/>
                <a:gd name="T9" fmla="*/ 5 h 230"/>
                <a:gd name="T10" fmla="*/ 748 w 799"/>
                <a:gd name="T11" fmla="*/ 118 h 230"/>
                <a:gd name="T12" fmla="*/ 794 w 799"/>
                <a:gd name="T13" fmla="*/ 183 h 230"/>
                <a:gd name="T14" fmla="*/ 738 w 799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9" h="230">
                  <a:moveTo>
                    <a:pt x="738" y="230"/>
                  </a:moveTo>
                  <a:cubicBezTo>
                    <a:pt x="736" y="230"/>
                    <a:pt x="732" y="230"/>
                    <a:pt x="729" y="229"/>
                  </a:cubicBezTo>
                  <a:lnTo>
                    <a:pt x="52" y="116"/>
                  </a:lnTo>
                  <a:cubicBezTo>
                    <a:pt x="21" y="111"/>
                    <a:pt x="0" y="82"/>
                    <a:pt x="5" y="51"/>
                  </a:cubicBezTo>
                  <a:cubicBezTo>
                    <a:pt x="11" y="20"/>
                    <a:pt x="40" y="0"/>
                    <a:pt x="70" y="5"/>
                  </a:cubicBezTo>
                  <a:lnTo>
                    <a:pt x="748" y="118"/>
                  </a:lnTo>
                  <a:cubicBezTo>
                    <a:pt x="778" y="123"/>
                    <a:pt x="799" y="152"/>
                    <a:pt x="794" y="183"/>
                  </a:cubicBezTo>
                  <a:cubicBezTo>
                    <a:pt x="789" y="210"/>
                    <a:pt x="765" y="230"/>
                    <a:pt x="73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95735435-70F4-4898-8F8E-D9F0C795095F}"/>
                </a:ext>
              </a:extLst>
            </p:cNvPr>
            <p:cNvSpPr/>
            <p:nvPr/>
          </p:nvSpPr>
          <p:spPr bwMode="auto">
            <a:xfrm>
              <a:off x="3415" y="1318"/>
              <a:ext cx="77" cy="26"/>
            </a:xfrm>
            <a:custGeom>
              <a:avLst/>
              <a:gdLst>
                <a:gd name="T0" fmla="*/ 283 w 339"/>
                <a:gd name="T1" fmla="*/ 113 h 113"/>
                <a:gd name="T2" fmla="*/ 57 w 339"/>
                <a:gd name="T3" fmla="*/ 113 h 113"/>
                <a:gd name="T4" fmla="*/ 0 w 339"/>
                <a:gd name="T5" fmla="*/ 57 h 113"/>
                <a:gd name="T6" fmla="*/ 57 w 339"/>
                <a:gd name="T7" fmla="*/ 0 h 113"/>
                <a:gd name="T8" fmla="*/ 283 w 339"/>
                <a:gd name="T9" fmla="*/ 0 h 113"/>
                <a:gd name="T10" fmla="*/ 339 w 339"/>
                <a:gd name="T11" fmla="*/ 57 h 113"/>
                <a:gd name="T12" fmla="*/ 283 w 33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13">
                  <a:moveTo>
                    <a:pt x="283" y="113"/>
                  </a:move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lnTo>
                    <a:pt x="283" y="0"/>
                  </a:lnTo>
                  <a:cubicBezTo>
                    <a:pt x="314" y="0"/>
                    <a:pt x="339" y="26"/>
                    <a:pt x="339" y="57"/>
                  </a:cubicBezTo>
                  <a:cubicBezTo>
                    <a:pt x="339" y="88"/>
                    <a:pt x="314" y="113"/>
                    <a:pt x="28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A81A1AA4-4E5C-4526-8ADA-4C2C3B03EA88}"/>
                </a:ext>
              </a:extLst>
            </p:cNvPr>
            <p:cNvSpPr/>
            <p:nvPr/>
          </p:nvSpPr>
          <p:spPr bwMode="auto">
            <a:xfrm>
              <a:off x="3878" y="1318"/>
              <a:ext cx="78" cy="26"/>
            </a:xfrm>
            <a:custGeom>
              <a:avLst/>
              <a:gdLst>
                <a:gd name="T0" fmla="*/ 283 w 339"/>
                <a:gd name="T1" fmla="*/ 113 h 113"/>
                <a:gd name="T2" fmla="*/ 57 w 339"/>
                <a:gd name="T3" fmla="*/ 113 h 113"/>
                <a:gd name="T4" fmla="*/ 0 w 339"/>
                <a:gd name="T5" fmla="*/ 57 h 113"/>
                <a:gd name="T6" fmla="*/ 57 w 339"/>
                <a:gd name="T7" fmla="*/ 0 h 113"/>
                <a:gd name="T8" fmla="*/ 283 w 339"/>
                <a:gd name="T9" fmla="*/ 0 h 113"/>
                <a:gd name="T10" fmla="*/ 339 w 339"/>
                <a:gd name="T11" fmla="*/ 57 h 113"/>
                <a:gd name="T12" fmla="*/ 283 w 33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13">
                  <a:moveTo>
                    <a:pt x="283" y="113"/>
                  </a:move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lnTo>
                    <a:pt x="283" y="0"/>
                  </a:lnTo>
                  <a:cubicBezTo>
                    <a:pt x="314" y="0"/>
                    <a:pt x="339" y="26"/>
                    <a:pt x="339" y="57"/>
                  </a:cubicBezTo>
                  <a:cubicBezTo>
                    <a:pt x="339" y="88"/>
                    <a:pt x="314" y="113"/>
                    <a:pt x="28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AE3C3B94-CAF8-4916-A0A6-113D40FA8077}"/>
                </a:ext>
              </a:extLst>
            </p:cNvPr>
            <p:cNvSpPr/>
            <p:nvPr/>
          </p:nvSpPr>
          <p:spPr bwMode="auto">
            <a:xfrm>
              <a:off x="3568" y="1072"/>
              <a:ext cx="55" cy="79"/>
            </a:xfrm>
            <a:custGeom>
              <a:avLst/>
              <a:gdLst>
                <a:gd name="T0" fmla="*/ 177 w 241"/>
                <a:gd name="T1" fmla="*/ 347 h 347"/>
                <a:gd name="T2" fmla="*/ 127 w 241"/>
                <a:gd name="T3" fmla="*/ 316 h 347"/>
                <a:gd name="T4" fmla="*/ 14 w 241"/>
                <a:gd name="T5" fmla="*/ 90 h 347"/>
                <a:gd name="T6" fmla="*/ 39 w 241"/>
                <a:gd name="T7" fmla="*/ 14 h 347"/>
                <a:gd name="T8" fmla="*/ 115 w 241"/>
                <a:gd name="T9" fmla="*/ 39 h 347"/>
                <a:gd name="T10" fmla="*/ 228 w 241"/>
                <a:gd name="T11" fmla="*/ 265 h 347"/>
                <a:gd name="T12" fmla="*/ 202 w 241"/>
                <a:gd name="T13" fmla="*/ 341 h 347"/>
                <a:gd name="T14" fmla="*/ 177 w 241"/>
                <a:gd name="T1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347">
                  <a:moveTo>
                    <a:pt x="177" y="347"/>
                  </a:moveTo>
                  <a:cubicBezTo>
                    <a:pt x="156" y="347"/>
                    <a:pt x="136" y="335"/>
                    <a:pt x="127" y="316"/>
                  </a:cubicBezTo>
                  <a:lnTo>
                    <a:pt x="14" y="90"/>
                  </a:lnTo>
                  <a:cubicBezTo>
                    <a:pt x="0" y="62"/>
                    <a:pt x="11" y="28"/>
                    <a:pt x="39" y="14"/>
                  </a:cubicBezTo>
                  <a:cubicBezTo>
                    <a:pt x="67" y="0"/>
                    <a:pt x="101" y="12"/>
                    <a:pt x="115" y="39"/>
                  </a:cubicBezTo>
                  <a:lnTo>
                    <a:pt x="228" y="265"/>
                  </a:lnTo>
                  <a:cubicBezTo>
                    <a:pt x="241" y="293"/>
                    <a:pt x="230" y="327"/>
                    <a:pt x="202" y="341"/>
                  </a:cubicBezTo>
                  <a:cubicBezTo>
                    <a:pt x="194" y="345"/>
                    <a:pt x="185" y="347"/>
                    <a:pt x="177" y="3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BDD04B93-DDF3-4669-8322-9561879DB640}"/>
                </a:ext>
              </a:extLst>
            </p:cNvPr>
            <p:cNvSpPr/>
            <p:nvPr/>
          </p:nvSpPr>
          <p:spPr bwMode="auto">
            <a:xfrm>
              <a:off x="3748" y="1072"/>
              <a:ext cx="55" cy="79"/>
            </a:xfrm>
            <a:custGeom>
              <a:avLst/>
              <a:gdLst>
                <a:gd name="T0" fmla="*/ 64 w 242"/>
                <a:gd name="T1" fmla="*/ 347 h 347"/>
                <a:gd name="T2" fmla="*/ 39 w 242"/>
                <a:gd name="T3" fmla="*/ 341 h 347"/>
                <a:gd name="T4" fmla="*/ 14 w 242"/>
                <a:gd name="T5" fmla="*/ 265 h 347"/>
                <a:gd name="T6" fmla="*/ 126 w 242"/>
                <a:gd name="T7" fmla="*/ 39 h 347"/>
                <a:gd name="T8" fmla="*/ 202 w 242"/>
                <a:gd name="T9" fmla="*/ 14 h 347"/>
                <a:gd name="T10" fmla="*/ 228 w 242"/>
                <a:gd name="T11" fmla="*/ 89 h 347"/>
                <a:gd name="T12" fmla="*/ 115 w 242"/>
                <a:gd name="T13" fmla="*/ 315 h 347"/>
                <a:gd name="T14" fmla="*/ 64 w 242"/>
                <a:gd name="T1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347">
                  <a:moveTo>
                    <a:pt x="64" y="347"/>
                  </a:moveTo>
                  <a:cubicBezTo>
                    <a:pt x="56" y="347"/>
                    <a:pt x="47" y="345"/>
                    <a:pt x="39" y="341"/>
                  </a:cubicBezTo>
                  <a:cubicBezTo>
                    <a:pt x="11" y="327"/>
                    <a:pt x="0" y="293"/>
                    <a:pt x="14" y="265"/>
                  </a:cubicBezTo>
                  <a:lnTo>
                    <a:pt x="126" y="39"/>
                  </a:lnTo>
                  <a:cubicBezTo>
                    <a:pt x="141" y="11"/>
                    <a:pt x="175" y="0"/>
                    <a:pt x="202" y="14"/>
                  </a:cubicBezTo>
                  <a:cubicBezTo>
                    <a:pt x="230" y="28"/>
                    <a:pt x="242" y="62"/>
                    <a:pt x="228" y="89"/>
                  </a:cubicBezTo>
                  <a:lnTo>
                    <a:pt x="115" y="315"/>
                  </a:lnTo>
                  <a:cubicBezTo>
                    <a:pt x="105" y="335"/>
                    <a:pt x="85" y="347"/>
                    <a:pt x="64" y="3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BDB82CA7-9B36-4AC0-A1B5-31ABB4F48BAC}"/>
                </a:ext>
              </a:extLst>
            </p:cNvPr>
            <p:cNvSpPr/>
            <p:nvPr/>
          </p:nvSpPr>
          <p:spPr bwMode="auto">
            <a:xfrm>
              <a:off x="3439" y="1175"/>
              <a:ext cx="81" cy="53"/>
            </a:xfrm>
            <a:custGeom>
              <a:avLst/>
              <a:gdLst>
                <a:gd name="T0" fmla="*/ 290 w 355"/>
                <a:gd name="T1" fmla="*/ 233 h 233"/>
                <a:gd name="T2" fmla="*/ 265 w 355"/>
                <a:gd name="T3" fmla="*/ 227 h 233"/>
                <a:gd name="T4" fmla="*/ 39 w 355"/>
                <a:gd name="T5" fmla="*/ 114 h 233"/>
                <a:gd name="T6" fmla="*/ 14 w 355"/>
                <a:gd name="T7" fmla="*/ 39 h 233"/>
                <a:gd name="T8" fmla="*/ 90 w 355"/>
                <a:gd name="T9" fmla="*/ 13 h 233"/>
                <a:gd name="T10" fmla="*/ 316 w 355"/>
                <a:gd name="T11" fmla="*/ 126 h 233"/>
                <a:gd name="T12" fmla="*/ 341 w 355"/>
                <a:gd name="T13" fmla="*/ 202 h 233"/>
                <a:gd name="T14" fmla="*/ 290 w 355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233">
                  <a:moveTo>
                    <a:pt x="290" y="233"/>
                  </a:moveTo>
                  <a:cubicBezTo>
                    <a:pt x="282" y="233"/>
                    <a:pt x="274" y="231"/>
                    <a:pt x="265" y="227"/>
                  </a:cubicBezTo>
                  <a:lnTo>
                    <a:pt x="39" y="114"/>
                  </a:lnTo>
                  <a:cubicBezTo>
                    <a:pt x="11" y="100"/>
                    <a:pt x="0" y="67"/>
                    <a:pt x="14" y="39"/>
                  </a:cubicBezTo>
                  <a:cubicBezTo>
                    <a:pt x="28" y="11"/>
                    <a:pt x="62" y="0"/>
                    <a:pt x="90" y="13"/>
                  </a:cubicBezTo>
                  <a:lnTo>
                    <a:pt x="316" y="126"/>
                  </a:lnTo>
                  <a:cubicBezTo>
                    <a:pt x="344" y="140"/>
                    <a:pt x="355" y="174"/>
                    <a:pt x="341" y="202"/>
                  </a:cubicBezTo>
                  <a:cubicBezTo>
                    <a:pt x="331" y="222"/>
                    <a:pt x="311" y="233"/>
                    <a:pt x="290" y="2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90BD61B0-9B68-4092-9630-7011293554FB}"/>
                </a:ext>
              </a:extLst>
            </p:cNvPr>
            <p:cNvSpPr/>
            <p:nvPr/>
          </p:nvSpPr>
          <p:spPr bwMode="auto">
            <a:xfrm>
              <a:off x="3851" y="1175"/>
              <a:ext cx="81" cy="53"/>
            </a:xfrm>
            <a:custGeom>
              <a:avLst/>
              <a:gdLst>
                <a:gd name="T0" fmla="*/ 64 w 354"/>
                <a:gd name="T1" fmla="*/ 233 h 233"/>
                <a:gd name="T2" fmla="*/ 13 w 354"/>
                <a:gd name="T3" fmla="*/ 202 h 233"/>
                <a:gd name="T4" fmla="*/ 39 w 354"/>
                <a:gd name="T5" fmla="*/ 126 h 233"/>
                <a:gd name="T6" fmla="*/ 265 w 354"/>
                <a:gd name="T7" fmla="*/ 13 h 233"/>
                <a:gd name="T8" fmla="*/ 340 w 354"/>
                <a:gd name="T9" fmla="*/ 39 h 233"/>
                <a:gd name="T10" fmla="*/ 315 w 354"/>
                <a:gd name="T11" fmla="*/ 115 h 233"/>
                <a:gd name="T12" fmla="*/ 89 w 354"/>
                <a:gd name="T13" fmla="*/ 228 h 233"/>
                <a:gd name="T14" fmla="*/ 64 w 354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233">
                  <a:moveTo>
                    <a:pt x="64" y="233"/>
                  </a:moveTo>
                  <a:cubicBezTo>
                    <a:pt x="43" y="233"/>
                    <a:pt x="23" y="222"/>
                    <a:pt x="13" y="202"/>
                  </a:cubicBezTo>
                  <a:cubicBezTo>
                    <a:pt x="0" y="174"/>
                    <a:pt x="11" y="140"/>
                    <a:pt x="39" y="126"/>
                  </a:cubicBezTo>
                  <a:lnTo>
                    <a:pt x="265" y="13"/>
                  </a:lnTo>
                  <a:cubicBezTo>
                    <a:pt x="292" y="0"/>
                    <a:pt x="326" y="11"/>
                    <a:pt x="340" y="39"/>
                  </a:cubicBezTo>
                  <a:cubicBezTo>
                    <a:pt x="354" y="67"/>
                    <a:pt x="343" y="101"/>
                    <a:pt x="315" y="115"/>
                  </a:cubicBezTo>
                  <a:lnTo>
                    <a:pt x="89" y="228"/>
                  </a:lnTo>
                  <a:cubicBezTo>
                    <a:pt x="81" y="231"/>
                    <a:pt x="72" y="233"/>
                    <a:pt x="64" y="2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5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464430BC-AA0F-4D94-889A-A9D2E676E57D}"/>
              </a:ext>
            </a:extLst>
          </p:cNvPr>
          <p:cNvSpPr/>
          <p:nvPr/>
        </p:nvSpPr>
        <p:spPr>
          <a:xfrm>
            <a:off x="6720018" y="2147288"/>
            <a:ext cx="1724307" cy="1485935"/>
          </a:xfrm>
          <a:prstGeom prst="hexagon">
            <a:avLst/>
          </a:prstGeom>
          <a:solidFill>
            <a:srgbClr val="5465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六边形 6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7337D7B1-3486-4475-87B8-7D7D7405C0C6}"/>
              </a:ext>
            </a:extLst>
          </p:cNvPr>
          <p:cNvSpPr/>
          <p:nvPr/>
        </p:nvSpPr>
        <p:spPr>
          <a:xfrm>
            <a:off x="5259623" y="2944896"/>
            <a:ext cx="1724307" cy="1485935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0" name="六边形 9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E7F5A3A1-592A-46B8-A3C0-9DA452D71A86}"/>
              </a:ext>
            </a:extLst>
          </p:cNvPr>
          <p:cNvSpPr/>
          <p:nvPr/>
        </p:nvSpPr>
        <p:spPr>
          <a:xfrm>
            <a:off x="8180411" y="2691532"/>
            <a:ext cx="2308649" cy="1989495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1" name="六边形 10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713ED7A0-D025-42A1-97EB-02DF5B6AC99B}"/>
              </a:ext>
            </a:extLst>
          </p:cNvPr>
          <p:cNvSpPr/>
          <p:nvPr/>
        </p:nvSpPr>
        <p:spPr>
          <a:xfrm>
            <a:off x="6724711" y="3753055"/>
            <a:ext cx="1724307" cy="148593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六边形 11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648F5EB2-F235-490C-83AB-E82AE955A481}"/>
              </a:ext>
            </a:extLst>
          </p:cNvPr>
          <p:cNvSpPr/>
          <p:nvPr/>
        </p:nvSpPr>
        <p:spPr>
          <a:xfrm>
            <a:off x="1702940" y="2663588"/>
            <a:ext cx="2308649" cy="1989495"/>
          </a:xfrm>
          <a:prstGeom prst="hexagon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3" name="六边形 12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2CFAC5C3-2224-4B98-8570-6D29E54C5AE6}"/>
              </a:ext>
            </a:extLst>
          </p:cNvPr>
          <p:cNvSpPr/>
          <p:nvPr/>
        </p:nvSpPr>
        <p:spPr>
          <a:xfrm>
            <a:off x="3799231" y="3740631"/>
            <a:ext cx="1724307" cy="1485935"/>
          </a:xfrm>
          <a:prstGeom prst="hexagon">
            <a:avLst/>
          </a:prstGeom>
          <a:solidFill>
            <a:srgbClr val="5465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六边形 14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C31807FC-6BF6-4E57-BFE7-9F8E16CBAACE}"/>
              </a:ext>
            </a:extLst>
          </p:cNvPr>
          <p:cNvSpPr/>
          <p:nvPr/>
        </p:nvSpPr>
        <p:spPr>
          <a:xfrm>
            <a:off x="3779183" y="2120453"/>
            <a:ext cx="1724307" cy="148593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六边形 1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5908F137-17E1-4442-9910-C015A5671560}"/>
              </a:ext>
            </a:extLst>
          </p:cNvPr>
          <p:cNvSpPr/>
          <p:nvPr/>
        </p:nvSpPr>
        <p:spPr>
          <a:xfrm>
            <a:off x="5259626" y="4561245"/>
            <a:ext cx="1724307" cy="1485935"/>
          </a:xfrm>
          <a:prstGeom prst="hexagon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六边形 16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:a16="http://schemas.microsoft.com/office/drawing/2014/main" id="{B614BF7D-59B9-4353-A347-73533161740B}"/>
              </a:ext>
            </a:extLst>
          </p:cNvPr>
          <p:cNvSpPr/>
          <p:nvPr/>
        </p:nvSpPr>
        <p:spPr>
          <a:xfrm>
            <a:off x="5259623" y="1367744"/>
            <a:ext cx="1724307" cy="1485935"/>
          </a:xfrm>
          <a:prstGeom prst="hexagon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A62EE-C35C-45A6-A5A8-F5A04E3E7C76}"/>
              </a:ext>
            </a:extLst>
          </p:cNvPr>
          <p:cNvSpPr txBox="1"/>
          <p:nvPr/>
        </p:nvSpPr>
        <p:spPr>
          <a:xfrm>
            <a:off x="4066680" y="2651876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6C6FA9-C51D-405D-A848-96CFD8EBF55C}"/>
              </a:ext>
            </a:extLst>
          </p:cNvPr>
          <p:cNvSpPr txBox="1"/>
          <p:nvPr/>
        </p:nvSpPr>
        <p:spPr>
          <a:xfrm>
            <a:off x="4066680" y="4248392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545BB2-8B60-48F1-8D16-BF8BBF84DC9D}"/>
              </a:ext>
            </a:extLst>
          </p:cNvPr>
          <p:cNvSpPr txBox="1"/>
          <p:nvPr/>
        </p:nvSpPr>
        <p:spPr>
          <a:xfrm>
            <a:off x="6975673" y="2651876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EA6523-BD38-4C47-B88B-F9317DC5F85E}"/>
              </a:ext>
            </a:extLst>
          </p:cNvPr>
          <p:cNvSpPr txBox="1"/>
          <p:nvPr/>
        </p:nvSpPr>
        <p:spPr>
          <a:xfrm>
            <a:off x="6975673" y="4248392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</a:p>
        </p:txBody>
      </p:sp>
    </p:spTree>
    <p:extLst>
      <p:ext uri="{BB962C8B-B14F-4D97-AF65-F5344CB8AC3E}">
        <p14:creationId xmlns:p14="http://schemas.microsoft.com/office/powerpoint/2010/main" val="409865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3243501" y="4028089"/>
            <a:ext cx="57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RESEARCH FINDINGS AND APPLICATIONS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04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6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0" y="4128088"/>
            <a:ext cx="12192000" cy="2729912"/>
          </a:xfrm>
          <a:custGeom>
            <a:avLst/>
            <a:gdLst>
              <a:gd name="connsiteX0" fmla="*/ 6096000 w 12192000"/>
              <a:gd name="connsiteY0" fmla="*/ 0 h 2729912"/>
              <a:gd name="connsiteX1" fmla="*/ 11974476 w 12192000"/>
              <a:gd name="connsiteY1" fmla="*/ 1178415 h 2729912"/>
              <a:gd name="connsiteX2" fmla="*/ 12192000 w 12192000"/>
              <a:gd name="connsiteY2" fmla="*/ 1288832 h 2729912"/>
              <a:gd name="connsiteX3" fmla="*/ 12192000 w 12192000"/>
              <a:gd name="connsiteY3" fmla="*/ 2729912 h 2729912"/>
              <a:gd name="connsiteX4" fmla="*/ 0 w 12192000"/>
              <a:gd name="connsiteY4" fmla="*/ 2729912 h 2729912"/>
              <a:gd name="connsiteX5" fmla="*/ 0 w 12192000"/>
              <a:gd name="connsiteY5" fmla="*/ 1288832 h 2729912"/>
              <a:gd name="connsiteX6" fmla="*/ 217524 w 12192000"/>
              <a:gd name="connsiteY6" fmla="*/ 1178415 h 2729912"/>
              <a:gd name="connsiteX7" fmla="*/ 6096000 w 12192000"/>
              <a:gd name="connsiteY7" fmla="*/ 0 h 272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29912">
                <a:moveTo>
                  <a:pt x="6096000" y="0"/>
                </a:moveTo>
                <a:cubicBezTo>
                  <a:pt x="8391687" y="0"/>
                  <a:pt x="10470042" y="450330"/>
                  <a:pt x="11974476" y="1178415"/>
                </a:cubicBezTo>
                <a:lnTo>
                  <a:pt x="12192000" y="1288832"/>
                </a:lnTo>
                <a:lnTo>
                  <a:pt x="12192000" y="2729912"/>
                </a:lnTo>
                <a:lnTo>
                  <a:pt x="0" y="2729912"/>
                </a:lnTo>
                <a:lnTo>
                  <a:pt x="0" y="1288832"/>
                </a:lnTo>
                <a:lnTo>
                  <a:pt x="217524" y="1178415"/>
                </a:lnTo>
                <a:cubicBezTo>
                  <a:pt x="1721958" y="450330"/>
                  <a:pt x="3800312" y="0"/>
                  <a:pt x="6096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0" y="4616979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_14"/>
          <p:cNvSpPr txBox="1">
            <a:spLocks noChangeArrowheads="1"/>
          </p:cNvSpPr>
          <p:nvPr/>
        </p:nvSpPr>
        <p:spPr bwMode="auto">
          <a:xfrm>
            <a:off x="4176213" y="730968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103898" y="832985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Introduction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16200000" flipH="1">
            <a:off x="6129220" y="-298645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_14"/>
          <p:cNvSpPr txBox="1">
            <a:spLocks noChangeArrowheads="1"/>
          </p:cNvSpPr>
          <p:nvPr/>
        </p:nvSpPr>
        <p:spPr bwMode="auto">
          <a:xfrm>
            <a:off x="4176213" y="1649944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5103898" y="1740531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EfficientNet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 rot="16200000" flipH="1">
            <a:off x="6129218" y="608083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_14"/>
          <p:cNvSpPr txBox="1">
            <a:spLocks noChangeArrowheads="1"/>
          </p:cNvSpPr>
          <p:nvPr/>
        </p:nvSpPr>
        <p:spPr bwMode="auto">
          <a:xfrm>
            <a:off x="4176213" y="256892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5103898" y="2660142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Architecture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 rot="16200000" flipH="1">
            <a:off x="6129219" y="1528987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_14"/>
          <p:cNvSpPr txBox="1">
            <a:spLocks noChangeArrowheads="1"/>
          </p:cNvSpPr>
          <p:nvPr/>
        </p:nvSpPr>
        <p:spPr bwMode="auto">
          <a:xfrm>
            <a:off x="4176213" y="3487896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5103898" y="3578483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Progressive learning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 rot="16200000" flipH="1">
            <a:off x="6129219" y="2449724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_14">
            <a:extLst>
              <a:ext uri="{FF2B5EF4-FFF2-40B4-BE49-F238E27FC236}">
                <a16:creationId xmlns:a16="http://schemas.microsoft.com/office/drawing/2014/main" id="{7CC84135-6071-4BC2-B0F6-65D0F564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213" y="4406873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8D54D5-46B8-45B5-BE0B-F62762B87219}"/>
              </a:ext>
            </a:extLst>
          </p:cNvPr>
          <p:cNvSpPr/>
          <p:nvPr/>
        </p:nvSpPr>
        <p:spPr bwMode="auto">
          <a:xfrm>
            <a:off x="5103898" y="4497460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Result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6203C-2283-4299-B3CD-DD554B2DA6C1}"/>
              </a:ext>
            </a:extLst>
          </p:cNvPr>
          <p:cNvSpPr/>
          <p:nvPr/>
        </p:nvSpPr>
        <p:spPr>
          <a:xfrm rot="16200000" flipH="1">
            <a:off x="6129219" y="3368701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406" y="484981"/>
            <a:ext cx="40139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</a:p>
          <a:p>
            <a:r>
              <a:rPr lang="zh-CN" altLang="en-US" sz="36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CONTENTS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8114" y="0"/>
            <a:ext cx="2993886" cy="44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C5463879-2B1A-4076-80B7-718A0CC62308}"/>
              </a:ext>
            </a:extLst>
          </p:cNvPr>
          <p:cNvSpPr/>
          <p:nvPr/>
        </p:nvSpPr>
        <p:spPr>
          <a:xfrm>
            <a:off x="4631375" y="1627628"/>
            <a:ext cx="2856007" cy="2855945"/>
          </a:xfrm>
          <a:custGeom>
            <a:avLst/>
            <a:gdLst>
              <a:gd name="connsiteX0" fmla="*/ 0 w 2708066"/>
              <a:gd name="connsiteY0" fmla="*/ 1354004 h 2708008"/>
              <a:gd name="connsiteX1" fmla="*/ 1354033 w 2708066"/>
              <a:gd name="connsiteY1" fmla="*/ 0 h 2708008"/>
              <a:gd name="connsiteX2" fmla="*/ 2708066 w 2708066"/>
              <a:gd name="connsiteY2" fmla="*/ 1354004 h 2708008"/>
              <a:gd name="connsiteX3" fmla="*/ 1354033 w 2708066"/>
              <a:gd name="connsiteY3" fmla="*/ 2708008 h 2708008"/>
              <a:gd name="connsiteX4" fmla="*/ 0 w 2708066"/>
              <a:gd name="connsiteY4" fmla="*/ 1354004 h 27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066" h="2708008">
                <a:moveTo>
                  <a:pt x="0" y="1354004"/>
                </a:moveTo>
                <a:cubicBezTo>
                  <a:pt x="0" y="606208"/>
                  <a:pt x="606221" y="0"/>
                  <a:pt x="1354033" y="0"/>
                </a:cubicBezTo>
                <a:cubicBezTo>
                  <a:pt x="2101845" y="0"/>
                  <a:pt x="2708066" y="606208"/>
                  <a:pt x="2708066" y="1354004"/>
                </a:cubicBezTo>
                <a:cubicBezTo>
                  <a:pt x="2708066" y="2101800"/>
                  <a:pt x="2101845" y="2708008"/>
                  <a:pt x="1354033" y="2708008"/>
                </a:cubicBezTo>
                <a:cubicBezTo>
                  <a:pt x="606221" y="2708008"/>
                  <a:pt x="0" y="2101800"/>
                  <a:pt x="0" y="1354004"/>
                </a:cubicBezTo>
                <a:close/>
              </a:path>
            </a:pathLst>
          </a:cu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627196" tIns="627187" rIns="627196" bIns="627187" numCol="1" spcCol="1270" anchor="ctr" anchorCtr="0">
            <a:noAutofit/>
          </a:bodyPr>
          <a:lstStyle/>
          <a:p>
            <a:pPr marL="0" marR="0" lvl="0" indent="0" algn="ctr" defTabSz="2437602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id-ID" sz="6600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Oval 7">
            <a:extLst>
              <a:ext uri="{FF2B5EF4-FFF2-40B4-BE49-F238E27FC236}">
                <a16:creationId xmlns:a16="http://schemas.microsoft.com/office/drawing/2014/main" id="{DF3A05C4-D26D-47E0-925A-0E97A03BAC3F}"/>
              </a:ext>
            </a:extLst>
          </p:cNvPr>
          <p:cNvSpPr/>
          <p:nvPr/>
        </p:nvSpPr>
        <p:spPr>
          <a:xfrm>
            <a:off x="6260952" y="1497510"/>
            <a:ext cx="317629" cy="31762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653689FA-CA5A-4120-9504-EEEE7C32CAE9}"/>
              </a:ext>
            </a:extLst>
          </p:cNvPr>
          <p:cNvSpPr/>
          <p:nvPr/>
        </p:nvSpPr>
        <p:spPr>
          <a:xfrm>
            <a:off x="5508839" y="4271380"/>
            <a:ext cx="229988" cy="2302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Oval 9">
            <a:extLst>
              <a:ext uri="{FF2B5EF4-FFF2-40B4-BE49-F238E27FC236}">
                <a16:creationId xmlns:a16="http://schemas.microsoft.com/office/drawing/2014/main" id="{2FB6C2AE-8DA6-47AE-B1F3-1A6B66C6C5BC}"/>
              </a:ext>
            </a:extLst>
          </p:cNvPr>
          <p:cNvSpPr/>
          <p:nvPr/>
        </p:nvSpPr>
        <p:spPr>
          <a:xfrm>
            <a:off x="7671161" y="2786688"/>
            <a:ext cx="229988" cy="230210"/>
          </a:xfrm>
          <a:prstGeom prst="ellipse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7D420851-3574-4409-9873-90ABFCDCA280}"/>
              </a:ext>
            </a:extLst>
          </p:cNvPr>
          <p:cNvSpPr/>
          <p:nvPr/>
        </p:nvSpPr>
        <p:spPr>
          <a:xfrm>
            <a:off x="6570613" y="4516270"/>
            <a:ext cx="317629" cy="317624"/>
          </a:xfrm>
          <a:prstGeom prst="ellipse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C76D81D1-59AA-4ED0-8D4B-2A0FF179BC12}"/>
              </a:ext>
            </a:extLst>
          </p:cNvPr>
          <p:cNvSpPr/>
          <p:nvPr/>
        </p:nvSpPr>
        <p:spPr>
          <a:xfrm>
            <a:off x="3739039" y="2143100"/>
            <a:ext cx="1161099" cy="1160727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spcFirstLastPara="0" vert="horz" wrap="square" lIns="254420" tIns="254365" rIns="254420" bIns="254365" numCol="1" spcCol="1270" anchor="ctr" anchorCtr="0">
            <a:noAutofit/>
          </a:bodyPr>
          <a:lstStyle/>
          <a:p>
            <a:pPr marL="0" marR="0" lvl="0" indent="0" algn="ctr" defTabSz="984416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id-ID" sz="2215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Oval 14">
            <a:extLst>
              <a:ext uri="{FF2B5EF4-FFF2-40B4-BE49-F238E27FC236}">
                <a16:creationId xmlns:a16="http://schemas.microsoft.com/office/drawing/2014/main" id="{EE71342A-7CCF-4E4D-8D08-FB80CDAB2789}"/>
              </a:ext>
            </a:extLst>
          </p:cNvPr>
          <p:cNvSpPr/>
          <p:nvPr/>
        </p:nvSpPr>
        <p:spPr>
          <a:xfrm>
            <a:off x="4014708" y="3517421"/>
            <a:ext cx="574175" cy="574191"/>
          </a:xfrm>
          <a:prstGeom prst="ellipse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Oval 16">
            <a:extLst>
              <a:ext uri="{FF2B5EF4-FFF2-40B4-BE49-F238E27FC236}">
                <a16:creationId xmlns:a16="http://schemas.microsoft.com/office/drawing/2014/main" id="{0487702B-6D5A-4573-932D-787D8D0D4062}"/>
              </a:ext>
            </a:extLst>
          </p:cNvPr>
          <p:cNvSpPr/>
          <p:nvPr/>
        </p:nvSpPr>
        <p:spPr>
          <a:xfrm>
            <a:off x="7262174" y="2398333"/>
            <a:ext cx="317629" cy="31762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Oval 17">
            <a:extLst>
              <a:ext uri="{FF2B5EF4-FFF2-40B4-BE49-F238E27FC236}">
                <a16:creationId xmlns:a16="http://schemas.microsoft.com/office/drawing/2014/main" id="{2F8750D7-7F82-42EA-BC7B-DF409A7C11E1}"/>
              </a:ext>
            </a:extLst>
          </p:cNvPr>
          <p:cNvSpPr/>
          <p:nvPr/>
        </p:nvSpPr>
        <p:spPr>
          <a:xfrm>
            <a:off x="3784719" y="4163654"/>
            <a:ext cx="229988" cy="230210"/>
          </a:xfrm>
          <a:prstGeom prst="ellipse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Box 51">
            <a:extLst>
              <a:ext uri="{FF2B5EF4-FFF2-40B4-BE49-F238E27FC236}">
                <a16:creationId xmlns:a16="http://schemas.microsoft.com/office/drawing/2014/main" id="{77C57451-3C77-4A11-9EEB-86C7FB7BA000}"/>
              </a:ext>
            </a:extLst>
          </p:cNvPr>
          <p:cNvSpPr txBox="1"/>
          <p:nvPr/>
        </p:nvSpPr>
        <p:spPr>
          <a:xfrm>
            <a:off x="5759629" y="2723202"/>
            <a:ext cx="599498" cy="6036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id-ID" sz="3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Freeform 15">
            <a:extLst>
              <a:ext uri="{FF2B5EF4-FFF2-40B4-BE49-F238E27FC236}">
                <a16:creationId xmlns:a16="http://schemas.microsoft.com/office/drawing/2014/main" id="{CBC64C61-5E09-4A80-857A-CA0E08A6E0EF}"/>
              </a:ext>
            </a:extLst>
          </p:cNvPr>
          <p:cNvSpPr/>
          <p:nvPr/>
        </p:nvSpPr>
        <p:spPr>
          <a:xfrm>
            <a:off x="7642282" y="1260175"/>
            <a:ext cx="1161099" cy="1160727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254420" tIns="254365" rIns="254420" bIns="254365" numCol="1" spcCol="1270" anchor="ctr" anchorCtr="0">
            <a:noAutofit/>
          </a:bodyPr>
          <a:lstStyle/>
          <a:p>
            <a:pPr marL="0" marR="0" lvl="0" indent="0" algn="ctr" defTabSz="984416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id-ID" sz="2215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TextBox 52">
            <a:extLst>
              <a:ext uri="{FF2B5EF4-FFF2-40B4-BE49-F238E27FC236}">
                <a16:creationId xmlns:a16="http://schemas.microsoft.com/office/drawing/2014/main" id="{B0333F01-1181-4264-92CF-CDBAAE033FC6}"/>
              </a:ext>
            </a:extLst>
          </p:cNvPr>
          <p:cNvSpPr txBox="1"/>
          <p:nvPr/>
        </p:nvSpPr>
        <p:spPr>
          <a:xfrm>
            <a:off x="7923082" y="1605762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id-ID" sz="2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3">
            <a:extLst>
              <a:ext uri="{FF2B5EF4-FFF2-40B4-BE49-F238E27FC236}">
                <a16:creationId xmlns:a16="http://schemas.microsoft.com/office/drawing/2014/main" id="{912C0F23-1253-4EA7-9667-5F5A5D780ECE}"/>
              </a:ext>
            </a:extLst>
          </p:cNvPr>
          <p:cNvSpPr txBox="1"/>
          <p:nvPr/>
        </p:nvSpPr>
        <p:spPr>
          <a:xfrm>
            <a:off x="4019839" y="2488687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id-ID" sz="2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148B0CDC-F754-4157-965B-191109FFB0C7}"/>
              </a:ext>
            </a:extLst>
          </p:cNvPr>
          <p:cNvSpPr txBox="1">
            <a:spLocks/>
          </p:cNvSpPr>
          <p:nvPr/>
        </p:nvSpPr>
        <p:spPr>
          <a:xfrm>
            <a:off x="1130430" y="2768792"/>
            <a:ext cx="2245776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78">
            <a:extLst>
              <a:ext uri="{FF2B5EF4-FFF2-40B4-BE49-F238E27FC236}">
                <a16:creationId xmlns:a16="http://schemas.microsoft.com/office/drawing/2014/main" id="{D5115DAA-9056-4A57-8AC3-ED1050147BD2}"/>
              </a:ext>
            </a:extLst>
          </p:cNvPr>
          <p:cNvSpPr txBox="1"/>
          <p:nvPr/>
        </p:nvSpPr>
        <p:spPr>
          <a:xfrm>
            <a:off x="1807082" y="2399522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0A90457E-E315-4E29-8B5F-3049BC0DA344}"/>
              </a:ext>
            </a:extLst>
          </p:cNvPr>
          <p:cNvSpPr txBox="1">
            <a:spLocks/>
          </p:cNvSpPr>
          <p:nvPr/>
        </p:nvSpPr>
        <p:spPr>
          <a:xfrm>
            <a:off x="9029190" y="1782409"/>
            <a:ext cx="2245776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:a16="http://schemas.microsoft.com/office/drawing/2014/main" id="{BFD91E75-7D3A-4D7F-BDC7-4E624B3108E1}"/>
              </a:ext>
            </a:extLst>
          </p:cNvPr>
          <p:cNvSpPr txBox="1"/>
          <p:nvPr/>
        </p:nvSpPr>
        <p:spPr>
          <a:xfrm>
            <a:off x="9029190" y="1413998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3330744" y="5455182"/>
            <a:ext cx="5698446" cy="2585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TextBox 78">
            <a:extLst>
              <a:ext uri="{FF2B5EF4-FFF2-40B4-BE49-F238E27FC236}">
                <a16:creationId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5379368" y="5064479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28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</p:spTree>
    <p:extLst>
      <p:ext uri="{BB962C8B-B14F-4D97-AF65-F5344CB8AC3E}">
        <p14:creationId xmlns:p14="http://schemas.microsoft.com/office/powerpoint/2010/main" val="278233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4">
            <a:extLst>
              <a:ext uri="{FF2B5EF4-FFF2-40B4-BE49-F238E27FC236}">
                <a16:creationId xmlns:a16="http://schemas.microsoft.com/office/drawing/2014/main" id="{F901099C-FA8F-4B66-93DB-2528CC206CE9}"/>
              </a:ext>
            </a:extLst>
          </p:cNvPr>
          <p:cNvSpPr/>
          <p:nvPr/>
        </p:nvSpPr>
        <p:spPr>
          <a:xfrm>
            <a:off x="1329000" y="1742635"/>
            <a:ext cx="2621641" cy="2621641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pl-PL" sz="2800" b="1" dirty="0">
                <a:solidFill>
                  <a:schemeClr val="lt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2FA56585-08A5-4B94-AFC3-A3D8E5F51BF4}"/>
              </a:ext>
            </a:extLst>
          </p:cNvPr>
          <p:cNvSpPr>
            <a:spLocks noEditPoints="1"/>
          </p:cNvSpPr>
          <p:nvPr/>
        </p:nvSpPr>
        <p:spPr bwMode="auto">
          <a:xfrm>
            <a:off x="2383653" y="2126834"/>
            <a:ext cx="512334" cy="480873"/>
          </a:xfrm>
          <a:custGeom>
            <a:avLst/>
            <a:gdLst>
              <a:gd name="T0" fmla="*/ 214 w 236"/>
              <a:gd name="T1" fmla="*/ 0 h 221"/>
              <a:gd name="T2" fmla="*/ 22 w 236"/>
              <a:gd name="T3" fmla="*/ 0 h 221"/>
              <a:gd name="T4" fmla="*/ 0 w 236"/>
              <a:gd name="T5" fmla="*/ 22 h 221"/>
              <a:gd name="T6" fmla="*/ 0 w 236"/>
              <a:gd name="T7" fmla="*/ 170 h 221"/>
              <a:gd name="T8" fmla="*/ 22 w 236"/>
              <a:gd name="T9" fmla="*/ 192 h 221"/>
              <a:gd name="T10" fmla="*/ 96 w 236"/>
              <a:gd name="T11" fmla="*/ 192 h 221"/>
              <a:gd name="T12" fmla="*/ 96 w 236"/>
              <a:gd name="T13" fmla="*/ 201 h 221"/>
              <a:gd name="T14" fmla="*/ 50 w 236"/>
              <a:gd name="T15" fmla="*/ 207 h 221"/>
              <a:gd name="T16" fmla="*/ 44 w 236"/>
              <a:gd name="T17" fmla="*/ 214 h 221"/>
              <a:gd name="T18" fmla="*/ 51 w 236"/>
              <a:gd name="T19" fmla="*/ 221 h 221"/>
              <a:gd name="T20" fmla="*/ 184 w 236"/>
              <a:gd name="T21" fmla="*/ 221 h 221"/>
              <a:gd name="T22" fmla="*/ 192 w 236"/>
              <a:gd name="T23" fmla="*/ 214 h 221"/>
              <a:gd name="T24" fmla="*/ 186 w 236"/>
              <a:gd name="T25" fmla="*/ 207 h 221"/>
              <a:gd name="T26" fmla="*/ 140 w 236"/>
              <a:gd name="T27" fmla="*/ 201 h 221"/>
              <a:gd name="T28" fmla="*/ 140 w 236"/>
              <a:gd name="T29" fmla="*/ 192 h 221"/>
              <a:gd name="T30" fmla="*/ 214 w 236"/>
              <a:gd name="T31" fmla="*/ 192 h 221"/>
              <a:gd name="T32" fmla="*/ 236 w 236"/>
              <a:gd name="T33" fmla="*/ 170 h 221"/>
              <a:gd name="T34" fmla="*/ 236 w 236"/>
              <a:gd name="T35" fmla="*/ 22 h 221"/>
              <a:gd name="T36" fmla="*/ 214 w 236"/>
              <a:gd name="T37" fmla="*/ 0 h 221"/>
              <a:gd name="T38" fmla="*/ 221 w 236"/>
              <a:gd name="T39" fmla="*/ 170 h 221"/>
              <a:gd name="T40" fmla="*/ 214 w 236"/>
              <a:gd name="T41" fmla="*/ 177 h 221"/>
              <a:gd name="T42" fmla="*/ 147 w 236"/>
              <a:gd name="T43" fmla="*/ 177 h 221"/>
              <a:gd name="T44" fmla="*/ 88 w 236"/>
              <a:gd name="T45" fmla="*/ 177 h 221"/>
              <a:gd name="T46" fmla="*/ 22 w 236"/>
              <a:gd name="T47" fmla="*/ 177 h 221"/>
              <a:gd name="T48" fmla="*/ 15 w 236"/>
              <a:gd name="T49" fmla="*/ 170 h 221"/>
              <a:gd name="T50" fmla="*/ 15 w 236"/>
              <a:gd name="T51" fmla="*/ 22 h 221"/>
              <a:gd name="T52" fmla="*/ 22 w 236"/>
              <a:gd name="T53" fmla="*/ 15 h 221"/>
              <a:gd name="T54" fmla="*/ 214 w 236"/>
              <a:gd name="T55" fmla="*/ 15 h 221"/>
              <a:gd name="T56" fmla="*/ 221 w 236"/>
              <a:gd name="T57" fmla="*/ 22 h 221"/>
              <a:gd name="T58" fmla="*/ 221 w 236"/>
              <a:gd name="T59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6" h="221">
                <a:moveTo>
                  <a:pt x="214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2"/>
                  <a:pt x="10" y="192"/>
                  <a:pt x="22" y="192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46" y="207"/>
                  <a:pt x="44" y="210"/>
                  <a:pt x="44" y="214"/>
                </a:cubicBezTo>
                <a:cubicBezTo>
                  <a:pt x="44" y="218"/>
                  <a:pt x="47" y="221"/>
                  <a:pt x="51" y="221"/>
                </a:cubicBezTo>
                <a:cubicBezTo>
                  <a:pt x="184" y="221"/>
                  <a:pt x="184" y="221"/>
                  <a:pt x="184" y="221"/>
                </a:cubicBezTo>
                <a:cubicBezTo>
                  <a:pt x="188" y="221"/>
                  <a:pt x="192" y="218"/>
                  <a:pt x="192" y="214"/>
                </a:cubicBezTo>
                <a:cubicBezTo>
                  <a:pt x="192" y="210"/>
                  <a:pt x="189" y="207"/>
                  <a:pt x="186" y="207"/>
                </a:cubicBezTo>
                <a:cubicBezTo>
                  <a:pt x="140" y="201"/>
                  <a:pt x="140" y="201"/>
                  <a:pt x="140" y="201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214" y="192"/>
                  <a:pt x="214" y="192"/>
                  <a:pt x="214" y="192"/>
                </a:cubicBezTo>
                <a:cubicBezTo>
                  <a:pt x="226" y="192"/>
                  <a:pt x="236" y="182"/>
                  <a:pt x="236" y="170"/>
                </a:cubicBezTo>
                <a:cubicBezTo>
                  <a:pt x="236" y="22"/>
                  <a:pt x="236" y="22"/>
                  <a:pt x="236" y="22"/>
                </a:cubicBezTo>
                <a:cubicBezTo>
                  <a:pt x="236" y="10"/>
                  <a:pt x="226" y="0"/>
                  <a:pt x="214" y="0"/>
                </a:cubicBezTo>
                <a:close/>
                <a:moveTo>
                  <a:pt x="221" y="170"/>
                </a:moveTo>
                <a:cubicBezTo>
                  <a:pt x="221" y="174"/>
                  <a:pt x="218" y="177"/>
                  <a:pt x="214" y="177"/>
                </a:cubicBezTo>
                <a:cubicBezTo>
                  <a:pt x="147" y="177"/>
                  <a:pt x="147" y="177"/>
                  <a:pt x="147" y="177"/>
                </a:cubicBezTo>
                <a:cubicBezTo>
                  <a:pt x="88" y="177"/>
                  <a:pt x="88" y="177"/>
                  <a:pt x="88" y="177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18" y="177"/>
                  <a:pt x="15" y="174"/>
                  <a:pt x="15" y="170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18"/>
                  <a:pt x="18" y="15"/>
                  <a:pt x="22" y="15"/>
                </a:cubicBezTo>
                <a:cubicBezTo>
                  <a:pt x="214" y="15"/>
                  <a:pt x="214" y="15"/>
                  <a:pt x="214" y="15"/>
                </a:cubicBezTo>
                <a:cubicBezTo>
                  <a:pt x="218" y="15"/>
                  <a:pt x="221" y="18"/>
                  <a:pt x="221" y="22"/>
                </a:cubicBezTo>
                <a:lnTo>
                  <a:pt x="221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pPr algn="ctr"/>
            <a:endParaRPr lang="pl-PL" sz="240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F7F5C3-E053-4203-A1F6-76D3B1E50D53}"/>
              </a:ext>
            </a:extLst>
          </p:cNvPr>
          <p:cNvSpPr txBox="1"/>
          <p:nvPr/>
        </p:nvSpPr>
        <p:spPr>
          <a:xfrm>
            <a:off x="2082897" y="2751035"/>
            <a:ext cx="11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28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244261-FAB9-488F-A08A-31ECB3300E5E}"/>
              </a:ext>
            </a:extLst>
          </p:cNvPr>
          <p:cNvSpPr/>
          <p:nvPr/>
        </p:nvSpPr>
        <p:spPr>
          <a:xfrm>
            <a:off x="1737003" y="3445305"/>
            <a:ext cx="179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6F8465E9-0AE2-4901-BD5E-7D0CDA7D1B0E}"/>
              </a:ext>
            </a:extLst>
          </p:cNvPr>
          <p:cNvSpPr/>
          <p:nvPr/>
        </p:nvSpPr>
        <p:spPr>
          <a:xfrm>
            <a:off x="3633120" y="1742635"/>
            <a:ext cx="2621641" cy="2621641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609442" rIns="76201" bIns="609441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dirty="0">
                <a:solidFill>
                  <a:schemeClr val="lt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79015ED-8424-4209-9D35-62C587FD7EAD}"/>
              </a:ext>
            </a:extLst>
          </p:cNvPr>
          <p:cNvSpPr>
            <a:spLocks noEditPoints="1"/>
          </p:cNvSpPr>
          <p:nvPr/>
        </p:nvSpPr>
        <p:spPr bwMode="auto">
          <a:xfrm>
            <a:off x="4789441" y="2097513"/>
            <a:ext cx="308998" cy="449578"/>
          </a:xfrm>
          <a:custGeom>
            <a:avLst/>
            <a:gdLst>
              <a:gd name="T0" fmla="*/ 132 w 153"/>
              <a:gd name="T1" fmla="*/ 0 h 222"/>
              <a:gd name="T2" fmla="*/ 21 w 153"/>
              <a:gd name="T3" fmla="*/ 0 h 222"/>
              <a:gd name="T4" fmla="*/ 0 w 153"/>
              <a:gd name="T5" fmla="*/ 21 h 222"/>
              <a:gd name="T6" fmla="*/ 0 w 153"/>
              <a:gd name="T7" fmla="*/ 202 h 222"/>
              <a:gd name="T8" fmla="*/ 21 w 153"/>
              <a:gd name="T9" fmla="*/ 222 h 222"/>
              <a:gd name="T10" fmla="*/ 132 w 153"/>
              <a:gd name="T11" fmla="*/ 222 h 222"/>
              <a:gd name="T12" fmla="*/ 153 w 153"/>
              <a:gd name="T13" fmla="*/ 202 h 222"/>
              <a:gd name="T14" fmla="*/ 153 w 153"/>
              <a:gd name="T15" fmla="*/ 21 h 222"/>
              <a:gd name="T16" fmla="*/ 132 w 153"/>
              <a:gd name="T17" fmla="*/ 0 h 222"/>
              <a:gd name="T18" fmla="*/ 139 w 153"/>
              <a:gd name="T19" fmla="*/ 202 h 222"/>
              <a:gd name="T20" fmla="*/ 132 w 153"/>
              <a:gd name="T21" fmla="*/ 208 h 222"/>
              <a:gd name="T22" fmla="*/ 21 w 153"/>
              <a:gd name="T23" fmla="*/ 208 h 222"/>
              <a:gd name="T24" fmla="*/ 14 w 153"/>
              <a:gd name="T25" fmla="*/ 202 h 222"/>
              <a:gd name="T26" fmla="*/ 14 w 153"/>
              <a:gd name="T27" fmla="*/ 188 h 222"/>
              <a:gd name="T28" fmla="*/ 139 w 153"/>
              <a:gd name="T29" fmla="*/ 188 h 222"/>
              <a:gd name="T30" fmla="*/ 139 w 153"/>
              <a:gd name="T31" fmla="*/ 202 h 222"/>
              <a:gd name="T32" fmla="*/ 139 w 153"/>
              <a:gd name="T33" fmla="*/ 181 h 222"/>
              <a:gd name="T34" fmla="*/ 14 w 153"/>
              <a:gd name="T35" fmla="*/ 181 h 222"/>
              <a:gd name="T36" fmla="*/ 14 w 153"/>
              <a:gd name="T37" fmla="*/ 41 h 222"/>
              <a:gd name="T38" fmla="*/ 139 w 153"/>
              <a:gd name="T39" fmla="*/ 41 h 222"/>
              <a:gd name="T40" fmla="*/ 139 w 153"/>
              <a:gd name="T41" fmla="*/ 181 h 222"/>
              <a:gd name="T42" fmla="*/ 139 w 153"/>
              <a:gd name="T43" fmla="*/ 34 h 222"/>
              <a:gd name="T44" fmla="*/ 14 w 153"/>
              <a:gd name="T45" fmla="*/ 34 h 222"/>
              <a:gd name="T46" fmla="*/ 14 w 153"/>
              <a:gd name="T47" fmla="*/ 21 h 222"/>
              <a:gd name="T48" fmla="*/ 21 w 153"/>
              <a:gd name="T49" fmla="*/ 14 h 222"/>
              <a:gd name="T50" fmla="*/ 132 w 153"/>
              <a:gd name="T51" fmla="*/ 14 h 222"/>
              <a:gd name="T52" fmla="*/ 139 w 153"/>
              <a:gd name="T53" fmla="*/ 21 h 222"/>
              <a:gd name="T54" fmla="*/ 139 w 153"/>
              <a:gd name="T55" fmla="*/ 34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222">
                <a:moveTo>
                  <a:pt x="13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13"/>
                  <a:pt x="9" y="222"/>
                  <a:pt x="21" y="222"/>
                </a:cubicBezTo>
                <a:cubicBezTo>
                  <a:pt x="132" y="222"/>
                  <a:pt x="132" y="222"/>
                  <a:pt x="132" y="222"/>
                </a:cubicBezTo>
                <a:cubicBezTo>
                  <a:pt x="143" y="222"/>
                  <a:pt x="153" y="213"/>
                  <a:pt x="153" y="202"/>
                </a:cubicBezTo>
                <a:cubicBezTo>
                  <a:pt x="153" y="21"/>
                  <a:pt x="153" y="21"/>
                  <a:pt x="153" y="21"/>
                </a:cubicBezTo>
                <a:cubicBezTo>
                  <a:pt x="153" y="9"/>
                  <a:pt x="143" y="0"/>
                  <a:pt x="132" y="0"/>
                </a:cubicBezTo>
                <a:close/>
                <a:moveTo>
                  <a:pt x="139" y="202"/>
                </a:moveTo>
                <a:cubicBezTo>
                  <a:pt x="139" y="205"/>
                  <a:pt x="136" y="208"/>
                  <a:pt x="132" y="208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17" y="208"/>
                  <a:pt x="14" y="205"/>
                  <a:pt x="14" y="202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139" y="188"/>
                  <a:pt x="139" y="188"/>
                  <a:pt x="139" y="188"/>
                </a:cubicBezTo>
                <a:lnTo>
                  <a:pt x="139" y="202"/>
                </a:lnTo>
                <a:close/>
                <a:moveTo>
                  <a:pt x="139" y="181"/>
                </a:moveTo>
                <a:cubicBezTo>
                  <a:pt x="14" y="181"/>
                  <a:pt x="14" y="181"/>
                  <a:pt x="14" y="181"/>
                </a:cubicBezTo>
                <a:cubicBezTo>
                  <a:pt x="14" y="41"/>
                  <a:pt x="14" y="41"/>
                  <a:pt x="14" y="41"/>
                </a:cubicBezTo>
                <a:cubicBezTo>
                  <a:pt x="139" y="41"/>
                  <a:pt x="139" y="41"/>
                  <a:pt x="139" y="41"/>
                </a:cubicBezTo>
                <a:lnTo>
                  <a:pt x="139" y="181"/>
                </a:lnTo>
                <a:close/>
                <a:moveTo>
                  <a:pt x="139" y="34"/>
                </a:moveTo>
                <a:cubicBezTo>
                  <a:pt x="14" y="34"/>
                  <a:pt x="14" y="34"/>
                  <a:pt x="14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17"/>
                  <a:pt x="17" y="14"/>
                  <a:pt x="21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6" y="14"/>
                  <a:pt x="139" y="17"/>
                  <a:pt x="139" y="21"/>
                </a:cubicBezTo>
                <a:lnTo>
                  <a:pt x="139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pPr algn="ctr"/>
            <a:endParaRPr lang="pl-PL" sz="240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543CF8-66B5-4AB2-AF6F-ACAD34FBE52D}"/>
              </a:ext>
            </a:extLst>
          </p:cNvPr>
          <p:cNvSpPr txBox="1"/>
          <p:nvPr/>
        </p:nvSpPr>
        <p:spPr>
          <a:xfrm>
            <a:off x="4387017" y="2751035"/>
            <a:ext cx="11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52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1BAD7-8361-43C5-A566-E0760069456E}"/>
              </a:ext>
            </a:extLst>
          </p:cNvPr>
          <p:cNvSpPr/>
          <p:nvPr/>
        </p:nvSpPr>
        <p:spPr>
          <a:xfrm>
            <a:off x="4041123" y="3445305"/>
            <a:ext cx="179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0" name="任意多边形 1">
            <a:extLst>
              <a:ext uri="{FF2B5EF4-FFF2-40B4-BE49-F238E27FC236}">
                <a16:creationId xmlns:a16="http://schemas.microsoft.com/office/drawing/2014/main" id="{9BCD11B8-DF6A-4985-96EF-0B155A3A0484}"/>
              </a:ext>
            </a:extLst>
          </p:cNvPr>
          <p:cNvSpPr/>
          <p:nvPr/>
        </p:nvSpPr>
        <p:spPr>
          <a:xfrm>
            <a:off x="5937240" y="1742635"/>
            <a:ext cx="2621641" cy="2621641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pl-PL" sz="2800" b="1" dirty="0">
                <a:solidFill>
                  <a:schemeClr val="lt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1FDE0F4D-F8BF-43CD-9B1D-070444DFF79C}"/>
              </a:ext>
            </a:extLst>
          </p:cNvPr>
          <p:cNvSpPr>
            <a:spLocks noEditPoints="1"/>
          </p:cNvSpPr>
          <p:nvPr/>
        </p:nvSpPr>
        <p:spPr bwMode="auto">
          <a:xfrm>
            <a:off x="6981271" y="2147354"/>
            <a:ext cx="533578" cy="349803"/>
          </a:xfrm>
          <a:custGeom>
            <a:avLst/>
            <a:gdLst>
              <a:gd name="T0" fmla="*/ 254 w 290"/>
              <a:gd name="T1" fmla="*/ 0 h 190"/>
              <a:gd name="T2" fmla="*/ 36 w 290"/>
              <a:gd name="T3" fmla="*/ 0 h 190"/>
              <a:gd name="T4" fmla="*/ 0 w 290"/>
              <a:gd name="T5" fmla="*/ 36 h 190"/>
              <a:gd name="T6" fmla="*/ 0 w 290"/>
              <a:gd name="T7" fmla="*/ 154 h 190"/>
              <a:gd name="T8" fmla="*/ 36 w 290"/>
              <a:gd name="T9" fmla="*/ 190 h 190"/>
              <a:gd name="T10" fmla="*/ 254 w 290"/>
              <a:gd name="T11" fmla="*/ 190 h 190"/>
              <a:gd name="T12" fmla="*/ 290 w 290"/>
              <a:gd name="T13" fmla="*/ 154 h 190"/>
              <a:gd name="T14" fmla="*/ 290 w 290"/>
              <a:gd name="T15" fmla="*/ 36 h 190"/>
              <a:gd name="T16" fmla="*/ 254 w 290"/>
              <a:gd name="T17" fmla="*/ 0 h 190"/>
              <a:gd name="T18" fmla="*/ 18 w 290"/>
              <a:gd name="T19" fmla="*/ 47 h 190"/>
              <a:gd name="T20" fmla="*/ 81 w 290"/>
              <a:gd name="T21" fmla="*/ 95 h 190"/>
              <a:gd name="T22" fmla="*/ 18 w 290"/>
              <a:gd name="T23" fmla="*/ 143 h 190"/>
              <a:gd name="T24" fmla="*/ 18 w 290"/>
              <a:gd name="T25" fmla="*/ 47 h 190"/>
              <a:gd name="T26" fmla="*/ 272 w 290"/>
              <a:gd name="T27" fmla="*/ 154 h 190"/>
              <a:gd name="T28" fmla="*/ 254 w 290"/>
              <a:gd name="T29" fmla="*/ 172 h 190"/>
              <a:gd name="T30" fmla="*/ 36 w 290"/>
              <a:gd name="T31" fmla="*/ 172 h 190"/>
              <a:gd name="T32" fmla="*/ 18 w 290"/>
              <a:gd name="T33" fmla="*/ 154 h 190"/>
              <a:gd name="T34" fmla="*/ 89 w 290"/>
              <a:gd name="T35" fmla="*/ 101 h 190"/>
              <a:gd name="T36" fmla="*/ 129 w 290"/>
              <a:gd name="T37" fmla="*/ 131 h 190"/>
              <a:gd name="T38" fmla="*/ 145 w 290"/>
              <a:gd name="T39" fmla="*/ 136 h 190"/>
              <a:gd name="T40" fmla="*/ 161 w 290"/>
              <a:gd name="T41" fmla="*/ 131 h 190"/>
              <a:gd name="T42" fmla="*/ 201 w 290"/>
              <a:gd name="T43" fmla="*/ 101 h 190"/>
              <a:gd name="T44" fmla="*/ 272 w 290"/>
              <a:gd name="T45" fmla="*/ 154 h 190"/>
              <a:gd name="T46" fmla="*/ 272 w 290"/>
              <a:gd name="T47" fmla="*/ 143 h 190"/>
              <a:gd name="T48" fmla="*/ 209 w 290"/>
              <a:gd name="T49" fmla="*/ 95 h 190"/>
              <a:gd name="T50" fmla="*/ 272 w 290"/>
              <a:gd name="T51" fmla="*/ 47 h 190"/>
              <a:gd name="T52" fmla="*/ 272 w 290"/>
              <a:gd name="T53" fmla="*/ 143 h 190"/>
              <a:gd name="T54" fmla="*/ 156 w 290"/>
              <a:gd name="T55" fmla="*/ 123 h 190"/>
              <a:gd name="T56" fmla="*/ 145 w 290"/>
              <a:gd name="T57" fmla="*/ 127 h 190"/>
              <a:gd name="T58" fmla="*/ 134 w 290"/>
              <a:gd name="T59" fmla="*/ 123 h 190"/>
              <a:gd name="T60" fmla="*/ 97 w 290"/>
              <a:gd name="T61" fmla="*/ 95 h 190"/>
              <a:gd name="T62" fmla="*/ 89 w 290"/>
              <a:gd name="T63" fmla="*/ 89 h 190"/>
              <a:gd name="T64" fmla="*/ 18 w 290"/>
              <a:gd name="T65" fmla="*/ 36 h 190"/>
              <a:gd name="T66" fmla="*/ 18 w 290"/>
              <a:gd name="T67" fmla="*/ 36 h 190"/>
              <a:gd name="T68" fmla="*/ 36 w 290"/>
              <a:gd name="T69" fmla="*/ 18 h 190"/>
              <a:gd name="T70" fmla="*/ 254 w 290"/>
              <a:gd name="T71" fmla="*/ 18 h 190"/>
              <a:gd name="T72" fmla="*/ 272 w 290"/>
              <a:gd name="T73" fmla="*/ 36 h 190"/>
              <a:gd name="T74" fmla="*/ 156 w 290"/>
              <a:gd name="T75" fmla="*/ 12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90" h="190">
                <a:moveTo>
                  <a:pt x="254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74"/>
                  <a:pt x="16" y="190"/>
                  <a:pt x="36" y="190"/>
                </a:cubicBezTo>
                <a:cubicBezTo>
                  <a:pt x="254" y="190"/>
                  <a:pt x="254" y="190"/>
                  <a:pt x="254" y="190"/>
                </a:cubicBezTo>
                <a:cubicBezTo>
                  <a:pt x="274" y="190"/>
                  <a:pt x="290" y="174"/>
                  <a:pt x="290" y="154"/>
                </a:cubicBezTo>
                <a:cubicBezTo>
                  <a:pt x="290" y="36"/>
                  <a:pt x="290" y="36"/>
                  <a:pt x="290" y="36"/>
                </a:cubicBezTo>
                <a:cubicBezTo>
                  <a:pt x="290" y="16"/>
                  <a:pt x="274" y="0"/>
                  <a:pt x="254" y="0"/>
                </a:cubicBezTo>
                <a:close/>
                <a:moveTo>
                  <a:pt x="18" y="47"/>
                </a:moveTo>
                <a:cubicBezTo>
                  <a:pt x="81" y="95"/>
                  <a:pt x="81" y="95"/>
                  <a:pt x="81" y="95"/>
                </a:cubicBezTo>
                <a:cubicBezTo>
                  <a:pt x="18" y="143"/>
                  <a:pt x="18" y="143"/>
                  <a:pt x="18" y="143"/>
                </a:cubicBezTo>
                <a:lnTo>
                  <a:pt x="18" y="47"/>
                </a:lnTo>
                <a:close/>
                <a:moveTo>
                  <a:pt x="272" y="154"/>
                </a:moveTo>
                <a:cubicBezTo>
                  <a:pt x="272" y="164"/>
                  <a:pt x="264" y="172"/>
                  <a:pt x="254" y="172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26" y="172"/>
                  <a:pt x="18" y="164"/>
                  <a:pt x="18" y="154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29" y="131"/>
                  <a:pt x="129" y="131"/>
                  <a:pt x="129" y="131"/>
                </a:cubicBezTo>
                <a:cubicBezTo>
                  <a:pt x="134" y="134"/>
                  <a:pt x="139" y="136"/>
                  <a:pt x="145" y="136"/>
                </a:cubicBezTo>
                <a:cubicBezTo>
                  <a:pt x="151" y="136"/>
                  <a:pt x="157" y="134"/>
                  <a:pt x="161" y="131"/>
                </a:cubicBezTo>
                <a:cubicBezTo>
                  <a:pt x="201" y="101"/>
                  <a:pt x="201" y="101"/>
                  <a:pt x="201" y="101"/>
                </a:cubicBezTo>
                <a:cubicBezTo>
                  <a:pt x="272" y="154"/>
                  <a:pt x="272" y="154"/>
                  <a:pt x="272" y="154"/>
                </a:cubicBezTo>
                <a:close/>
                <a:moveTo>
                  <a:pt x="272" y="143"/>
                </a:moveTo>
                <a:cubicBezTo>
                  <a:pt x="209" y="95"/>
                  <a:pt x="209" y="95"/>
                  <a:pt x="209" y="95"/>
                </a:cubicBezTo>
                <a:cubicBezTo>
                  <a:pt x="272" y="47"/>
                  <a:pt x="272" y="47"/>
                  <a:pt x="272" y="47"/>
                </a:cubicBezTo>
                <a:lnTo>
                  <a:pt x="272" y="143"/>
                </a:lnTo>
                <a:close/>
                <a:moveTo>
                  <a:pt x="156" y="123"/>
                </a:moveTo>
                <a:cubicBezTo>
                  <a:pt x="153" y="126"/>
                  <a:pt x="149" y="127"/>
                  <a:pt x="145" y="127"/>
                </a:cubicBezTo>
                <a:cubicBezTo>
                  <a:pt x="141" y="127"/>
                  <a:pt x="137" y="126"/>
                  <a:pt x="134" y="123"/>
                </a:cubicBezTo>
                <a:cubicBezTo>
                  <a:pt x="97" y="95"/>
                  <a:pt x="97" y="95"/>
                  <a:pt x="97" y="95"/>
                </a:cubicBezTo>
                <a:cubicBezTo>
                  <a:pt x="89" y="89"/>
                  <a:pt x="89" y="89"/>
                  <a:pt x="89" y="89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26"/>
                  <a:pt x="26" y="18"/>
                  <a:pt x="36" y="18"/>
                </a:cubicBezTo>
                <a:cubicBezTo>
                  <a:pt x="254" y="18"/>
                  <a:pt x="254" y="18"/>
                  <a:pt x="254" y="18"/>
                </a:cubicBezTo>
                <a:cubicBezTo>
                  <a:pt x="264" y="18"/>
                  <a:pt x="272" y="26"/>
                  <a:pt x="272" y="36"/>
                </a:cubicBezTo>
                <a:lnTo>
                  <a:pt x="156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pPr algn="ctr"/>
            <a:endParaRPr lang="pl-PL" sz="240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A1BC85-C5E9-43A5-976E-AFA78C9355AF}"/>
              </a:ext>
            </a:extLst>
          </p:cNvPr>
          <p:cNvSpPr txBox="1"/>
          <p:nvPr/>
        </p:nvSpPr>
        <p:spPr>
          <a:xfrm>
            <a:off x="6691137" y="2748461"/>
            <a:ext cx="11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13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C52F36-9D1D-4853-BF64-08F15AEDA613}"/>
              </a:ext>
            </a:extLst>
          </p:cNvPr>
          <p:cNvSpPr/>
          <p:nvPr/>
        </p:nvSpPr>
        <p:spPr>
          <a:xfrm>
            <a:off x="6345243" y="3445306"/>
            <a:ext cx="179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1" name="任意多边形 2">
            <a:extLst>
              <a:ext uri="{FF2B5EF4-FFF2-40B4-BE49-F238E27FC236}">
                <a16:creationId xmlns:a16="http://schemas.microsoft.com/office/drawing/2014/main" id="{2E091165-DD23-43D4-A52B-94D42BB89CF0}"/>
              </a:ext>
            </a:extLst>
          </p:cNvPr>
          <p:cNvSpPr/>
          <p:nvPr/>
        </p:nvSpPr>
        <p:spPr>
          <a:xfrm>
            <a:off x="8241360" y="1742635"/>
            <a:ext cx="2621641" cy="2621641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609442" rIns="76201" bIns="609441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dirty="0">
                <a:solidFill>
                  <a:schemeClr val="lt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B4465A3A-3B05-41AC-8350-7A3E09BD57FF}"/>
              </a:ext>
            </a:extLst>
          </p:cNvPr>
          <p:cNvSpPr>
            <a:spLocks noEditPoints="1"/>
          </p:cNvSpPr>
          <p:nvPr/>
        </p:nvSpPr>
        <p:spPr bwMode="auto">
          <a:xfrm>
            <a:off x="9320040" y="2082122"/>
            <a:ext cx="464281" cy="464969"/>
          </a:xfrm>
          <a:custGeom>
            <a:avLst/>
            <a:gdLst>
              <a:gd name="T0" fmla="*/ 0 w 222"/>
              <a:gd name="T1" fmla="*/ 111 h 222"/>
              <a:gd name="T2" fmla="*/ 222 w 222"/>
              <a:gd name="T3" fmla="*/ 111 h 222"/>
              <a:gd name="T4" fmla="*/ 207 w 222"/>
              <a:gd name="T5" fmla="*/ 107 h 222"/>
              <a:gd name="T6" fmla="*/ 156 w 222"/>
              <a:gd name="T7" fmla="*/ 62 h 222"/>
              <a:gd name="T8" fmla="*/ 207 w 222"/>
              <a:gd name="T9" fmla="*/ 107 h 222"/>
              <a:gd name="T10" fmla="*/ 78 w 222"/>
              <a:gd name="T11" fmla="*/ 170 h 222"/>
              <a:gd name="T12" fmla="*/ 107 w 222"/>
              <a:gd name="T13" fmla="*/ 207 h 222"/>
              <a:gd name="T14" fmla="*/ 115 w 222"/>
              <a:gd name="T15" fmla="*/ 14 h 222"/>
              <a:gd name="T16" fmla="*/ 114 w 222"/>
              <a:gd name="T17" fmla="*/ 64 h 222"/>
              <a:gd name="T18" fmla="*/ 115 w 222"/>
              <a:gd name="T19" fmla="*/ 14 h 222"/>
              <a:gd name="T20" fmla="*/ 178 w 222"/>
              <a:gd name="T21" fmla="*/ 41 h 222"/>
              <a:gd name="T22" fmla="*/ 127 w 222"/>
              <a:gd name="T23" fmla="*/ 15 h 222"/>
              <a:gd name="T24" fmla="*/ 107 w 222"/>
              <a:gd name="T25" fmla="*/ 64 h 222"/>
              <a:gd name="T26" fmla="*/ 107 w 222"/>
              <a:gd name="T27" fmla="*/ 14 h 222"/>
              <a:gd name="T28" fmla="*/ 68 w 222"/>
              <a:gd name="T29" fmla="*/ 56 h 222"/>
              <a:gd name="T30" fmla="*/ 95 w 222"/>
              <a:gd name="T31" fmla="*/ 15 h 222"/>
              <a:gd name="T32" fmla="*/ 72 w 222"/>
              <a:gd name="T33" fmla="*/ 65 h 222"/>
              <a:gd name="T34" fmla="*/ 107 w 222"/>
              <a:gd name="T35" fmla="*/ 107 h 222"/>
              <a:gd name="T36" fmla="*/ 72 w 222"/>
              <a:gd name="T37" fmla="*/ 65 h 222"/>
              <a:gd name="T38" fmla="*/ 107 w 222"/>
              <a:gd name="T39" fmla="*/ 157 h 222"/>
              <a:gd name="T40" fmla="*/ 64 w 222"/>
              <a:gd name="T41" fmla="*/ 114 h 222"/>
              <a:gd name="T42" fmla="*/ 95 w 222"/>
              <a:gd name="T43" fmla="*/ 206 h 222"/>
              <a:gd name="T44" fmla="*/ 71 w 222"/>
              <a:gd name="T45" fmla="*/ 172 h 222"/>
              <a:gd name="T46" fmla="*/ 114 w 222"/>
              <a:gd name="T47" fmla="*/ 207 h 222"/>
              <a:gd name="T48" fmla="*/ 144 w 222"/>
              <a:gd name="T49" fmla="*/ 170 h 222"/>
              <a:gd name="T50" fmla="*/ 114 w 222"/>
              <a:gd name="T51" fmla="*/ 207 h 222"/>
              <a:gd name="T52" fmla="*/ 174 w 222"/>
              <a:gd name="T53" fmla="*/ 184 h 222"/>
              <a:gd name="T54" fmla="*/ 151 w 222"/>
              <a:gd name="T55" fmla="*/ 172 h 222"/>
              <a:gd name="T56" fmla="*/ 114 w 222"/>
              <a:gd name="T57" fmla="*/ 157 h 222"/>
              <a:gd name="T58" fmla="*/ 157 w 222"/>
              <a:gd name="T59" fmla="*/ 114 h 222"/>
              <a:gd name="T60" fmla="*/ 114 w 222"/>
              <a:gd name="T61" fmla="*/ 107 h 222"/>
              <a:gd name="T62" fmla="*/ 149 w 222"/>
              <a:gd name="T63" fmla="*/ 65 h 222"/>
              <a:gd name="T64" fmla="*/ 114 w 222"/>
              <a:gd name="T65" fmla="*/ 107 h 222"/>
              <a:gd name="T66" fmla="*/ 65 w 222"/>
              <a:gd name="T67" fmla="*/ 62 h 222"/>
              <a:gd name="T68" fmla="*/ 14 w 222"/>
              <a:gd name="T69" fmla="*/ 107 h 222"/>
              <a:gd name="T70" fmla="*/ 14 w 222"/>
              <a:gd name="T71" fmla="*/ 114 h 222"/>
              <a:gd name="T72" fmla="*/ 68 w 222"/>
              <a:gd name="T73" fmla="*/ 165 h 222"/>
              <a:gd name="T74" fmla="*/ 14 w 222"/>
              <a:gd name="T75" fmla="*/ 114 h 222"/>
              <a:gd name="T76" fmla="*/ 154 w 222"/>
              <a:gd name="T77" fmla="*/ 165 h 222"/>
              <a:gd name="T78" fmla="*/ 207 w 222"/>
              <a:gd name="T79" fmla="*/ 114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22">
                <a:moveTo>
                  <a:pt x="111" y="0"/>
                </a:moveTo>
                <a:cubicBezTo>
                  <a:pt x="49" y="0"/>
                  <a:pt x="0" y="49"/>
                  <a:pt x="0" y="111"/>
                </a:cubicBezTo>
                <a:cubicBezTo>
                  <a:pt x="0" y="172"/>
                  <a:pt x="49" y="222"/>
                  <a:pt x="111" y="222"/>
                </a:cubicBezTo>
                <a:cubicBezTo>
                  <a:pt x="172" y="222"/>
                  <a:pt x="222" y="172"/>
                  <a:pt x="222" y="111"/>
                </a:cubicBezTo>
                <a:cubicBezTo>
                  <a:pt x="222" y="49"/>
                  <a:pt x="172" y="0"/>
                  <a:pt x="111" y="0"/>
                </a:cubicBezTo>
                <a:close/>
                <a:moveTo>
                  <a:pt x="207" y="107"/>
                </a:moveTo>
                <a:cubicBezTo>
                  <a:pt x="164" y="107"/>
                  <a:pt x="164" y="107"/>
                  <a:pt x="164" y="107"/>
                </a:cubicBezTo>
                <a:cubicBezTo>
                  <a:pt x="164" y="91"/>
                  <a:pt x="161" y="76"/>
                  <a:pt x="156" y="62"/>
                </a:cubicBezTo>
                <a:cubicBezTo>
                  <a:pt x="166" y="58"/>
                  <a:pt x="175" y="53"/>
                  <a:pt x="183" y="46"/>
                </a:cubicBezTo>
                <a:cubicBezTo>
                  <a:pt x="197" y="63"/>
                  <a:pt x="206" y="84"/>
                  <a:pt x="207" y="107"/>
                </a:cubicBezTo>
                <a:close/>
                <a:moveTo>
                  <a:pt x="107" y="207"/>
                </a:moveTo>
                <a:cubicBezTo>
                  <a:pt x="95" y="197"/>
                  <a:pt x="85" y="184"/>
                  <a:pt x="78" y="170"/>
                </a:cubicBezTo>
                <a:cubicBezTo>
                  <a:pt x="87" y="167"/>
                  <a:pt x="97" y="165"/>
                  <a:pt x="107" y="165"/>
                </a:cubicBezTo>
                <a:cubicBezTo>
                  <a:pt x="107" y="207"/>
                  <a:pt x="107" y="207"/>
                  <a:pt x="107" y="207"/>
                </a:cubicBezTo>
                <a:cubicBezTo>
                  <a:pt x="107" y="207"/>
                  <a:pt x="107" y="207"/>
                  <a:pt x="107" y="207"/>
                </a:cubicBezTo>
                <a:close/>
                <a:moveTo>
                  <a:pt x="115" y="14"/>
                </a:moveTo>
                <a:cubicBezTo>
                  <a:pt x="128" y="25"/>
                  <a:pt x="139" y="40"/>
                  <a:pt x="147" y="58"/>
                </a:cubicBezTo>
                <a:cubicBezTo>
                  <a:pt x="136" y="62"/>
                  <a:pt x="126" y="64"/>
                  <a:pt x="114" y="6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4" y="14"/>
                  <a:pt x="115" y="14"/>
                  <a:pt x="115" y="14"/>
                </a:cubicBezTo>
                <a:close/>
                <a:moveTo>
                  <a:pt x="127" y="15"/>
                </a:moveTo>
                <a:cubicBezTo>
                  <a:pt x="146" y="19"/>
                  <a:pt x="164" y="28"/>
                  <a:pt x="178" y="41"/>
                </a:cubicBezTo>
                <a:cubicBezTo>
                  <a:pt x="170" y="47"/>
                  <a:pt x="162" y="52"/>
                  <a:pt x="153" y="56"/>
                </a:cubicBezTo>
                <a:cubicBezTo>
                  <a:pt x="147" y="40"/>
                  <a:pt x="138" y="26"/>
                  <a:pt x="127" y="15"/>
                </a:cubicBezTo>
                <a:close/>
                <a:moveTo>
                  <a:pt x="107" y="14"/>
                </a:moveTo>
                <a:cubicBezTo>
                  <a:pt x="107" y="64"/>
                  <a:pt x="107" y="64"/>
                  <a:pt x="107" y="64"/>
                </a:cubicBezTo>
                <a:cubicBezTo>
                  <a:pt x="96" y="64"/>
                  <a:pt x="85" y="62"/>
                  <a:pt x="75" y="58"/>
                </a:cubicBezTo>
                <a:cubicBezTo>
                  <a:pt x="82" y="40"/>
                  <a:pt x="93" y="2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lose/>
                <a:moveTo>
                  <a:pt x="68" y="56"/>
                </a:moveTo>
                <a:cubicBezTo>
                  <a:pt x="59" y="52"/>
                  <a:pt x="51" y="47"/>
                  <a:pt x="43" y="41"/>
                </a:cubicBezTo>
                <a:cubicBezTo>
                  <a:pt x="57" y="28"/>
                  <a:pt x="75" y="19"/>
                  <a:pt x="95" y="15"/>
                </a:cubicBezTo>
                <a:cubicBezTo>
                  <a:pt x="84" y="26"/>
                  <a:pt x="75" y="40"/>
                  <a:pt x="68" y="56"/>
                </a:cubicBezTo>
                <a:close/>
                <a:moveTo>
                  <a:pt x="72" y="65"/>
                </a:moveTo>
                <a:cubicBezTo>
                  <a:pt x="83" y="68"/>
                  <a:pt x="95" y="71"/>
                  <a:pt x="107" y="71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92"/>
                  <a:pt x="67" y="78"/>
                  <a:pt x="72" y="65"/>
                </a:cubicBezTo>
                <a:close/>
                <a:moveTo>
                  <a:pt x="107" y="114"/>
                </a:moveTo>
                <a:cubicBezTo>
                  <a:pt x="107" y="157"/>
                  <a:pt x="107" y="157"/>
                  <a:pt x="107" y="157"/>
                </a:cubicBezTo>
                <a:cubicBezTo>
                  <a:pt x="96" y="158"/>
                  <a:pt x="85" y="160"/>
                  <a:pt x="75" y="163"/>
                </a:cubicBezTo>
                <a:cubicBezTo>
                  <a:pt x="68" y="148"/>
                  <a:pt x="65" y="132"/>
                  <a:pt x="64" y="114"/>
                </a:cubicBezTo>
                <a:lnTo>
                  <a:pt x="107" y="114"/>
                </a:lnTo>
                <a:close/>
                <a:moveTo>
                  <a:pt x="95" y="206"/>
                </a:moveTo>
                <a:cubicBezTo>
                  <a:pt x="77" y="203"/>
                  <a:pt x="61" y="195"/>
                  <a:pt x="48" y="184"/>
                </a:cubicBezTo>
                <a:cubicBezTo>
                  <a:pt x="55" y="179"/>
                  <a:pt x="63" y="175"/>
                  <a:pt x="71" y="172"/>
                </a:cubicBezTo>
                <a:cubicBezTo>
                  <a:pt x="77" y="185"/>
                  <a:pt x="85" y="196"/>
                  <a:pt x="95" y="206"/>
                </a:cubicBezTo>
                <a:close/>
                <a:moveTo>
                  <a:pt x="114" y="207"/>
                </a:moveTo>
                <a:cubicBezTo>
                  <a:pt x="114" y="165"/>
                  <a:pt x="114" y="165"/>
                  <a:pt x="114" y="165"/>
                </a:cubicBezTo>
                <a:cubicBezTo>
                  <a:pt x="125" y="165"/>
                  <a:pt x="135" y="167"/>
                  <a:pt x="144" y="170"/>
                </a:cubicBezTo>
                <a:cubicBezTo>
                  <a:pt x="137" y="184"/>
                  <a:pt x="127" y="197"/>
                  <a:pt x="115" y="207"/>
                </a:cubicBezTo>
                <a:cubicBezTo>
                  <a:pt x="115" y="207"/>
                  <a:pt x="114" y="207"/>
                  <a:pt x="114" y="207"/>
                </a:cubicBezTo>
                <a:close/>
                <a:moveTo>
                  <a:pt x="151" y="172"/>
                </a:moveTo>
                <a:cubicBezTo>
                  <a:pt x="159" y="175"/>
                  <a:pt x="166" y="179"/>
                  <a:pt x="174" y="184"/>
                </a:cubicBezTo>
                <a:cubicBezTo>
                  <a:pt x="160" y="195"/>
                  <a:pt x="144" y="203"/>
                  <a:pt x="127" y="206"/>
                </a:cubicBezTo>
                <a:cubicBezTo>
                  <a:pt x="136" y="196"/>
                  <a:pt x="144" y="185"/>
                  <a:pt x="151" y="172"/>
                </a:cubicBezTo>
                <a:close/>
                <a:moveTo>
                  <a:pt x="147" y="163"/>
                </a:moveTo>
                <a:cubicBezTo>
                  <a:pt x="137" y="160"/>
                  <a:pt x="126" y="158"/>
                  <a:pt x="114" y="157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2"/>
                  <a:pt x="153" y="148"/>
                  <a:pt x="147" y="163"/>
                </a:cubicBezTo>
                <a:close/>
                <a:moveTo>
                  <a:pt x="114" y="107"/>
                </a:moveTo>
                <a:cubicBezTo>
                  <a:pt x="114" y="71"/>
                  <a:pt x="114" y="71"/>
                  <a:pt x="114" y="71"/>
                </a:cubicBezTo>
                <a:cubicBezTo>
                  <a:pt x="127" y="71"/>
                  <a:pt x="138" y="69"/>
                  <a:pt x="149" y="65"/>
                </a:cubicBezTo>
                <a:cubicBezTo>
                  <a:pt x="154" y="78"/>
                  <a:pt x="157" y="92"/>
                  <a:pt x="157" y="107"/>
                </a:cubicBezTo>
                <a:cubicBezTo>
                  <a:pt x="114" y="107"/>
                  <a:pt x="114" y="107"/>
                  <a:pt x="114" y="107"/>
                </a:cubicBezTo>
                <a:close/>
                <a:moveTo>
                  <a:pt x="39" y="46"/>
                </a:moveTo>
                <a:cubicBezTo>
                  <a:pt x="47" y="53"/>
                  <a:pt x="56" y="58"/>
                  <a:pt x="65" y="62"/>
                </a:cubicBezTo>
                <a:cubicBezTo>
                  <a:pt x="60" y="76"/>
                  <a:pt x="57" y="91"/>
                  <a:pt x="57" y="107"/>
                </a:cubicBezTo>
                <a:cubicBezTo>
                  <a:pt x="14" y="107"/>
                  <a:pt x="14" y="107"/>
                  <a:pt x="14" y="107"/>
                </a:cubicBezTo>
                <a:cubicBezTo>
                  <a:pt x="15" y="84"/>
                  <a:pt x="24" y="63"/>
                  <a:pt x="39" y="46"/>
                </a:cubicBezTo>
                <a:close/>
                <a:moveTo>
                  <a:pt x="14" y="114"/>
                </a:moveTo>
                <a:cubicBezTo>
                  <a:pt x="57" y="114"/>
                  <a:pt x="57" y="114"/>
                  <a:pt x="57" y="114"/>
                </a:cubicBezTo>
                <a:cubicBezTo>
                  <a:pt x="58" y="133"/>
                  <a:pt x="61" y="150"/>
                  <a:pt x="68" y="165"/>
                </a:cubicBezTo>
                <a:cubicBezTo>
                  <a:pt x="59" y="169"/>
                  <a:pt x="50" y="174"/>
                  <a:pt x="42" y="179"/>
                </a:cubicBezTo>
                <a:cubicBezTo>
                  <a:pt x="26" y="163"/>
                  <a:pt x="15" y="140"/>
                  <a:pt x="14" y="114"/>
                </a:cubicBezTo>
                <a:close/>
                <a:moveTo>
                  <a:pt x="179" y="179"/>
                </a:moveTo>
                <a:cubicBezTo>
                  <a:pt x="171" y="174"/>
                  <a:pt x="163" y="169"/>
                  <a:pt x="154" y="165"/>
                </a:cubicBezTo>
                <a:cubicBezTo>
                  <a:pt x="160" y="150"/>
                  <a:pt x="164" y="133"/>
                  <a:pt x="164" y="114"/>
                </a:cubicBezTo>
                <a:cubicBezTo>
                  <a:pt x="207" y="114"/>
                  <a:pt x="207" y="114"/>
                  <a:pt x="207" y="114"/>
                </a:cubicBezTo>
                <a:cubicBezTo>
                  <a:pt x="206" y="140"/>
                  <a:pt x="196" y="163"/>
                  <a:pt x="179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pPr algn="ctr"/>
            <a:endParaRPr lang="pl-PL" sz="240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5DB9A1-BDBF-4F94-824F-4BE91CB39538}"/>
              </a:ext>
            </a:extLst>
          </p:cNvPr>
          <p:cNvSpPr txBox="1"/>
          <p:nvPr/>
        </p:nvSpPr>
        <p:spPr>
          <a:xfrm>
            <a:off x="8995257" y="2748461"/>
            <a:ext cx="11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63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714A96-F6C6-4A9F-9472-1C0C4046B3AC}"/>
              </a:ext>
            </a:extLst>
          </p:cNvPr>
          <p:cNvSpPr/>
          <p:nvPr/>
        </p:nvSpPr>
        <p:spPr>
          <a:xfrm>
            <a:off x="8649363" y="3445306"/>
            <a:ext cx="179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30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1611291" y="4936797"/>
            <a:ext cx="204862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78">
            <a:extLst>
              <a:ext uri="{FF2B5EF4-FFF2-40B4-BE49-F238E27FC236}">
                <a16:creationId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1851041" y="4546094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3964346" y="4936797"/>
            <a:ext cx="204862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78">
            <a:extLst>
              <a:ext uri="{FF2B5EF4-FFF2-40B4-BE49-F238E27FC236}">
                <a16:creationId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4204096" y="4546094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6262416" y="4936797"/>
            <a:ext cx="204862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TextBox 78">
            <a:extLst>
              <a:ext uri="{FF2B5EF4-FFF2-40B4-BE49-F238E27FC236}">
                <a16:creationId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6502166" y="4546094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8562527" y="4936797"/>
            <a:ext cx="204862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78">
            <a:extLst>
              <a:ext uri="{FF2B5EF4-FFF2-40B4-BE49-F238E27FC236}">
                <a16:creationId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8802277" y="4546094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08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6">
            <a:extLst>
              <a:ext uri="{FF2B5EF4-FFF2-40B4-BE49-F238E27FC236}">
                <a16:creationId xmlns:a16="http://schemas.microsoft.com/office/drawing/2014/main" id="{715F027D-9C27-4FEB-AFF5-FD47D8ED8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8768" y="2041369"/>
            <a:ext cx="1008062" cy="1079500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7" name="Line 46">
            <a:extLst>
              <a:ext uri="{FF2B5EF4-FFF2-40B4-BE49-F238E27FC236}">
                <a16:creationId xmlns:a16="http://schemas.microsoft.com/office/drawing/2014/main" id="{68C80907-7F87-455B-B5FD-018DC9555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768" y="4057494"/>
            <a:ext cx="957262" cy="998537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Line 46">
            <a:extLst>
              <a:ext uri="{FF2B5EF4-FFF2-40B4-BE49-F238E27FC236}">
                <a16:creationId xmlns:a16="http://schemas.microsoft.com/office/drawing/2014/main" id="{40FF9487-86AB-4548-B146-3E5B07B79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230" y="3552669"/>
            <a:ext cx="863600" cy="1587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1" name="五边形 20">
            <a:extLst>
              <a:ext uri="{FF2B5EF4-FFF2-40B4-BE49-F238E27FC236}">
                <a16:creationId xmlns:a16="http://schemas.microsoft.com/office/drawing/2014/main" id="{7D2510BA-7AB1-42A0-9CD7-C9DCFB01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830" y="1752444"/>
            <a:ext cx="1854200" cy="596900"/>
          </a:xfrm>
          <a:prstGeom prst="homePlate">
            <a:avLst>
              <a:gd name="adj" fmla="val 47746"/>
            </a:avLst>
          </a:prstGeom>
          <a:noFill/>
          <a:ln w="25400" algn="ctr">
            <a:solidFill>
              <a:srgbClr val="5465FF"/>
            </a:solidFill>
            <a:miter lim="800000"/>
          </a:ln>
        </p:spPr>
        <p:txBody>
          <a:bodyPr lIns="92994" tIns="46497" rIns="92994" bIns="46497" anchor="ctr"/>
          <a:lstStyle/>
          <a:p>
            <a:pPr algn="ctr" defTabSz="1239520"/>
            <a:r>
              <a:rPr lang="zh-CN" altLang="en-US" sz="2000" b="1" dirty="0">
                <a:cs typeface="+mn-ea"/>
                <a:sym typeface="+mn-lt"/>
              </a:rPr>
              <a:t>请输入标题</a:t>
            </a:r>
          </a:p>
        </p:txBody>
      </p:sp>
      <p:sp>
        <p:nvSpPr>
          <p:cNvPr id="12" name="五边形 21">
            <a:extLst>
              <a:ext uri="{FF2B5EF4-FFF2-40B4-BE49-F238E27FC236}">
                <a16:creationId xmlns:a16="http://schemas.microsoft.com/office/drawing/2014/main" id="{BF6E41E7-7172-4C0D-9691-5C2B4CE3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893" y="3274856"/>
            <a:ext cx="1854200" cy="593725"/>
          </a:xfrm>
          <a:prstGeom prst="homePlate">
            <a:avLst>
              <a:gd name="adj" fmla="val 47857"/>
            </a:avLst>
          </a:prstGeom>
          <a:noFill/>
          <a:ln w="25400" algn="ctr">
            <a:solidFill>
              <a:srgbClr val="5465FF"/>
            </a:solidFill>
            <a:miter lim="800000"/>
          </a:ln>
        </p:spPr>
        <p:txBody>
          <a:bodyPr lIns="92994" tIns="46497" rIns="92994" bIns="46497" anchor="ctr"/>
          <a:lstStyle/>
          <a:p>
            <a:pPr algn="ctr" defTabSz="1239520"/>
            <a:r>
              <a:rPr lang="zh-CN" altLang="en-US" sz="2000" b="1" dirty="0">
                <a:cs typeface="+mn-ea"/>
                <a:sym typeface="+mn-lt"/>
              </a:rPr>
              <a:t>请输入标题</a:t>
            </a:r>
          </a:p>
        </p:txBody>
      </p:sp>
      <p:sp>
        <p:nvSpPr>
          <p:cNvPr id="13" name="五边形 22">
            <a:extLst>
              <a:ext uri="{FF2B5EF4-FFF2-40B4-BE49-F238E27FC236}">
                <a16:creationId xmlns:a16="http://schemas.microsoft.com/office/drawing/2014/main" id="{D24E1F95-9C3D-4F67-93F2-69ABAA7E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368" y="4698844"/>
            <a:ext cx="1854200" cy="593725"/>
          </a:xfrm>
          <a:prstGeom prst="homePlate">
            <a:avLst>
              <a:gd name="adj" fmla="val 47857"/>
            </a:avLst>
          </a:prstGeom>
          <a:noFill/>
          <a:ln w="25400" algn="ctr">
            <a:solidFill>
              <a:srgbClr val="5465FF"/>
            </a:solidFill>
            <a:miter lim="800000"/>
          </a:ln>
        </p:spPr>
        <p:txBody>
          <a:bodyPr lIns="92994" tIns="46497" rIns="92994" bIns="46497" anchor="ctr"/>
          <a:lstStyle/>
          <a:p>
            <a:pPr algn="ctr" defTabSz="1239520"/>
            <a:r>
              <a:rPr lang="zh-CN" altLang="en-US" sz="2000" b="1" dirty="0">
                <a:cs typeface="+mn-ea"/>
                <a:sym typeface="+mn-lt"/>
              </a:rPr>
              <a:t>请输入标题</a:t>
            </a:r>
          </a:p>
        </p:txBody>
      </p:sp>
      <p:sp>
        <p:nvSpPr>
          <p:cNvPr id="15" name="椭圆 61">
            <a:extLst>
              <a:ext uri="{FF2B5EF4-FFF2-40B4-BE49-F238E27FC236}">
                <a16:creationId xmlns:a16="http://schemas.microsoft.com/office/drawing/2014/main" id="{2D327B4E-5A05-4CE7-AAE3-B903A950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03" y="2822419"/>
            <a:ext cx="1439578" cy="1450975"/>
          </a:xfrm>
          <a:prstGeom prst="ellipse">
            <a:avLst/>
          </a:prstGeom>
          <a:solidFill>
            <a:srgbClr val="5465FF"/>
          </a:solidFill>
          <a:ln w="9525">
            <a:noFill/>
            <a:round/>
          </a:ln>
        </p:spPr>
        <p:txBody>
          <a:bodyPr lIns="92994" tIns="46497" rIns="92994" bIns="46497" anchor="ctr"/>
          <a:lstStyle/>
          <a:p>
            <a:pPr algn="ctr" defTabSz="1239520">
              <a:buFont typeface="Arial" charset="0"/>
              <a:buNone/>
            </a:pPr>
            <a:r>
              <a:rPr lang="zh-CN" altLang="en-US" sz="2400" b="1" dirty="0">
                <a:solidFill>
                  <a:srgbClr val="F8F8F8"/>
                </a:solidFill>
                <a:cs typeface="+mn-ea"/>
                <a:sym typeface="+mn-lt"/>
              </a:rPr>
              <a:t>输入</a:t>
            </a:r>
          </a:p>
          <a:p>
            <a:pPr algn="ctr" defTabSz="1239520">
              <a:buFont typeface="Arial" charset="0"/>
              <a:buNone/>
            </a:pPr>
            <a:r>
              <a:rPr lang="zh-CN" altLang="en-US" sz="2400" b="1" dirty="0">
                <a:solidFill>
                  <a:srgbClr val="F8F8F8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16" name="AutoShape 32">
            <a:extLst>
              <a:ext uri="{FF2B5EF4-FFF2-40B4-BE49-F238E27FC236}">
                <a16:creationId xmlns:a16="http://schemas.microsoft.com/office/drawing/2014/main" id="{E073DC64-2237-4D3F-B0EC-B6AC062F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493" y="1536544"/>
            <a:ext cx="4752975" cy="1079500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AutoShape 33">
            <a:extLst>
              <a:ext uri="{FF2B5EF4-FFF2-40B4-BE49-F238E27FC236}">
                <a16:creationId xmlns:a16="http://schemas.microsoft.com/office/drawing/2014/main" id="{0DB4E153-AA74-4F3D-B336-16FFD14F3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493" y="3049431"/>
            <a:ext cx="4752975" cy="1079500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AutoShape 34">
            <a:extLst>
              <a:ext uri="{FF2B5EF4-FFF2-40B4-BE49-F238E27FC236}">
                <a16:creationId xmlns:a16="http://schemas.microsoft.com/office/drawing/2014/main" id="{70D3F0B7-2F55-4824-ABA0-94DCB85D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493" y="4416269"/>
            <a:ext cx="4752975" cy="1079500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76A337B6-D06F-49A9-8422-59C11411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93" y="1696852"/>
            <a:ext cx="4319587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B2DC44A7-2B23-459C-8889-04E45283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93" y="3209739"/>
            <a:ext cx="4319587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AA0D644D-BC2B-4FB0-BBB7-4F16F431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93" y="4576577"/>
            <a:ext cx="4319587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</p:spTree>
    <p:extLst>
      <p:ext uri="{BB962C8B-B14F-4D97-AF65-F5344CB8AC3E}">
        <p14:creationId xmlns:p14="http://schemas.microsoft.com/office/powerpoint/2010/main" val="85857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0">
            <a:extLst>
              <a:ext uri="{FF2B5EF4-FFF2-40B4-BE49-F238E27FC236}">
                <a16:creationId xmlns:a16="http://schemas.microsoft.com/office/drawing/2014/main" id="{76D1EF9B-64E9-4FE9-B167-F5D69A8F961C}"/>
              </a:ext>
            </a:extLst>
          </p:cNvPr>
          <p:cNvSpPr/>
          <p:nvPr/>
        </p:nvSpPr>
        <p:spPr>
          <a:xfrm flipH="1">
            <a:off x="3035991" y="4367403"/>
            <a:ext cx="5871711" cy="2605383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501CC-6BA1-4587-9D4B-F295E8F95E71}"/>
              </a:ext>
            </a:extLst>
          </p:cNvPr>
          <p:cNvGrpSpPr/>
          <p:nvPr/>
        </p:nvGrpSpPr>
        <p:grpSpPr>
          <a:xfrm>
            <a:off x="4112617" y="1851937"/>
            <a:ext cx="1278621" cy="1278621"/>
            <a:chOff x="4359833" y="2713220"/>
            <a:chExt cx="1278621" cy="1278621"/>
          </a:xfrm>
          <a:solidFill>
            <a:srgbClr val="035C9C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FC5C342-2273-4DA7-A084-4BC3F67B10A8}"/>
                </a:ext>
              </a:extLst>
            </p:cNvPr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546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EB3C2D-5AD7-4E4D-8411-5464D3003237}"/>
                </a:ext>
              </a:extLst>
            </p:cNvPr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00FD37-502C-4E64-93A6-FC2E140E7506}"/>
              </a:ext>
            </a:extLst>
          </p:cNvPr>
          <p:cNvGrpSpPr/>
          <p:nvPr/>
        </p:nvGrpSpPr>
        <p:grpSpPr>
          <a:xfrm>
            <a:off x="3073629" y="3832487"/>
            <a:ext cx="1278621" cy="1278621"/>
            <a:chOff x="3310770" y="4083237"/>
            <a:chExt cx="1278621" cy="1278621"/>
          </a:xfrm>
          <a:solidFill>
            <a:srgbClr val="035C9C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0C5997E-6568-481E-8849-13EFFBA9FF9D}"/>
                </a:ext>
              </a:extLst>
            </p:cNvPr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8E7DEE-E4C9-46A5-B6F4-DA4E857335A8}"/>
                </a:ext>
              </a:extLst>
            </p:cNvPr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4CFACA1-BCF7-4AB4-AFD6-7E3B0FCEC38B}"/>
              </a:ext>
            </a:extLst>
          </p:cNvPr>
          <p:cNvGrpSpPr/>
          <p:nvPr/>
        </p:nvGrpSpPr>
        <p:grpSpPr>
          <a:xfrm>
            <a:off x="6536738" y="1851937"/>
            <a:ext cx="1278621" cy="1278621"/>
            <a:chOff x="6542502" y="2713220"/>
            <a:chExt cx="1278621" cy="1278621"/>
          </a:xfrm>
          <a:solidFill>
            <a:srgbClr val="035C9C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9846FBF-4EB9-4278-A7C6-F33F1A9C4372}"/>
                </a:ext>
              </a:extLst>
            </p:cNvPr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gradFill>
              <a:gsLst>
                <a:gs pos="0">
                  <a:srgbClr val="6335ED"/>
                </a:gs>
                <a:gs pos="100000">
                  <a:srgbClr val="4560F3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8ED482E-3FE1-44AC-A4A2-C3EA30E91676}"/>
                </a:ext>
              </a:extLst>
            </p:cNvPr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F1C730-5A98-46EF-B6C6-ADBED738E26C}"/>
              </a:ext>
            </a:extLst>
          </p:cNvPr>
          <p:cNvGrpSpPr/>
          <p:nvPr/>
        </p:nvGrpSpPr>
        <p:grpSpPr>
          <a:xfrm>
            <a:off x="7675202" y="3832487"/>
            <a:ext cx="1278621" cy="1278621"/>
            <a:chOff x="7670891" y="4083237"/>
            <a:chExt cx="1278621" cy="1278621"/>
          </a:xfrm>
          <a:solidFill>
            <a:srgbClr val="035C9C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08C648-4F8C-4C57-AA36-4E8544585EF4}"/>
                </a:ext>
              </a:extLst>
            </p:cNvPr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C1472A-8A9E-4FCB-A6BE-7674E1FA0E42}"/>
                </a:ext>
              </a:extLst>
            </p:cNvPr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44094" y="3966241"/>
            <a:ext cx="2245776" cy="798555"/>
            <a:chOff x="744094" y="3966241"/>
            <a:chExt cx="2245776" cy="798555"/>
          </a:xfrm>
        </p:grpSpPr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148B0CDC-F754-4157-965B-191109FFB0C7}"/>
                </a:ext>
              </a:extLst>
            </p:cNvPr>
            <p:cNvSpPr txBox="1">
              <a:spLocks/>
            </p:cNvSpPr>
            <p:nvPr/>
          </p:nvSpPr>
          <p:spPr>
            <a:xfrm>
              <a:off x="744094" y="4335511"/>
              <a:ext cx="2245776" cy="42928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78">
              <a:extLst>
                <a:ext uri="{FF2B5EF4-FFF2-40B4-BE49-F238E27FC236}">
                  <a16:creationId xmlns:a16="http://schemas.microsoft.com/office/drawing/2014/main" id="{D5115DAA-9056-4A57-8AC3-ED1050147BD2}"/>
                </a:ext>
              </a:extLst>
            </p:cNvPr>
            <p:cNvSpPr txBox="1"/>
            <p:nvPr/>
          </p:nvSpPr>
          <p:spPr>
            <a:xfrm>
              <a:off x="1420746" y="3966241"/>
              <a:ext cx="1569124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761926" y="2091969"/>
            <a:ext cx="2245776" cy="798555"/>
            <a:chOff x="744094" y="3966241"/>
            <a:chExt cx="2245776" cy="798555"/>
          </a:xfrm>
        </p:grpSpPr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148B0CDC-F754-4157-965B-191109FFB0C7}"/>
                </a:ext>
              </a:extLst>
            </p:cNvPr>
            <p:cNvSpPr txBox="1">
              <a:spLocks/>
            </p:cNvSpPr>
            <p:nvPr/>
          </p:nvSpPr>
          <p:spPr>
            <a:xfrm>
              <a:off x="744094" y="4335511"/>
              <a:ext cx="2245776" cy="42928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78">
              <a:extLst>
                <a:ext uri="{FF2B5EF4-FFF2-40B4-BE49-F238E27FC236}">
                  <a16:creationId xmlns:a16="http://schemas.microsoft.com/office/drawing/2014/main" id="{D5115DAA-9056-4A57-8AC3-ED1050147BD2}"/>
                </a:ext>
              </a:extLst>
            </p:cNvPr>
            <p:cNvSpPr txBox="1"/>
            <p:nvPr/>
          </p:nvSpPr>
          <p:spPr>
            <a:xfrm>
              <a:off x="1420746" y="3966241"/>
              <a:ext cx="1569124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041393" y="3966241"/>
            <a:ext cx="2303651" cy="798555"/>
            <a:chOff x="686219" y="3966241"/>
            <a:chExt cx="2303651" cy="798555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148B0CDC-F754-4157-965B-191109FFB0C7}"/>
                </a:ext>
              </a:extLst>
            </p:cNvPr>
            <p:cNvSpPr txBox="1">
              <a:spLocks/>
            </p:cNvSpPr>
            <p:nvPr/>
          </p:nvSpPr>
          <p:spPr>
            <a:xfrm>
              <a:off x="744094" y="4335511"/>
              <a:ext cx="2245776" cy="42928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TextBox 78">
              <a:extLst>
                <a:ext uri="{FF2B5EF4-FFF2-40B4-BE49-F238E27FC236}">
                  <a16:creationId xmlns:a16="http://schemas.microsoft.com/office/drawing/2014/main" id="{D5115DAA-9056-4A57-8AC3-ED1050147BD2}"/>
                </a:ext>
              </a:extLst>
            </p:cNvPr>
            <p:cNvSpPr txBox="1"/>
            <p:nvPr/>
          </p:nvSpPr>
          <p:spPr>
            <a:xfrm>
              <a:off x="686219" y="3966241"/>
              <a:ext cx="1569124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23828" y="2091969"/>
            <a:ext cx="2298328" cy="798555"/>
            <a:chOff x="691542" y="3966241"/>
            <a:chExt cx="2298328" cy="798555"/>
          </a:xfrm>
        </p:grpSpPr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148B0CDC-F754-4157-965B-191109FFB0C7}"/>
                </a:ext>
              </a:extLst>
            </p:cNvPr>
            <p:cNvSpPr txBox="1">
              <a:spLocks/>
            </p:cNvSpPr>
            <p:nvPr/>
          </p:nvSpPr>
          <p:spPr>
            <a:xfrm>
              <a:off x="744094" y="4335511"/>
              <a:ext cx="2245776" cy="42928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78">
              <a:extLst>
                <a:ext uri="{FF2B5EF4-FFF2-40B4-BE49-F238E27FC236}">
                  <a16:creationId xmlns:a16="http://schemas.microsoft.com/office/drawing/2014/main" id="{D5115DAA-9056-4A57-8AC3-ED1050147BD2}"/>
                </a:ext>
              </a:extLst>
            </p:cNvPr>
            <p:cNvSpPr txBox="1"/>
            <p:nvPr/>
          </p:nvSpPr>
          <p:spPr>
            <a:xfrm>
              <a:off x="691542" y="3966241"/>
              <a:ext cx="1569124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29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3243501" y="4028089"/>
            <a:ext cx="57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RECOMMENDATIONS AND PAPER SUMMARY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05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3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19C36EA-6B2B-4E88-85AF-56EF11CAFEF0}"/>
              </a:ext>
            </a:extLst>
          </p:cNvPr>
          <p:cNvSpPr/>
          <p:nvPr/>
        </p:nvSpPr>
        <p:spPr>
          <a:xfrm flipH="1">
            <a:off x="4268424" y="4510020"/>
            <a:ext cx="3983707" cy="9643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F24915BF-5DCB-40D8-9331-82E04FE6E0D8}"/>
              </a:ext>
            </a:extLst>
          </p:cNvPr>
          <p:cNvSpPr/>
          <p:nvPr/>
        </p:nvSpPr>
        <p:spPr>
          <a:xfrm rot="3492391" flipH="1">
            <a:off x="5087882" y="3285869"/>
            <a:ext cx="3850364" cy="9643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16EA7B77-7BBA-410C-9E78-4F5884ABFBCF}"/>
              </a:ext>
            </a:extLst>
          </p:cNvPr>
          <p:cNvSpPr/>
          <p:nvPr/>
        </p:nvSpPr>
        <p:spPr>
          <a:xfrm rot="18107609">
            <a:off x="3574764" y="3285869"/>
            <a:ext cx="3850364" cy="964300"/>
          </a:xfrm>
          <a:prstGeom prst="roundRect">
            <a:avLst>
              <a:gd name="adj" fmla="val 50000"/>
            </a:avLst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C8989B2D-B793-4135-B987-528478D38AAB}"/>
              </a:ext>
            </a:extLst>
          </p:cNvPr>
          <p:cNvSpPr/>
          <p:nvPr/>
        </p:nvSpPr>
        <p:spPr>
          <a:xfrm flipH="1">
            <a:off x="4253588" y="4510020"/>
            <a:ext cx="2055107" cy="9643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71FBBC2B-820D-4B61-BF14-C2DC9F58BE27}"/>
              </a:ext>
            </a:extLst>
          </p:cNvPr>
          <p:cNvSpPr/>
          <p:nvPr/>
        </p:nvSpPr>
        <p:spPr>
          <a:xfrm>
            <a:off x="5861805" y="2150961"/>
            <a:ext cx="796943" cy="79694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3F997601-F8E9-408B-9E49-9A8CFC4EC6BE}"/>
              </a:ext>
            </a:extLst>
          </p:cNvPr>
          <p:cNvSpPr/>
          <p:nvPr/>
        </p:nvSpPr>
        <p:spPr>
          <a:xfrm>
            <a:off x="4356455" y="4593698"/>
            <a:ext cx="796943" cy="79694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Oval 15">
            <a:extLst>
              <a:ext uri="{FF2B5EF4-FFF2-40B4-BE49-F238E27FC236}">
                <a16:creationId xmlns:a16="http://schemas.microsoft.com/office/drawing/2014/main" id="{D44181D3-62C1-4605-97F2-BE22584417F0}"/>
              </a:ext>
            </a:extLst>
          </p:cNvPr>
          <p:cNvSpPr/>
          <p:nvPr/>
        </p:nvSpPr>
        <p:spPr>
          <a:xfrm>
            <a:off x="7379205" y="4595312"/>
            <a:ext cx="796943" cy="79694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id="{C58316F6-30E5-4CCA-946B-9C8747BFEBA1}"/>
              </a:ext>
            </a:extLst>
          </p:cNvPr>
          <p:cNvSpPr>
            <a:spLocks noEditPoints="1"/>
          </p:cNvSpPr>
          <p:nvPr/>
        </p:nvSpPr>
        <p:spPr bwMode="auto">
          <a:xfrm>
            <a:off x="6099281" y="2339131"/>
            <a:ext cx="321989" cy="42060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rgbClr val="0C2744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942FDCD8-FD5C-4A7A-B801-731509C7DF2E}"/>
              </a:ext>
            </a:extLst>
          </p:cNvPr>
          <p:cNvSpPr>
            <a:spLocks noEditPoints="1"/>
          </p:cNvSpPr>
          <p:nvPr/>
        </p:nvSpPr>
        <p:spPr bwMode="auto">
          <a:xfrm>
            <a:off x="4609025" y="4761745"/>
            <a:ext cx="291802" cy="460848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0C274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D1686BA0-5512-40DE-90E0-FE6C2558D4D3}"/>
              </a:ext>
            </a:extLst>
          </p:cNvPr>
          <p:cNvSpPr>
            <a:spLocks noEditPoints="1"/>
          </p:cNvSpPr>
          <p:nvPr/>
        </p:nvSpPr>
        <p:spPr bwMode="auto">
          <a:xfrm>
            <a:off x="7573414" y="4824214"/>
            <a:ext cx="408523" cy="350164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9A972C1-7320-4EAE-B5F4-4BBBE80A8148}"/>
              </a:ext>
            </a:extLst>
          </p:cNvPr>
          <p:cNvGrpSpPr/>
          <p:nvPr/>
        </p:nvGrpSpPr>
        <p:grpSpPr>
          <a:xfrm>
            <a:off x="1713775" y="1988326"/>
            <a:ext cx="3375808" cy="1009499"/>
            <a:chOff x="444527" y="1967769"/>
            <a:chExt cx="3375808" cy="100949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3D4FB6A-CF95-4553-8849-C25A68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292" y="1967769"/>
              <a:ext cx="2684043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r">
                <a:buNone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9EA362D-CF9E-46DB-AFA3-262A00E3F97B}"/>
                </a:ext>
              </a:extLst>
            </p:cNvPr>
            <p:cNvSpPr/>
            <p:nvPr/>
          </p:nvSpPr>
          <p:spPr>
            <a:xfrm>
              <a:off x="444527" y="2367870"/>
              <a:ext cx="3375808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A972C1-7320-4EAE-B5F4-4BBBE80A8148}"/>
              </a:ext>
            </a:extLst>
          </p:cNvPr>
          <p:cNvGrpSpPr/>
          <p:nvPr/>
        </p:nvGrpSpPr>
        <p:grpSpPr>
          <a:xfrm>
            <a:off x="762867" y="4593214"/>
            <a:ext cx="3375808" cy="1009499"/>
            <a:chOff x="444527" y="1967769"/>
            <a:chExt cx="3375808" cy="100949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3D4FB6A-CF95-4553-8849-C25A68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292" y="1967769"/>
              <a:ext cx="2684043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r">
                <a:buNone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9EA362D-CF9E-46DB-AFA3-262A00E3F97B}"/>
                </a:ext>
              </a:extLst>
            </p:cNvPr>
            <p:cNvSpPr/>
            <p:nvPr/>
          </p:nvSpPr>
          <p:spPr>
            <a:xfrm>
              <a:off x="444527" y="2367870"/>
              <a:ext cx="3375808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9A972C1-7320-4EAE-B5F4-4BBBE80A8148}"/>
              </a:ext>
            </a:extLst>
          </p:cNvPr>
          <p:cNvGrpSpPr/>
          <p:nvPr/>
        </p:nvGrpSpPr>
        <p:grpSpPr>
          <a:xfrm>
            <a:off x="6700389" y="2589901"/>
            <a:ext cx="4344681" cy="1009499"/>
            <a:chOff x="-524346" y="1967769"/>
            <a:chExt cx="4344681" cy="100949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3D4FB6A-CF95-4553-8849-C25A68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4346" y="1967769"/>
              <a:ext cx="2684043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r">
                <a:buNone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9EA362D-CF9E-46DB-AFA3-262A00E3F97B}"/>
                </a:ext>
              </a:extLst>
            </p:cNvPr>
            <p:cNvSpPr/>
            <p:nvPr/>
          </p:nvSpPr>
          <p:spPr>
            <a:xfrm>
              <a:off x="444527" y="2367870"/>
              <a:ext cx="3375808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60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9">
            <a:extLst>
              <a:ext uri="{FF2B5EF4-FFF2-40B4-BE49-F238E27FC236}">
                <a16:creationId xmlns:a16="http://schemas.microsoft.com/office/drawing/2014/main" id="{A5D39A1F-510F-4E83-B9CB-35914B60F007}"/>
              </a:ext>
            </a:extLst>
          </p:cNvPr>
          <p:cNvSpPr txBox="1"/>
          <p:nvPr/>
        </p:nvSpPr>
        <p:spPr>
          <a:xfrm>
            <a:off x="7964462" y="1804351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10" name="任意多边形 11">
            <a:extLst>
              <a:ext uri="{FF2B5EF4-FFF2-40B4-BE49-F238E27FC236}">
                <a16:creationId xmlns:a16="http://schemas.microsoft.com/office/drawing/2014/main" id="{5295D78F-E81B-4705-8782-E4AF381340FE}"/>
              </a:ext>
            </a:extLst>
          </p:cNvPr>
          <p:cNvSpPr/>
          <p:nvPr/>
        </p:nvSpPr>
        <p:spPr>
          <a:xfrm>
            <a:off x="3919520" y="1779249"/>
            <a:ext cx="3850349" cy="567270"/>
          </a:xfrm>
          <a:custGeom>
            <a:avLst/>
            <a:gdLst>
              <a:gd name="connsiteX0" fmla="*/ 0 w 3850349"/>
              <a:gd name="connsiteY0" fmla="*/ 0 h 567270"/>
              <a:gd name="connsiteX1" fmla="*/ 3566714 w 3850349"/>
              <a:gd name="connsiteY1" fmla="*/ 0 h 567270"/>
              <a:gd name="connsiteX2" fmla="*/ 3850349 w 3850349"/>
              <a:gd name="connsiteY2" fmla="*/ 283635 h 567270"/>
              <a:gd name="connsiteX3" fmla="*/ 3566714 w 3850349"/>
              <a:gd name="connsiteY3" fmla="*/ 567270 h 567270"/>
              <a:gd name="connsiteX4" fmla="*/ 592483 w 3850349"/>
              <a:gd name="connsiteY4" fmla="*/ 567270 h 567270"/>
              <a:gd name="connsiteX5" fmla="*/ 504765 w 3850349"/>
              <a:gd name="connsiteY5" fmla="*/ 449966 h 567270"/>
              <a:gd name="connsiteX6" fmla="*/ 28846 w 3850349"/>
              <a:gd name="connsiteY6" fmla="*/ 1752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0349" h="567270">
                <a:moveTo>
                  <a:pt x="0" y="0"/>
                </a:moveTo>
                <a:lnTo>
                  <a:pt x="3566714" y="0"/>
                </a:lnTo>
                <a:lnTo>
                  <a:pt x="3850349" y="283635"/>
                </a:lnTo>
                <a:lnTo>
                  <a:pt x="3566714" y="567270"/>
                </a:lnTo>
                <a:lnTo>
                  <a:pt x="592483" y="567270"/>
                </a:lnTo>
                <a:lnTo>
                  <a:pt x="504765" y="449966"/>
                </a:lnTo>
                <a:cubicBezTo>
                  <a:pt x="367864" y="284081"/>
                  <a:pt x="207536" y="138245"/>
                  <a:pt x="28846" y="17524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014E2F0A-7B51-4DA7-B987-66C2C10FAED8}"/>
              </a:ext>
            </a:extLst>
          </p:cNvPr>
          <p:cNvSpPr txBox="1"/>
          <p:nvPr/>
        </p:nvSpPr>
        <p:spPr>
          <a:xfrm>
            <a:off x="4987329" y="1908996"/>
            <a:ext cx="236689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3" name="任意多边形 14">
            <a:extLst>
              <a:ext uri="{FF2B5EF4-FFF2-40B4-BE49-F238E27FC236}">
                <a16:creationId xmlns:a16="http://schemas.microsoft.com/office/drawing/2014/main" id="{40B1256B-F0CC-44DD-9669-09F393530891}"/>
              </a:ext>
            </a:extLst>
          </p:cNvPr>
          <p:cNvSpPr/>
          <p:nvPr/>
        </p:nvSpPr>
        <p:spPr>
          <a:xfrm>
            <a:off x="4658281" y="2574586"/>
            <a:ext cx="3111587" cy="567270"/>
          </a:xfrm>
          <a:custGeom>
            <a:avLst/>
            <a:gdLst>
              <a:gd name="connsiteX0" fmla="*/ 0 w 3111586"/>
              <a:gd name="connsiteY0" fmla="*/ 0 h 567270"/>
              <a:gd name="connsiteX1" fmla="*/ 2827951 w 3111586"/>
              <a:gd name="connsiteY1" fmla="*/ 0 h 567270"/>
              <a:gd name="connsiteX2" fmla="*/ 3111586 w 3111586"/>
              <a:gd name="connsiteY2" fmla="*/ 283635 h 567270"/>
              <a:gd name="connsiteX3" fmla="*/ 2827951 w 3111586"/>
              <a:gd name="connsiteY3" fmla="*/ 567270 h 567270"/>
              <a:gd name="connsiteX4" fmla="*/ 216299 w 3111586"/>
              <a:gd name="connsiteY4" fmla="*/ 567270 h 567270"/>
              <a:gd name="connsiteX5" fmla="*/ 176658 w 3111586"/>
              <a:gd name="connsiteY5" fmla="*/ 413101 h 567270"/>
              <a:gd name="connsiteX6" fmla="*/ 7068 w 3111586"/>
              <a:gd name="connsiteY6" fmla="*/ 1163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6" h="567270">
                <a:moveTo>
                  <a:pt x="0" y="0"/>
                </a:moveTo>
                <a:lnTo>
                  <a:pt x="2827951" y="0"/>
                </a:lnTo>
                <a:lnTo>
                  <a:pt x="3111586" y="283635"/>
                </a:lnTo>
                <a:lnTo>
                  <a:pt x="2827951" y="567270"/>
                </a:lnTo>
                <a:lnTo>
                  <a:pt x="216299" y="567270"/>
                </a:lnTo>
                <a:lnTo>
                  <a:pt x="176658" y="413101"/>
                </a:lnTo>
                <a:cubicBezTo>
                  <a:pt x="133041" y="272869"/>
                  <a:pt x="76011" y="138546"/>
                  <a:pt x="7068" y="1163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4F09D275-BEDA-497A-A866-2882B0115F6D}"/>
              </a:ext>
            </a:extLst>
          </p:cNvPr>
          <p:cNvSpPr txBox="1"/>
          <p:nvPr/>
        </p:nvSpPr>
        <p:spPr>
          <a:xfrm>
            <a:off x="4987328" y="2704333"/>
            <a:ext cx="236689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7" name="任意多边形 17">
            <a:extLst>
              <a:ext uri="{FF2B5EF4-FFF2-40B4-BE49-F238E27FC236}">
                <a16:creationId xmlns:a16="http://schemas.microsoft.com/office/drawing/2014/main" id="{D2CB223E-221B-432F-A993-9A5737887CB8}"/>
              </a:ext>
            </a:extLst>
          </p:cNvPr>
          <p:cNvSpPr/>
          <p:nvPr/>
        </p:nvSpPr>
        <p:spPr>
          <a:xfrm>
            <a:off x="4915704" y="3369928"/>
            <a:ext cx="2854165" cy="567271"/>
          </a:xfrm>
          <a:custGeom>
            <a:avLst/>
            <a:gdLst>
              <a:gd name="connsiteX0" fmla="*/ 0 w 2854165"/>
              <a:gd name="connsiteY0" fmla="*/ 0 h 567270"/>
              <a:gd name="connsiteX1" fmla="*/ 2570530 w 2854165"/>
              <a:gd name="connsiteY1" fmla="*/ 0 h 567270"/>
              <a:gd name="connsiteX2" fmla="*/ 2854165 w 2854165"/>
              <a:gd name="connsiteY2" fmla="*/ 283635 h 567270"/>
              <a:gd name="connsiteX3" fmla="*/ 2570530 w 2854165"/>
              <a:gd name="connsiteY3" fmla="*/ 567270 h 567270"/>
              <a:gd name="connsiteX4" fmla="*/ 0 w 2854165"/>
              <a:gd name="connsiteY4" fmla="*/ 567270 h 567270"/>
              <a:gd name="connsiteX5" fmla="*/ 8346 w 2854165"/>
              <a:gd name="connsiteY5" fmla="*/ 512582 h 567270"/>
              <a:gd name="connsiteX6" fmla="*/ 19907 w 2854165"/>
              <a:gd name="connsiteY6" fmla="*/ 283636 h 567270"/>
              <a:gd name="connsiteX7" fmla="*/ 8346 w 2854165"/>
              <a:gd name="connsiteY7" fmla="*/ 54690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165" h="567270">
                <a:moveTo>
                  <a:pt x="0" y="0"/>
                </a:moveTo>
                <a:lnTo>
                  <a:pt x="2570530" y="0"/>
                </a:lnTo>
                <a:lnTo>
                  <a:pt x="2854165" y="283635"/>
                </a:lnTo>
                <a:lnTo>
                  <a:pt x="2570530" y="567270"/>
                </a:lnTo>
                <a:lnTo>
                  <a:pt x="0" y="567270"/>
                </a:lnTo>
                <a:lnTo>
                  <a:pt x="8346" y="512582"/>
                </a:lnTo>
                <a:cubicBezTo>
                  <a:pt x="15991" y="437306"/>
                  <a:pt x="19907" y="360929"/>
                  <a:pt x="19907" y="283636"/>
                </a:cubicBezTo>
                <a:cubicBezTo>
                  <a:pt x="19907" y="206344"/>
                  <a:pt x="15991" y="129966"/>
                  <a:pt x="8346" y="54690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BB26F0C7-A9F8-452F-A88D-CE956B101EF4}"/>
              </a:ext>
            </a:extLst>
          </p:cNvPr>
          <p:cNvSpPr txBox="1"/>
          <p:nvPr/>
        </p:nvSpPr>
        <p:spPr>
          <a:xfrm>
            <a:off x="5018647" y="3499675"/>
            <a:ext cx="230425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0" name="任意多边形 20">
            <a:extLst>
              <a:ext uri="{FF2B5EF4-FFF2-40B4-BE49-F238E27FC236}">
                <a16:creationId xmlns:a16="http://schemas.microsoft.com/office/drawing/2014/main" id="{03E57156-7E8E-44FD-9413-2BC46DE1A391}"/>
              </a:ext>
            </a:extLst>
          </p:cNvPr>
          <p:cNvSpPr/>
          <p:nvPr/>
        </p:nvSpPr>
        <p:spPr>
          <a:xfrm>
            <a:off x="4658284" y="4165257"/>
            <a:ext cx="3111584" cy="567270"/>
          </a:xfrm>
          <a:custGeom>
            <a:avLst/>
            <a:gdLst>
              <a:gd name="connsiteX0" fmla="*/ 216297 w 3111584"/>
              <a:gd name="connsiteY0" fmla="*/ 0 h 567270"/>
              <a:gd name="connsiteX1" fmla="*/ 2827949 w 3111584"/>
              <a:gd name="connsiteY1" fmla="*/ 0 h 567270"/>
              <a:gd name="connsiteX2" fmla="*/ 3111584 w 3111584"/>
              <a:gd name="connsiteY2" fmla="*/ 283635 h 567270"/>
              <a:gd name="connsiteX3" fmla="*/ 2827949 w 3111584"/>
              <a:gd name="connsiteY3" fmla="*/ 567270 h 567270"/>
              <a:gd name="connsiteX4" fmla="*/ 0 w 3111584"/>
              <a:gd name="connsiteY4" fmla="*/ 567270 h 567270"/>
              <a:gd name="connsiteX5" fmla="*/ 7066 w 3111584"/>
              <a:gd name="connsiteY5" fmla="*/ 555638 h 567270"/>
              <a:gd name="connsiteX6" fmla="*/ 176656 w 3111584"/>
              <a:gd name="connsiteY6" fmla="*/ 154171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4" h="567270">
                <a:moveTo>
                  <a:pt x="216297" y="0"/>
                </a:moveTo>
                <a:lnTo>
                  <a:pt x="2827949" y="0"/>
                </a:lnTo>
                <a:lnTo>
                  <a:pt x="3111584" y="283635"/>
                </a:lnTo>
                <a:lnTo>
                  <a:pt x="2827949" y="567270"/>
                </a:lnTo>
                <a:lnTo>
                  <a:pt x="0" y="567270"/>
                </a:lnTo>
                <a:lnTo>
                  <a:pt x="7066" y="555638"/>
                </a:lnTo>
                <a:cubicBezTo>
                  <a:pt x="76009" y="428726"/>
                  <a:pt x="133039" y="294403"/>
                  <a:pt x="176656" y="15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1" name="TextBox 30">
            <a:extLst>
              <a:ext uri="{FF2B5EF4-FFF2-40B4-BE49-F238E27FC236}">
                <a16:creationId xmlns:a16="http://schemas.microsoft.com/office/drawing/2014/main" id="{A80D8B2A-46DD-40E1-96BA-50412853BA55}"/>
              </a:ext>
            </a:extLst>
          </p:cNvPr>
          <p:cNvSpPr txBox="1"/>
          <p:nvPr/>
        </p:nvSpPr>
        <p:spPr>
          <a:xfrm>
            <a:off x="4987329" y="4295004"/>
            <a:ext cx="236689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3" name="任意多边形 23">
            <a:extLst>
              <a:ext uri="{FF2B5EF4-FFF2-40B4-BE49-F238E27FC236}">
                <a16:creationId xmlns:a16="http://schemas.microsoft.com/office/drawing/2014/main" id="{CE42564C-86B5-43C5-AA50-A869ECD76EFF}"/>
              </a:ext>
            </a:extLst>
          </p:cNvPr>
          <p:cNvSpPr/>
          <p:nvPr/>
        </p:nvSpPr>
        <p:spPr>
          <a:xfrm>
            <a:off x="3919520" y="4960596"/>
            <a:ext cx="3850349" cy="567270"/>
          </a:xfrm>
          <a:custGeom>
            <a:avLst/>
            <a:gdLst>
              <a:gd name="connsiteX0" fmla="*/ 592483 w 3850349"/>
              <a:gd name="connsiteY0" fmla="*/ 0 h 567270"/>
              <a:gd name="connsiteX1" fmla="*/ 3566714 w 3850349"/>
              <a:gd name="connsiteY1" fmla="*/ 0 h 567270"/>
              <a:gd name="connsiteX2" fmla="*/ 3850349 w 3850349"/>
              <a:gd name="connsiteY2" fmla="*/ 283635 h 567270"/>
              <a:gd name="connsiteX3" fmla="*/ 3566714 w 3850349"/>
              <a:gd name="connsiteY3" fmla="*/ 567270 h 567270"/>
              <a:gd name="connsiteX4" fmla="*/ 0 w 3850349"/>
              <a:gd name="connsiteY4" fmla="*/ 567270 h 567270"/>
              <a:gd name="connsiteX5" fmla="*/ 28846 w 3850349"/>
              <a:gd name="connsiteY5" fmla="*/ 549746 h 567270"/>
              <a:gd name="connsiteX6" fmla="*/ 504765 w 3850349"/>
              <a:gd name="connsiteY6" fmla="*/ 11730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0349" h="567270">
                <a:moveTo>
                  <a:pt x="592483" y="0"/>
                </a:moveTo>
                <a:lnTo>
                  <a:pt x="3566714" y="0"/>
                </a:lnTo>
                <a:lnTo>
                  <a:pt x="3850349" y="283635"/>
                </a:lnTo>
                <a:lnTo>
                  <a:pt x="3566714" y="567270"/>
                </a:lnTo>
                <a:lnTo>
                  <a:pt x="0" y="567270"/>
                </a:lnTo>
                <a:lnTo>
                  <a:pt x="28846" y="549746"/>
                </a:lnTo>
                <a:cubicBezTo>
                  <a:pt x="207536" y="429025"/>
                  <a:pt x="367864" y="283190"/>
                  <a:pt x="504765" y="117304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A9718FE6-C39E-40F3-B07D-4B028FCF7AFF}"/>
              </a:ext>
            </a:extLst>
          </p:cNvPr>
          <p:cNvSpPr txBox="1"/>
          <p:nvPr/>
        </p:nvSpPr>
        <p:spPr>
          <a:xfrm>
            <a:off x="4987329" y="5090343"/>
            <a:ext cx="236689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46576B6A-7B0C-41AF-9543-38DD8D126F97}"/>
              </a:ext>
            </a:extLst>
          </p:cNvPr>
          <p:cNvSpPr txBox="1"/>
          <p:nvPr/>
        </p:nvSpPr>
        <p:spPr>
          <a:xfrm>
            <a:off x="7964462" y="2599688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9D4ABF81-3E14-4D92-B44C-5EC6D99525C8}"/>
              </a:ext>
            </a:extLst>
          </p:cNvPr>
          <p:cNvSpPr txBox="1"/>
          <p:nvPr/>
        </p:nvSpPr>
        <p:spPr>
          <a:xfrm>
            <a:off x="7964462" y="3392401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506A97C1-0D0E-4990-9F52-9998E1CE42EB}"/>
              </a:ext>
            </a:extLst>
          </p:cNvPr>
          <p:cNvSpPr txBox="1"/>
          <p:nvPr/>
        </p:nvSpPr>
        <p:spPr>
          <a:xfrm>
            <a:off x="7964462" y="4190359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98C3F2A6-9BF9-4E34-9077-5D7CFF2713A8}"/>
              </a:ext>
            </a:extLst>
          </p:cNvPr>
          <p:cNvSpPr txBox="1"/>
          <p:nvPr/>
        </p:nvSpPr>
        <p:spPr>
          <a:xfrm>
            <a:off x="7964462" y="4985698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00ED77D-48BB-4962-8438-DB5A2E6F4958}"/>
              </a:ext>
            </a:extLst>
          </p:cNvPr>
          <p:cNvSpPr/>
          <p:nvPr/>
        </p:nvSpPr>
        <p:spPr>
          <a:xfrm>
            <a:off x="600070" y="1557231"/>
            <a:ext cx="4192664" cy="4192664"/>
          </a:xfrm>
          <a:prstGeom prst="ellipse">
            <a:avLst/>
          </a:pr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</a:p>
        </p:txBody>
      </p:sp>
    </p:spTree>
    <p:extLst>
      <p:ext uri="{BB962C8B-B14F-4D97-AF65-F5344CB8AC3E}">
        <p14:creationId xmlns:p14="http://schemas.microsoft.com/office/powerpoint/2010/main" val="155816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637">
            <a:extLst>
              <a:ext uri="{FF2B5EF4-FFF2-40B4-BE49-F238E27FC236}">
                <a16:creationId xmlns:a16="http://schemas.microsoft.com/office/drawing/2014/main" id="{6EDE0D66-02FB-4E7D-AA39-EC972C349715}"/>
              </a:ext>
            </a:extLst>
          </p:cNvPr>
          <p:cNvSpPr txBox="1"/>
          <p:nvPr/>
        </p:nvSpPr>
        <p:spPr>
          <a:xfrm>
            <a:off x="1961574" y="2967870"/>
            <a:ext cx="2986299" cy="5888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200" kern="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E2E0B4-FAA1-4EFD-A27F-296EB6791D54}"/>
              </a:ext>
            </a:extLst>
          </p:cNvPr>
          <p:cNvGrpSpPr/>
          <p:nvPr/>
        </p:nvGrpSpPr>
        <p:grpSpPr>
          <a:xfrm>
            <a:off x="4044161" y="1681785"/>
            <a:ext cx="4105423" cy="3515085"/>
            <a:chOff x="4044161" y="998879"/>
            <a:chExt cx="4105423" cy="3515085"/>
          </a:xfrm>
        </p:grpSpPr>
        <p:sp>
          <p:nvSpPr>
            <p:cNvPr id="15" name="Shape 620">
              <a:extLst>
                <a:ext uri="{FF2B5EF4-FFF2-40B4-BE49-F238E27FC236}">
                  <a16:creationId xmlns:a16="http://schemas.microsoft.com/office/drawing/2014/main" id="{678222BC-CE30-446D-BBF8-F8BCC450B4DF}"/>
                </a:ext>
              </a:extLst>
            </p:cNvPr>
            <p:cNvSpPr/>
            <p:nvPr/>
          </p:nvSpPr>
          <p:spPr>
            <a:xfrm>
              <a:off x="5327650" y="998879"/>
              <a:ext cx="1536701" cy="15367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</a:path>
              </a:pathLst>
            </a:custGeom>
            <a:solidFill>
              <a:srgbClr val="5465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 defTabSz="457200"/>
              <a:endParaRPr sz="1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Shape 621">
              <a:extLst>
                <a:ext uri="{FF2B5EF4-FFF2-40B4-BE49-F238E27FC236}">
                  <a16:creationId xmlns:a16="http://schemas.microsoft.com/office/drawing/2014/main" id="{03EEB070-07BD-4027-9BEC-D9C4602F17FC}"/>
                </a:ext>
              </a:extLst>
            </p:cNvPr>
            <p:cNvSpPr/>
            <p:nvPr/>
          </p:nvSpPr>
          <p:spPr>
            <a:xfrm>
              <a:off x="6477522" y="2977263"/>
              <a:ext cx="1536701" cy="15367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 defTabSz="457200"/>
              <a:endParaRPr sz="1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Shape 622">
              <a:extLst>
                <a:ext uri="{FF2B5EF4-FFF2-40B4-BE49-F238E27FC236}">
                  <a16:creationId xmlns:a16="http://schemas.microsoft.com/office/drawing/2014/main" id="{9731201C-28A1-4297-94F7-997B40E08F01}"/>
                </a:ext>
              </a:extLst>
            </p:cNvPr>
            <p:cNvSpPr/>
            <p:nvPr/>
          </p:nvSpPr>
          <p:spPr>
            <a:xfrm>
              <a:off x="4179523" y="2977263"/>
              <a:ext cx="1536701" cy="15367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</a:path>
              </a:pathLst>
            </a:cu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 defTabSz="457200"/>
              <a:endParaRPr sz="1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Shape 623">
              <a:extLst>
                <a:ext uri="{FF2B5EF4-FFF2-40B4-BE49-F238E27FC236}">
                  <a16:creationId xmlns:a16="http://schemas.microsoft.com/office/drawing/2014/main" id="{F98CCDCF-CB09-430A-8553-3B2A97A5C879}"/>
                </a:ext>
              </a:extLst>
            </p:cNvPr>
            <p:cNvGrpSpPr/>
            <p:nvPr/>
          </p:nvGrpSpPr>
          <p:grpSpPr>
            <a:xfrm>
              <a:off x="5227113" y="2552047"/>
              <a:ext cx="1737527" cy="1193566"/>
              <a:chOff x="0" y="0"/>
              <a:chExt cx="2871943" cy="1972835"/>
            </a:xfrm>
          </p:grpSpPr>
          <p:cxnSp>
            <p:nvCxnSpPr>
              <p:cNvPr id="11" name="Shape 624">
                <a:extLst>
                  <a:ext uri="{FF2B5EF4-FFF2-40B4-BE49-F238E27FC236}">
                    <a16:creationId xmlns:a16="http://schemas.microsoft.com/office/drawing/2014/main" id="{4AB8E3D2-D58D-4D3A-AFCE-E6BB487014DF}"/>
                  </a:ext>
                </a:extLst>
              </p:cNvPr>
              <p:cNvCxnSpPr/>
              <p:nvPr/>
            </p:nvCxnSpPr>
            <p:spPr>
              <a:xfrm rot="10800000" flipH="1">
                <a:off x="0" y="0"/>
                <a:ext cx="458943" cy="5318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7C7C5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2" name="Shape 625">
                <a:extLst>
                  <a:ext uri="{FF2B5EF4-FFF2-40B4-BE49-F238E27FC236}">
                    <a16:creationId xmlns:a16="http://schemas.microsoft.com/office/drawing/2014/main" id="{F45FFFA2-D64C-49A9-A5E2-7DA2D77E7721}"/>
                  </a:ext>
                </a:extLst>
              </p:cNvPr>
              <p:cNvCxnSpPr/>
              <p:nvPr/>
            </p:nvCxnSpPr>
            <p:spPr>
              <a:xfrm rot="10800000">
                <a:off x="2412999" y="0"/>
                <a:ext cx="458943" cy="53187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7C7C5"/>
                </a:solidFill>
                <a:prstDash val="solid"/>
                <a:miter/>
                <a:headEnd type="triangle" w="lg" len="lg"/>
                <a:tailEnd type="none" w="med" len="med"/>
              </a:ln>
            </p:spPr>
          </p:cxnSp>
          <p:cxnSp>
            <p:nvCxnSpPr>
              <p:cNvPr id="13" name="Shape 626">
                <a:extLst>
                  <a:ext uri="{FF2B5EF4-FFF2-40B4-BE49-F238E27FC236}">
                    <a16:creationId xmlns:a16="http://schemas.microsoft.com/office/drawing/2014/main" id="{8E5B9DF1-DD75-49AA-A626-F368EE4ED081}"/>
                  </a:ext>
                </a:extLst>
              </p:cNvPr>
              <p:cNvCxnSpPr/>
              <p:nvPr/>
            </p:nvCxnSpPr>
            <p:spPr>
              <a:xfrm flipH="1">
                <a:off x="1089605" y="1972833"/>
                <a:ext cx="6927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7C7C5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sp>
          <p:nvSpPr>
            <p:cNvPr id="30" name="Shape 640">
              <a:extLst>
                <a:ext uri="{FF2B5EF4-FFF2-40B4-BE49-F238E27FC236}">
                  <a16:creationId xmlns:a16="http://schemas.microsoft.com/office/drawing/2014/main" id="{7421901E-5C65-4269-8B15-6280D0AAE91B}"/>
                </a:ext>
              </a:extLst>
            </p:cNvPr>
            <p:cNvSpPr txBox="1"/>
            <p:nvPr/>
          </p:nvSpPr>
          <p:spPr>
            <a:xfrm>
              <a:off x="5192288" y="1257553"/>
              <a:ext cx="1807424" cy="1019353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输入</a:t>
              </a:r>
            </a:p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31" name="Shape 641">
              <a:extLst>
                <a:ext uri="{FF2B5EF4-FFF2-40B4-BE49-F238E27FC236}">
                  <a16:creationId xmlns:a16="http://schemas.microsoft.com/office/drawing/2014/main" id="{DB455BEA-F7FE-49CC-B496-1D2508B092FB}"/>
                </a:ext>
              </a:extLst>
            </p:cNvPr>
            <p:cNvSpPr txBox="1"/>
            <p:nvPr/>
          </p:nvSpPr>
          <p:spPr>
            <a:xfrm>
              <a:off x="6342160" y="3255486"/>
              <a:ext cx="1807424" cy="980254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输入</a:t>
              </a:r>
            </a:p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32" name="Shape 642">
              <a:extLst>
                <a:ext uri="{FF2B5EF4-FFF2-40B4-BE49-F238E27FC236}">
                  <a16:creationId xmlns:a16="http://schemas.microsoft.com/office/drawing/2014/main" id="{ED60CD8B-81EC-44CB-9998-97411D43B1AF}"/>
                </a:ext>
              </a:extLst>
            </p:cNvPr>
            <p:cNvSpPr txBox="1"/>
            <p:nvPr/>
          </p:nvSpPr>
          <p:spPr>
            <a:xfrm>
              <a:off x="4044161" y="3253707"/>
              <a:ext cx="1807424" cy="983812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输入</a:t>
              </a:r>
            </a:p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</a:p>
          </p:txBody>
        </p:sp>
      </p:grpSp>
      <p:sp>
        <p:nvSpPr>
          <p:cNvPr id="33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</a:p>
        </p:txBody>
      </p:sp>
      <p:sp>
        <p:nvSpPr>
          <p:cNvPr id="34" name="Shape 637">
            <a:extLst>
              <a:ext uri="{FF2B5EF4-FFF2-40B4-BE49-F238E27FC236}">
                <a16:creationId xmlns:a16="http://schemas.microsoft.com/office/drawing/2014/main" id="{6EDE0D66-02FB-4E7D-AA39-EC972C349715}"/>
              </a:ext>
            </a:extLst>
          </p:cNvPr>
          <p:cNvSpPr txBox="1"/>
          <p:nvPr/>
        </p:nvSpPr>
        <p:spPr>
          <a:xfrm>
            <a:off x="7244128" y="2967870"/>
            <a:ext cx="2986299" cy="5888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200" kern="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Shape 637">
            <a:extLst>
              <a:ext uri="{FF2B5EF4-FFF2-40B4-BE49-F238E27FC236}">
                <a16:creationId xmlns:a16="http://schemas.microsoft.com/office/drawing/2014/main" id="{6EDE0D66-02FB-4E7D-AA39-EC972C349715}"/>
              </a:ext>
            </a:extLst>
          </p:cNvPr>
          <p:cNvSpPr txBox="1"/>
          <p:nvPr/>
        </p:nvSpPr>
        <p:spPr>
          <a:xfrm>
            <a:off x="4602727" y="5282315"/>
            <a:ext cx="2986299" cy="5888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200" kern="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5009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70AEAF-CDA6-4832-B3C9-50DCA8B78324}"/>
              </a:ext>
            </a:extLst>
          </p:cNvPr>
          <p:cNvSpPr/>
          <p:nvPr/>
        </p:nvSpPr>
        <p:spPr>
          <a:xfrm>
            <a:off x="1979069" y="1597403"/>
            <a:ext cx="8313653" cy="4027508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EEC704-AF06-4624-A37D-9238720FCFC4}"/>
              </a:ext>
            </a:extLst>
          </p:cNvPr>
          <p:cNvSpPr/>
          <p:nvPr/>
        </p:nvSpPr>
        <p:spPr>
          <a:xfrm>
            <a:off x="1129862" y="2798590"/>
            <a:ext cx="1618623" cy="1625135"/>
          </a:xfrm>
          <a:prstGeom prst="ellips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C22EC0-B21F-4700-8EC5-96FA95FF48F3}"/>
              </a:ext>
            </a:extLst>
          </p:cNvPr>
          <p:cNvSpPr/>
          <p:nvPr/>
        </p:nvSpPr>
        <p:spPr>
          <a:xfrm>
            <a:off x="9443515" y="2798590"/>
            <a:ext cx="1618623" cy="16251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BFCEFA-0261-4D4A-B058-50DD2F23B26F}"/>
              </a:ext>
            </a:extLst>
          </p:cNvPr>
          <p:cNvSpPr/>
          <p:nvPr/>
        </p:nvSpPr>
        <p:spPr>
          <a:xfrm>
            <a:off x="5276104" y="2789472"/>
            <a:ext cx="1719584" cy="398126"/>
          </a:xfrm>
          <a:prstGeom prst="rect">
            <a:avLst/>
          </a:prstGeom>
        </p:spPr>
        <p:txBody>
          <a:bodyPr wrap="none" lIns="89477" tIns="44738" rIns="89477" bIns="44738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B314A7-C822-49D2-A6AD-592201A14E20}"/>
              </a:ext>
            </a:extLst>
          </p:cNvPr>
          <p:cNvSpPr/>
          <p:nvPr/>
        </p:nvSpPr>
        <p:spPr>
          <a:xfrm>
            <a:off x="5276104" y="4070436"/>
            <a:ext cx="1719584" cy="398126"/>
          </a:xfrm>
          <a:prstGeom prst="rect">
            <a:avLst/>
          </a:prstGeom>
        </p:spPr>
        <p:txBody>
          <a:bodyPr wrap="none" lIns="89477" tIns="44738" rIns="89477" bIns="44738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3" name="上箭头 8">
            <a:extLst>
              <a:ext uri="{FF2B5EF4-FFF2-40B4-BE49-F238E27FC236}">
                <a16:creationId xmlns:a16="http://schemas.microsoft.com/office/drawing/2014/main" id="{CF0F801A-15E4-4A16-8C11-7D06D0859CEF}"/>
              </a:ext>
            </a:extLst>
          </p:cNvPr>
          <p:cNvSpPr/>
          <p:nvPr/>
        </p:nvSpPr>
        <p:spPr>
          <a:xfrm>
            <a:off x="5396960" y="1981465"/>
            <a:ext cx="1477873" cy="706581"/>
          </a:xfrm>
          <a:prstGeom prst="upArrow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上箭头 9">
            <a:extLst>
              <a:ext uri="{FF2B5EF4-FFF2-40B4-BE49-F238E27FC236}">
                <a16:creationId xmlns:a16="http://schemas.microsoft.com/office/drawing/2014/main" id="{11BD4C5C-9EBB-4C93-8AC6-7619A9D17128}"/>
              </a:ext>
            </a:extLst>
          </p:cNvPr>
          <p:cNvSpPr/>
          <p:nvPr/>
        </p:nvSpPr>
        <p:spPr>
          <a:xfrm flipV="1">
            <a:off x="5396960" y="4565041"/>
            <a:ext cx="1477873" cy="706581"/>
          </a:xfrm>
          <a:prstGeom prst="upArrow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182B1D-B5B5-4027-AFCC-BB16F564FF00}"/>
              </a:ext>
            </a:extLst>
          </p:cNvPr>
          <p:cNvSpPr/>
          <p:nvPr/>
        </p:nvSpPr>
        <p:spPr>
          <a:xfrm>
            <a:off x="3919087" y="5412938"/>
            <a:ext cx="4433619" cy="423949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FF2B77-A5CD-45AD-AE60-D1465E71F32B}"/>
              </a:ext>
            </a:extLst>
          </p:cNvPr>
          <p:cNvSpPr/>
          <p:nvPr/>
        </p:nvSpPr>
        <p:spPr>
          <a:xfrm>
            <a:off x="3919087" y="1385429"/>
            <a:ext cx="4433619" cy="423949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8" name="五边形 2">
            <a:extLst>
              <a:ext uri="{FF2B5EF4-FFF2-40B4-BE49-F238E27FC236}">
                <a16:creationId xmlns:a16="http://schemas.microsoft.com/office/drawing/2014/main" id="{F6CB0441-A78A-4999-9547-E4B258E246CF}"/>
              </a:ext>
            </a:extLst>
          </p:cNvPr>
          <p:cNvSpPr/>
          <p:nvPr/>
        </p:nvSpPr>
        <p:spPr>
          <a:xfrm>
            <a:off x="3241729" y="3664152"/>
            <a:ext cx="5788335" cy="317962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五边形 2">
            <a:extLst>
              <a:ext uri="{FF2B5EF4-FFF2-40B4-BE49-F238E27FC236}">
                <a16:creationId xmlns:a16="http://schemas.microsoft.com/office/drawing/2014/main" id="{2E76567A-6293-4857-B248-51E5CDDF3508}"/>
              </a:ext>
            </a:extLst>
          </p:cNvPr>
          <p:cNvSpPr/>
          <p:nvPr/>
        </p:nvSpPr>
        <p:spPr>
          <a:xfrm flipH="1">
            <a:off x="3241729" y="3240203"/>
            <a:ext cx="5788335" cy="317962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</a:p>
        </p:txBody>
      </p:sp>
    </p:spTree>
    <p:extLst>
      <p:ext uri="{BB962C8B-B14F-4D97-AF65-F5344CB8AC3E}">
        <p14:creationId xmlns:p14="http://schemas.microsoft.com/office/powerpoint/2010/main" val="2520284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0800000">
            <a:off x="0" y="1712022"/>
            <a:ext cx="12192000" cy="4992507"/>
          </a:xfrm>
          <a:custGeom>
            <a:avLst/>
            <a:gdLst>
              <a:gd name="connsiteX0" fmla="*/ 0 w 12192000"/>
              <a:gd name="connsiteY0" fmla="*/ 0 h 4992507"/>
              <a:gd name="connsiteX1" fmla="*/ 78176 w 12192000"/>
              <a:gd name="connsiteY1" fmla="*/ 42383 h 4992507"/>
              <a:gd name="connsiteX2" fmla="*/ 6096000 w 12192000"/>
              <a:gd name="connsiteY2" fmla="*/ 1289864 h 4992507"/>
              <a:gd name="connsiteX3" fmla="*/ 12113824 w 12192000"/>
              <a:gd name="connsiteY3" fmla="*/ 42383 h 4992507"/>
              <a:gd name="connsiteX4" fmla="*/ 12192000 w 12192000"/>
              <a:gd name="connsiteY4" fmla="*/ 0 h 4992507"/>
              <a:gd name="connsiteX5" fmla="*/ 12192000 w 12192000"/>
              <a:gd name="connsiteY5" fmla="*/ 3703675 h 4992507"/>
              <a:gd name="connsiteX6" fmla="*/ 11974476 w 12192000"/>
              <a:gd name="connsiteY6" fmla="*/ 3814092 h 4992507"/>
              <a:gd name="connsiteX7" fmla="*/ 6096000 w 12192000"/>
              <a:gd name="connsiteY7" fmla="*/ 4992507 h 4992507"/>
              <a:gd name="connsiteX8" fmla="*/ 217524 w 12192000"/>
              <a:gd name="connsiteY8" fmla="*/ 3814092 h 4992507"/>
              <a:gd name="connsiteX9" fmla="*/ 0 w 12192000"/>
              <a:gd name="connsiteY9" fmla="*/ 3703675 h 4992507"/>
              <a:gd name="connsiteX10" fmla="*/ 0 w 12192000"/>
              <a:gd name="connsiteY10" fmla="*/ 0 h 49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992507">
                <a:moveTo>
                  <a:pt x="0" y="0"/>
                </a:moveTo>
                <a:lnTo>
                  <a:pt x="78176" y="42383"/>
                </a:lnTo>
                <a:cubicBezTo>
                  <a:pt x="1592273" y="810949"/>
                  <a:pt x="3728573" y="1289864"/>
                  <a:pt x="6096000" y="1289864"/>
                </a:cubicBezTo>
                <a:cubicBezTo>
                  <a:pt x="8463428" y="1289864"/>
                  <a:pt x="10599727" y="810949"/>
                  <a:pt x="12113824" y="42383"/>
                </a:cubicBezTo>
                <a:lnTo>
                  <a:pt x="12192000" y="0"/>
                </a:lnTo>
                <a:lnTo>
                  <a:pt x="12192000" y="3703675"/>
                </a:lnTo>
                <a:lnTo>
                  <a:pt x="11974476" y="3814092"/>
                </a:lnTo>
                <a:cubicBezTo>
                  <a:pt x="10470042" y="4542177"/>
                  <a:pt x="8391688" y="4992507"/>
                  <a:pt x="6096000" y="4992507"/>
                </a:cubicBezTo>
                <a:cubicBezTo>
                  <a:pt x="3800313" y="4992507"/>
                  <a:pt x="1721958" y="4542177"/>
                  <a:pt x="217524" y="3814092"/>
                </a:cubicBezTo>
                <a:lnTo>
                  <a:pt x="0" y="3703675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1080" y="2713536"/>
            <a:ext cx="756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感谢您的聆听</a:t>
            </a:r>
            <a:endParaRPr lang="zh-CN" sz="5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4872" y="3574793"/>
            <a:ext cx="5911018" cy="37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THANKS</a:t>
            </a:r>
            <a:endParaRPr lang="zh-CN" altLang="en-US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7294" y="448230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+mn-lt"/>
              </a:rPr>
              <a:t>LOGO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Microsoft Sans Serif" panose="020B0604020202020204" pitchFamily="34" charset="0"/>
              <a:ea typeface="阿里巴巴普惠体 H" panose="00020600040101010101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8862" y="4316621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答辩人：</a:t>
            </a:r>
            <a:r>
              <a:rPr lang="en-US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@51PPT</a:t>
            </a:r>
            <a:r>
              <a:rPr lang="zh-CN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模板网   专  业：信息与计算科学</a:t>
            </a:r>
          </a:p>
        </p:txBody>
      </p:sp>
    </p:spTree>
    <p:extLst>
      <p:ext uri="{BB962C8B-B14F-4D97-AF65-F5344CB8AC3E}">
        <p14:creationId xmlns:p14="http://schemas.microsoft.com/office/powerpoint/2010/main" val="86437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330367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Introduction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01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864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</a:t>
            </a:r>
            <a:r>
              <a:rPr lang="en-US" altLang="zh-CN" dirty="0">
                <a:hlinkClick r:id="rId2"/>
              </a:rPr>
              <a:t>www.51pptmoban.com</a:t>
            </a:r>
            <a:r>
              <a:rPr lang="en-US" altLang="zh-CN" dirty="0"/>
              <a:t>  </a:t>
            </a:r>
            <a:r>
              <a:rPr lang="zh-CN" altLang="en-US" dirty="0"/>
              <a:t>作品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仅供学习交流之用！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27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4128088"/>
            <a:ext cx="12192000" cy="2729912"/>
          </a:xfrm>
          <a:custGeom>
            <a:avLst/>
            <a:gdLst>
              <a:gd name="connsiteX0" fmla="*/ 6096000 w 12192000"/>
              <a:gd name="connsiteY0" fmla="*/ 0 h 2729912"/>
              <a:gd name="connsiteX1" fmla="*/ 11974476 w 12192000"/>
              <a:gd name="connsiteY1" fmla="*/ 1178415 h 2729912"/>
              <a:gd name="connsiteX2" fmla="*/ 12192000 w 12192000"/>
              <a:gd name="connsiteY2" fmla="*/ 1288832 h 2729912"/>
              <a:gd name="connsiteX3" fmla="*/ 12192000 w 12192000"/>
              <a:gd name="connsiteY3" fmla="*/ 2729912 h 2729912"/>
              <a:gd name="connsiteX4" fmla="*/ 0 w 12192000"/>
              <a:gd name="connsiteY4" fmla="*/ 2729912 h 2729912"/>
              <a:gd name="connsiteX5" fmla="*/ 0 w 12192000"/>
              <a:gd name="connsiteY5" fmla="*/ 1288832 h 2729912"/>
              <a:gd name="connsiteX6" fmla="*/ 217524 w 12192000"/>
              <a:gd name="connsiteY6" fmla="*/ 1178415 h 2729912"/>
              <a:gd name="connsiteX7" fmla="*/ 6096000 w 12192000"/>
              <a:gd name="connsiteY7" fmla="*/ 0 h 272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29912">
                <a:moveTo>
                  <a:pt x="6096000" y="0"/>
                </a:moveTo>
                <a:cubicBezTo>
                  <a:pt x="8391687" y="0"/>
                  <a:pt x="10470042" y="450330"/>
                  <a:pt x="11974476" y="1178415"/>
                </a:cubicBezTo>
                <a:lnTo>
                  <a:pt x="12192000" y="1288832"/>
                </a:lnTo>
                <a:lnTo>
                  <a:pt x="12192000" y="2729912"/>
                </a:lnTo>
                <a:lnTo>
                  <a:pt x="0" y="2729912"/>
                </a:lnTo>
                <a:lnTo>
                  <a:pt x="0" y="1288832"/>
                </a:lnTo>
                <a:lnTo>
                  <a:pt x="217524" y="1178415"/>
                </a:lnTo>
                <a:cubicBezTo>
                  <a:pt x="1721958" y="450330"/>
                  <a:pt x="3800312" y="0"/>
                  <a:pt x="6096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75859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   论</a:t>
            </a:r>
            <a:endParaRPr lang="en-US" altLang="zh-CN" sz="4400" b="1" dirty="0"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6537" y="2498648"/>
            <a:ext cx="10117656" cy="129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0" y="4616979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096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绪论</a:t>
            </a:r>
          </a:p>
        </p:txBody>
      </p:sp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204" y="1409355"/>
            <a:ext cx="3937124" cy="2672305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分钟之内。此处添加详细文本描述，建议与标题相关并符合整体语言风格，语言描述尽量简洁生动。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6290511" y="1371916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204880" y="3711951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AF2ABC-9EAF-4D38-A683-92FC0460B3E3}"/>
              </a:ext>
            </a:extLst>
          </p:cNvPr>
          <p:cNvSpPr/>
          <p:nvPr/>
        </p:nvSpPr>
        <p:spPr>
          <a:xfrm>
            <a:off x="1448972" y="5085162"/>
            <a:ext cx="9466311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... ...</a:t>
            </a:r>
            <a:r>
              <a:rPr lang="zh-CN" altLang="en-US" sz="14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400" kern="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08F4240-ADFF-4B6A-844D-F0E8B4876E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8972" y="1317327"/>
            <a:ext cx="4317402" cy="2867025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</p:spPr>
      </p:pic>
      <p:sp>
        <p:nvSpPr>
          <p:cNvPr id="5" name="对角圆角矩形 4"/>
          <p:cNvSpPr/>
          <p:nvPr/>
        </p:nvSpPr>
        <p:spPr>
          <a:xfrm>
            <a:off x="1998228" y="3875526"/>
            <a:ext cx="3204051" cy="638136"/>
          </a:xfrm>
          <a:prstGeom prst="round2Diag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164D2F8-3A71-40C7-9A20-CA16348A52A9}"/>
              </a:ext>
            </a:extLst>
          </p:cNvPr>
          <p:cNvGrpSpPr/>
          <p:nvPr/>
        </p:nvGrpSpPr>
        <p:grpSpPr>
          <a:xfrm>
            <a:off x="4782616" y="1427086"/>
            <a:ext cx="2626768" cy="5029981"/>
            <a:chOff x="5115992" y="1427086"/>
            <a:chExt cx="2626768" cy="5029981"/>
          </a:xfrm>
        </p:grpSpPr>
        <p:pic>
          <p:nvPicPr>
            <p:cNvPr id="30" name="图片 2">
              <a:extLst>
                <a:ext uri="{FF2B5EF4-FFF2-40B4-BE49-F238E27FC236}">
                  <a16:creationId xmlns:a16="http://schemas.microsoft.com/office/drawing/2014/main" id="{F8E55FC8-32C5-4DF7-9699-0FDA0B51D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016" r="16077"/>
            <a:stretch>
              <a:fillRect/>
            </a:stretch>
          </p:blipFill>
          <p:spPr>
            <a:xfrm>
              <a:off x="5115992" y="1427086"/>
              <a:ext cx="2626768" cy="5029981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A6E4CCA-A887-406B-889E-FA9D277B095C}"/>
                </a:ext>
              </a:extLst>
            </p:cNvPr>
            <p:cNvSpPr/>
            <p:nvPr/>
          </p:nvSpPr>
          <p:spPr>
            <a:xfrm>
              <a:off x="5363302" y="1997137"/>
              <a:ext cx="2161389" cy="3760305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-209550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Rectangle 7">
            <a:extLst>
              <a:ext uri="{FF2B5EF4-FFF2-40B4-BE49-F238E27FC236}">
                <a16:creationId xmlns:a16="http://schemas.microsoft.com/office/drawing/2014/main" id="{365109CB-07CD-49C7-ADB0-E4F6D7DAC15A}"/>
              </a:ext>
            </a:extLst>
          </p:cNvPr>
          <p:cNvSpPr/>
          <p:nvPr/>
        </p:nvSpPr>
        <p:spPr>
          <a:xfrm>
            <a:off x="707" y="5267872"/>
            <a:ext cx="12191293" cy="1590128"/>
          </a:xfrm>
          <a:prstGeom prst="rect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430" tIns="48216" rIns="96430" bIns="48216" rtlCol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CB588BF5-5587-4139-9451-E854048DA456}"/>
              </a:ext>
            </a:extLst>
          </p:cNvPr>
          <p:cNvSpPr/>
          <p:nvPr/>
        </p:nvSpPr>
        <p:spPr>
          <a:xfrm>
            <a:off x="1131661" y="5643044"/>
            <a:ext cx="9928678" cy="24231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... ...</a:t>
            </a:r>
            <a:endParaRPr lang="en-GB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0C9527-0A49-4CBF-A61F-F3DAD3CD7512}"/>
              </a:ext>
            </a:extLst>
          </p:cNvPr>
          <p:cNvGrpSpPr/>
          <p:nvPr/>
        </p:nvGrpSpPr>
        <p:grpSpPr>
          <a:xfrm>
            <a:off x="1061756" y="1805084"/>
            <a:ext cx="3336516" cy="2940994"/>
            <a:chOff x="963783" y="1805084"/>
            <a:chExt cx="3336516" cy="2940994"/>
          </a:xfrm>
        </p:grpSpPr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8079DBD-A0BD-4B41-8414-6B84A67431EC}"/>
                </a:ext>
              </a:extLst>
            </p:cNvPr>
            <p:cNvSpPr/>
            <p:nvPr/>
          </p:nvSpPr>
          <p:spPr>
            <a:xfrm>
              <a:off x="3423662" y="3616327"/>
              <a:ext cx="876637" cy="8766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7" name="Group 24">
              <a:extLst>
                <a:ext uri="{FF2B5EF4-FFF2-40B4-BE49-F238E27FC236}">
                  <a16:creationId xmlns:a16="http://schemas.microsoft.com/office/drawing/2014/main" id="{BD4B097A-B6B9-463A-9E97-607AFA7BD166}"/>
                </a:ext>
              </a:extLst>
            </p:cNvPr>
            <p:cNvGrpSpPr/>
            <p:nvPr/>
          </p:nvGrpSpPr>
          <p:grpSpPr>
            <a:xfrm>
              <a:off x="3735727" y="3851949"/>
              <a:ext cx="278100" cy="405390"/>
              <a:chOff x="3582988" y="3510757"/>
              <a:chExt cx="319088" cy="465138"/>
            </a:xfrm>
            <a:solidFill>
              <a:sysClr val="window" lastClr="FFFFFF"/>
            </a:solidFill>
          </p:grpSpPr>
          <p:sp>
            <p:nvSpPr>
              <p:cNvPr id="58" name="AutoShape 113">
                <a:extLst>
                  <a:ext uri="{FF2B5EF4-FFF2-40B4-BE49-F238E27FC236}">
                    <a16:creationId xmlns:a16="http://schemas.microsoft.com/office/drawing/2014/main" id="{E83569ED-ACB7-41F3-8CD3-E953EB6867FB}"/>
                  </a:ext>
                </a:extLst>
              </p:cNvPr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AutoShape 114">
                <a:extLst>
                  <a:ext uri="{FF2B5EF4-FFF2-40B4-BE49-F238E27FC236}">
                    <a16:creationId xmlns:a16="http://schemas.microsoft.com/office/drawing/2014/main" id="{137D8171-9479-4097-8DFC-9D6EBBC9E44F}"/>
                  </a:ext>
                </a:extLst>
              </p:cNvPr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BB38B40E-757B-4B85-8AA9-339FCB60A79B}"/>
                </a:ext>
              </a:extLst>
            </p:cNvPr>
            <p:cNvSpPr/>
            <p:nvPr/>
          </p:nvSpPr>
          <p:spPr>
            <a:xfrm>
              <a:off x="3423662" y="1822425"/>
              <a:ext cx="876637" cy="876637"/>
            </a:xfrm>
            <a:prstGeom prst="ellipse">
              <a:avLst/>
            </a:prstGeom>
            <a:solidFill>
              <a:srgbClr val="5465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8" name="Group 31">
              <a:extLst>
                <a:ext uri="{FF2B5EF4-FFF2-40B4-BE49-F238E27FC236}">
                  <a16:creationId xmlns:a16="http://schemas.microsoft.com/office/drawing/2014/main" id="{EA6F77F6-879D-466B-B86C-3F244679A179}"/>
                </a:ext>
              </a:extLst>
            </p:cNvPr>
            <p:cNvGrpSpPr/>
            <p:nvPr/>
          </p:nvGrpSpPr>
          <p:grpSpPr>
            <a:xfrm>
              <a:off x="3659631" y="2056009"/>
              <a:ext cx="404697" cy="404697"/>
              <a:chOff x="4439444" y="1652588"/>
              <a:chExt cx="464344" cy="464344"/>
            </a:xfrm>
            <a:solidFill>
              <a:sysClr val="window" lastClr="FFFFFF"/>
            </a:solidFill>
          </p:grpSpPr>
          <p:sp>
            <p:nvSpPr>
              <p:cNvPr id="69" name="AutoShape 136">
                <a:extLst>
                  <a:ext uri="{FF2B5EF4-FFF2-40B4-BE49-F238E27FC236}">
                    <a16:creationId xmlns:a16="http://schemas.microsoft.com/office/drawing/2014/main" id="{8C386592-6581-452E-9035-4F126660525F}"/>
                  </a:ext>
                </a:extLst>
              </p:cNvPr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AutoShape 137">
                <a:extLst>
                  <a:ext uri="{FF2B5EF4-FFF2-40B4-BE49-F238E27FC236}">
                    <a16:creationId xmlns:a16="http://schemas.microsoft.com/office/drawing/2014/main" id="{EC7E3707-1F41-47DA-8147-34093578CF4E}"/>
                  </a:ext>
                </a:extLst>
              </p:cNvPr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1" name="AutoShape 138">
                <a:extLst>
                  <a:ext uri="{FF2B5EF4-FFF2-40B4-BE49-F238E27FC236}">
                    <a16:creationId xmlns:a16="http://schemas.microsoft.com/office/drawing/2014/main" id="{BDD7FB19-36B6-4808-AD95-B224F64F483B}"/>
                  </a:ext>
                </a:extLst>
              </p:cNvPr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Text Placeholder 7">
              <a:extLst>
                <a:ext uri="{FF2B5EF4-FFF2-40B4-BE49-F238E27FC236}">
                  <a16:creationId xmlns:a16="http://schemas.microsoft.com/office/drawing/2014/main" id="{1C279CB5-BC7E-4533-BDB2-71BC610E1D0E}"/>
                </a:ext>
              </a:extLst>
            </p:cNvPr>
            <p:cNvSpPr txBox="1">
              <a:spLocks/>
            </p:cNvSpPr>
            <p:nvPr/>
          </p:nvSpPr>
          <p:spPr>
            <a:xfrm>
              <a:off x="1471843" y="1805084"/>
              <a:ext cx="1696868" cy="343043"/>
            </a:xfrm>
            <a:prstGeom prst="rect">
              <a:avLst/>
            </a:prstGeom>
          </p:spPr>
          <p:txBody>
            <a:bodyPr vert="horz" lIns="0" tIns="0" rIns="0" bIns="0" anchor="ctr">
              <a:spAutoFit/>
            </a:bodyPr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73" name="Text Placeholder 2">
              <a:extLst>
                <a:ext uri="{FF2B5EF4-FFF2-40B4-BE49-F238E27FC236}">
                  <a16:creationId xmlns:a16="http://schemas.microsoft.com/office/drawing/2014/main" id="{FEB70C97-78C1-43CF-971B-FC6DDAD13BFD}"/>
                </a:ext>
              </a:extLst>
            </p:cNvPr>
            <p:cNvSpPr txBox="1">
              <a:spLocks/>
            </p:cNvSpPr>
            <p:nvPr/>
          </p:nvSpPr>
          <p:spPr>
            <a:xfrm>
              <a:off x="963783" y="2183019"/>
              <a:ext cx="2204928" cy="757195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74" name="Text Placeholder 7">
              <a:extLst>
                <a:ext uri="{FF2B5EF4-FFF2-40B4-BE49-F238E27FC236}">
                  <a16:creationId xmlns:a16="http://schemas.microsoft.com/office/drawing/2014/main" id="{1DBF780C-77ED-4480-B4B9-BBE6775A9291}"/>
                </a:ext>
              </a:extLst>
            </p:cNvPr>
            <p:cNvSpPr txBox="1">
              <a:spLocks/>
            </p:cNvSpPr>
            <p:nvPr/>
          </p:nvSpPr>
          <p:spPr>
            <a:xfrm>
              <a:off x="1471843" y="3592545"/>
              <a:ext cx="1696868" cy="343043"/>
            </a:xfrm>
            <a:prstGeom prst="rect">
              <a:avLst/>
            </a:prstGeom>
          </p:spPr>
          <p:txBody>
            <a:bodyPr vert="horz" lIns="0" tIns="0" rIns="0" bIns="0" anchor="ctr">
              <a:spAutoFit/>
            </a:bodyPr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75" name="Text Placeholder 2">
              <a:extLst>
                <a:ext uri="{FF2B5EF4-FFF2-40B4-BE49-F238E27FC236}">
                  <a16:creationId xmlns:a16="http://schemas.microsoft.com/office/drawing/2014/main" id="{EA912E06-5C4C-46C8-8D92-EE9F775ACAFD}"/>
                </a:ext>
              </a:extLst>
            </p:cNvPr>
            <p:cNvSpPr txBox="1">
              <a:spLocks/>
            </p:cNvSpPr>
            <p:nvPr/>
          </p:nvSpPr>
          <p:spPr>
            <a:xfrm>
              <a:off x="963783" y="3970481"/>
              <a:ext cx="2204928" cy="775597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A64342-DD32-4817-BEDE-A27A6459D4AD}"/>
              </a:ext>
            </a:extLst>
          </p:cNvPr>
          <p:cNvGrpSpPr/>
          <p:nvPr/>
        </p:nvGrpSpPr>
        <p:grpSpPr>
          <a:xfrm>
            <a:off x="7825400" y="1805084"/>
            <a:ext cx="3232419" cy="2940994"/>
            <a:chOff x="8558456" y="1805084"/>
            <a:chExt cx="3232419" cy="2940994"/>
          </a:xfrm>
        </p:grpSpPr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04B98F3E-EE3C-4C46-B0C9-CF7CFF7D53DD}"/>
                </a:ext>
              </a:extLst>
            </p:cNvPr>
            <p:cNvSpPr/>
            <p:nvPr/>
          </p:nvSpPr>
          <p:spPr>
            <a:xfrm>
              <a:off x="8559182" y="1822425"/>
              <a:ext cx="876637" cy="876637"/>
            </a:xfrm>
            <a:prstGeom prst="ellipse">
              <a:avLst/>
            </a:prstGeom>
            <a:solidFill>
              <a:srgbClr val="5465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Group 14">
              <a:extLst>
                <a:ext uri="{FF2B5EF4-FFF2-40B4-BE49-F238E27FC236}">
                  <a16:creationId xmlns:a16="http://schemas.microsoft.com/office/drawing/2014/main" id="{1797487E-2B1A-4B35-955F-C564A9E56F54}"/>
                </a:ext>
              </a:extLst>
            </p:cNvPr>
            <p:cNvGrpSpPr/>
            <p:nvPr/>
          </p:nvGrpSpPr>
          <p:grpSpPr>
            <a:xfrm>
              <a:off x="8794425" y="2058048"/>
              <a:ext cx="404697" cy="405390"/>
              <a:chOff x="9145588" y="4435475"/>
              <a:chExt cx="464344" cy="465138"/>
            </a:xfrm>
            <a:solidFill>
              <a:sysClr val="window" lastClr="FFFFFF"/>
            </a:solidFill>
          </p:grpSpPr>
          <p:sp>
            <p:nvSpPr>
              <p:cNvPr id="46" name="AutoShape 7">
                <a:extLst>
                  <a:ext uri="{FF2B5EF4-FFF2-40B4-BE49-F238E27FC236}">
                    <a16:creationId xmlns:a16="http://schemas.microsoft.com/office/drawing/2014/main" id="{C4CD98E9-5C24-4530-ABA4-11D6E29E2597}"/>
                  </a:ext>
                </a:extLst>
              </p:cNvPr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AutoShape 8">
                <a:extLst>
                  <a:ext uri="{FF2B5EF4-FFF2-40B4-BE49-F238E27FC236}">
                    <a16:creationId xmlns:a16="http://schemas.microsoft.com/office/drawing/2014/main" id="{EE368FCB-4624-4981-B844-F558F05BC546}"/>
                  </a:ext>
                </a:extLst>
              </p:cNvPr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AutoShape 9">
                <a:extLst>
                  <a:ext uri="{FF2B5EF4-FFF2-40B4-BE49-F238E27FC236}">
                    <a16:creationId xmlns:a16="http://schemas.microsoft.com/office/drawing/2014/main" id="{BB48B1CB-3E91-447A-8D1E-D3AF86763573}"/>
                  </a:ext>
                </a:extLst>
              </p:cNvPr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AutoShape 10">
                <a:extLst>
                  <a:ext uri="{FF2B5EF4-FFF2-40B4-BE49-F238E27FC236}">
                    <a16:creationId xmlns:a16="http://schemas.microsoft.com/office/drawing/2014/main" id="{66CAC15A-92CA-46B2-B5C6-D1D9D7900004}"/>
                  </a:ext>
                </a:extLst>
              </p:cNvPr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AutoShape 11">
                <a:extLst>
                  <a:ext uri="{FF2B5EF4-FFF2-40B4-BE49-F238E27FC236}">
                    <a16:creationId xmlns:a16="http://schemas.microsoft.com/office/drawing/2014/main" id="{ABD58898-7C1E-4249-B48E-CF16BB975686}"/>
                  </a:ext>
                </a:extLst>
              </p:cNvPr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AutoShape 12">
                <a:extLst>
                  <a:ext uri="{FF2B5EF4-FFF2-40B4-BE49-F238E27FC236}">
                    <a16:creationId xmlns:a16="http://schemas.microsoft.com/office/drawing/2014/main" id="{3CB68EC6-1E22-4FEA-A639-99F933D9AC17}"/>
                  </a:ext>
                </a:extLst>
              </p:cNvPr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AutoShape 13">
                <a:extLst>
                  <a:ext uri="{FF2B5EF4-FFF2-40B4-BE49-F238E27FC236}">
                    <a16:creationId xmlns:a16="http://schemas.microsoft.com/office/drawing/2014/main" id="{5E761B65-80C5-489F-9BBB-AED69CF5F601}"/>
                  </a:ext>
                </a:extLst>
              </p:cNvPr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AutoShape 14">
                <a:extLst>
                  <a:ext uri="{FF2B5EF4-FFF2-40B4-BE49-F238E27FC236}">
                    <a16:creationId xmlns:a16="http://schemas.microsoft.com/office/drawing/2014/main" id="{F75F0246-6EFF-4143-965D-CE40E6FFE439}"/>
                  </a:ext>
                </a:extLst>
              </p:cNvPr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AutoShape 15">
                <a:extLst>
                  <a:ext uri="{FF2B5EF4-FFF2-40B4-BE49-F238E27FC236}">
                    <a16:creationId xmlns:a16="http://schemas.microsoft.com/office/drawing/2014/main" id="{7F3EAE9A-9EDC-49EB-B00D-443AD1905056}"/>
                  </a:ext>
                </a:extLst>
              </p:cNvPr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Group 42">
              <a:extLst>
                <a:ext uri="{FF2B5EF4-FFF2-40B4-BE49-F238E27FC236}">
                  <a16:creationId xmlns:a16="http://schemas.microsoft.com/office/drawing/2014/main" id="{0B6B1BF1-8BA2-45A9-B007-AF743D840FCC}"/>
                </a:ext>
              </a:extLst>
            </p:cNvPr>
            <p:cNvGrpSpPr/>
            <p:nvPr/>
          </p:nvGrpSpPr>
          <p:grpSpPr>
            <a:xfrm>
              <a:off x="8558456" y="3616327"/>
              <a:ext cx="876637" cy="876637"/>
              <a:chOff x="8114903" y="3428999"/>
              <a:chExt cx="831273" cy="831273"/>
            </a:xfrm>
            <a:solidFill>
              <a:sysClr val="window" lastClr="FFFFFF"/>
            </a:solidFill>
          </p:grpSpPr>
          <p:sp>
            <p:nvSpPr>
              <p:cNvPr id="61" name="Oval 13">
                <a:extLst>
                  <a:ext uri="{FF2B5EF4-FFF2-40B4-BE49-F238E27FC236}">
                    <a16:creationId xmlns:a16="http://schemas.microsoft.com/office/drawing/2014/main" id="{E22BB5AB-CBAB-49D7-8201-499A640641DF}"/>
                  </a:ext>
                </a:extLst>
              </p:cNvPr>
              <p:cNvSpPr/>
              <p:nvPr/>
            </p:nvSpPr>
            <p:spPr>
              <a:xfrm>
                <a:off x="8114903" y="3428999"/>
                <a:ext cx="831273" cy="8312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62" name="Group 27">
                <a:extLst>
                  <a:ext uri="{FF2B5EF4-FFF2-40B4-BE49-F238E27FC236}">
                    <a16:creationId xmlns:a16="http://schemas.microsoft.com/office/drawing/2014/main" id="{E64C1E3C-9957-4E35-8675-007F36362B74}"/>
                  </a:ext>
                </a:extLst>
              </p:cNvPr>
              <p:cNvGrpSpPr/>
              <p:nvPr/>
            </p:nvGrpSpPr>
            <p:grpSpPr>
              <a:xfrm>
                <a:off x="8337871" y="3678854"/>
                <a:ext cx="384412" cy="323405"/>
                <a:chOff x="5368132" y="2625725"/>
                <a:chExt cx="465138" cy="391319"/>
              </a:xfrm>
              <a:grpFill/>
            </p:grpSpPr>
            <p:sp>
              <p:nvSpPr>
                <p:cNvPr id="63" name="AutoShape 120">
                  <a:extLst>
                    <a:ext uri="{FF2B5EF4-FFF2-40B4-BE49-F238E27FC236}">
                      <a16:creationId xmlns:a16="http://schemas.microsoft.com/office/drawing/2014/main" id="{CBE4269E-53C2-426D-8D15-A17F11640433}"/>
                    </a:ext>
                  </a:extLst>
                </p:cNvPr>
                <p:cNvSpPr/>
                <p:nvPr/>
              </p:nvSpPr>
              <p:spPr bwMode="auto">
                <a:xfrm>
                  <a:off x="5484813" y="272732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 w="12700">
                  <a:noFill/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6787" tIns="26787" rIns="26787" bIns="26787" anchor="ctr"/>
                <a:lstStyle/>
                <a:p>
                  <a:pPr marL="0" marR="0" lvl="0" indent="0" algn="ctr" defTabSz="241060" eaLnBrk="1" fontAlgn="base" latinLnBrk="0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47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AutoShape 121">
                  <a:extLst>
                    <a:ext uri="{FF2B5EF4-FFF2-40B4-BE49-F238E27FC236}">
                      <a16:creationId xmlns:a16="http://schemas.microsoft.com/office/drawing/2014/main" id="{EE4DAEB2-995C-4507-B6F1-3A07F2477C31}"/>
                    </a:ext>
                  </a:extLst>
                </p:cNvPr>
                <p:cNvSpPr/>
                <p:nvPr/>
              </p:nvSpPr>
              <p:spPr bwMode="auto">
                <a:xfrm>
                  <a:off x="5542757" y="278526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 w="12700">
                  <a:noFill/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6787" tIns="26787" rIns="26787" bIns="26787" anchor="ctr"/>
                <a:lstStyle/>
                <a:p>
                  <a:pPr marL="0" marR="0" lvl="0" indent="0" algn="ctr" defTabSz="241060" eaLnBrk="1" fontAlgn="base" latinLnBrk="0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47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AutoShape 122">
                  <a:extLst>
                    <a:ext uri="{FF2B5EF4-FFF2-40B4-BE49-F238E27FC236}">
                      <a16:creationId xmlns:a16="http://schemas.microsoft.com/office/drawing/2014/main" id="{34241967-60E6-4FAF-9299-CD6469C99954}"/>
                    </a:ext>
                  </a:extLst>
                </p:cNvPr>
                <p:cNvSpPr/>
                <p:nvPr/>
              </p:nvSpPr>
              <p:spPr bwMode="auto">
                <a:xfrm>
                  <a:off x="5368132" y="262572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 w="12700">
                  <a:noFill/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6787" tIns="26787" rIns="26787" bIns="26787" anchor="ctr"/>
                <a:lstStyle/>
                <a:p>
                  <a:pPr marL="0" marR="0" lvl="0" indent="0" algn="ctr" defTabSz="241060" eaLnBrk="1" fontAlgn="base" latinLnBrk="0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47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6" name="Text Placeholder 7">
              <a:extLst>
                <a:ext uri="{FF2B5EF4-FFF2-40B4-BE49-F238E27FC236}">
                  <a16:creationId xmlns:a16="http://schemas.microsoft.com/office/drawing/2014/main" id="{3227A16F-82E8-4DED-A771-19A6045EB116}"/>
                </a:ext>
              </a:extLst>
            </p:cNvPr>
            <p:cNvSpPr txBox="1">
              <a:spLocks/>
            </p:cNvSpPr>
            <p:nvPr/>
          </p:nvSpPr>
          <p:spPr>
            <a:xfrm>
              <a:off x="9585947" y="1805084"/>
              <a:ext cx="1696868" cy="343043"/>
            </a:xfrm>
            <a:prstGeom prst="rect">
              <a:avLst/>
            </a:prstGeom>
          </p:spPr>
          <p:txBody>
            <a:bodyPr vert="horz" lIns="0" tIns="0" rIns="0" bIns="0" anchor="ctr">
              <a:spAutoFit/>
            </a:bodyPr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77" name="Text Placeholder 2">
              <a:extLst>
                <a:ext uri="{FF2B5EF4-FFF2-40B4-BE49-F238E27FC236}">
                  <a16:creationId xmlns:a16="http://schemas.microsoft.com/office/drawing/2014/main" id="{B3E35D27-2FBE-4F4D-9B1D-44493A51F1D3}"/>
                </a:ext>
              </a:extLst>
            </p:cNvPr>
            <p:cNvSpPr txBox="1">
              <a:spLocks/>
            </p:cNvSpPr>
            <p:nvPr/>
          </p:nvSpPr>
          <p:spPr>
            <a:xfrm>
              <a:off x="9585947" y="2183019"/>
              <a:ext cx="2204928" cy="775597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78" name="Text Placeholder 7">
              <a:extLst>
                <a:ext uri="{FF2B5EF4-FFF2-40B4-BE49-F238E27FC236}">
                  <a16:creationId xmlns:a16="http://schemas.microsoft.com/office/drawing/2014/main" id="{5CD2ADA7-D057-4C7A-B315-52078838E962}"/>
                </a:ext>
              </a:extLst>
            </p:cNvPr>
            <p:cNvSpPr txBox="1">
              <a:spLocks/>
            </p:cNvSpPr>
            <p:nvPr/>
          </p:nvSpPr>
          <p:spPr>
            <a:xfrm>
              <a:off x="9585947" y="3592545"/>
              <a:ext cx="1696868" cy="343043"/>
            </a:xfrm>
            <a:prstGeom prst="rect">
              <a:avLst/>
            </a:prstGeom>
          </p:spPr>
          <p:txBody>
            <a:bodyPr vert="horz" lIns="0" tIns="0" rIns="0" bIns="0" anchor="ctr">
              <a:spAutoFit/>
            </a:bodyPr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79" name="Text Placeholder 2">
              <a:extLst>
                <a:ext uri="{FF2B5EF4-FFF2-40B4-BE49-F238E27FC236}">
                  <a16:creationId xmlns:a16="http://schemas.microsoft.com/office/drawing/2014/main" id="{FDAB8808-EF0F-4D10-A9E1-862BDA8ED2E6}"/>
                </a:ext>
              </a:extLst>
            </p:cNvPr>
            <p:cNvSpPr txBox="1">
              <a:spLocks/>
            </p:cNvSpPr>
            <p:nvPr/>
          </p:nvSpPr>
          <p:spPr>
            <a:xfrm>
              <a:off x="9585947" y="3970481"/>
              <a:ext cx="2204928" cy="775597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……</a:t>
              </a:r>
            </a:p>
          </p:txBody>
        </p:sp>
      </p:grpSp>
      <p:sp>
        <p:nvSpPr>
          <p:cNvPr id="5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211746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4">
            <a:extLst>
              <a:ext uri="{FF2B5EF4-FFF2-40B4-BE49-F238E27FC236}">
                <a16:creationId xmlns:a16="http://schemas.microsoft.com/office/drawing/2014/main" id="{6CC98275-DD09-4397-A31B-E80B87722BEF}"/>
              </a:ext>
            </a:extLst>
          </p:cNvPr>
          <p:cNvSpPr/>
          <p:nvPr/>
        </p:nvSpPr>
        <p:spPr>
          <a:xfrm>
            <a:off x="0" y="2060439"/>
            <a:ext cx="4025609" cy="832780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009BF16A-7410-43C4-AF09-A30CD59E37C3}"/>
              </a:ext>
            </a:extLst>
          </p:cNvPr>
          <p:cNvSpPr/>
          <p:nvPr/>
        </p:nvSpPr>
        <p:spPr>
          <a:xfrm>
            <a:off x="0" y="2893219"/>
            <a:ext cx="4025609" cy="832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1" name="Rectangle 66">
            <a:extLst>
              <a:ext uri="{FF2B5EF4-FFF2-40B4-BE49-F238E27FC236}">
                <a16:creationId xmlns:a16="http://schemas.microsoft.com/office/drawing/2014/main" id="{24A7795F-ED1F-49D5-82CF-4435B141F383}"/>
              </a:ext>
            </a:extLst>
          </p:cNvPr>
          <p:cNvSpPr/>
          <p:nvPr/>
        </p:nvSpPr>
        <p:spPr>
          <a:xfrm>
            <a:off x="0" y="3725999"/>
            <a:ext cx="4025609" cy="832780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2" name="Rectangle 69">
            <a:extLst>
              <a:ext uri="{FF2B5EF4-FFF2-40B4-BE49-F238E27FC236}">
                <a16:creationId xmlns:a16="http://schemas.microsoft.com/office/drawing/2014/main" id="{1EAF580F-383D-425E-93D9-50696C74E15A}"/>
              </a:ext>
            </a:extLst>
          </p:cNvPr>
          <p:cNvSpPr/>
          <p:nvPr/>
        </p:nvSpPr>
        <p:spPr>
          <a:xfrm>
            <a:off x="0" y="4558778"/>
            <a:ext cx="4025609" cy="832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4" name="Rectangle 72">
            <a:extLst>
              <a:ext uri="{FF2B5EF4-FFF2-40B4-BE49-F238E27FC236}">
                <a16:creationId xmlns:a16="http://schemas.microsoft.com/office/drawing/2014/main" id="{B03BD497-460D-4621-B570-280BE42B3081}"/>
              </a:ext>
            </a:extLst>
          </p:cNvPr>
          <p:cNvSpPr/>
          <p:nvPr/>
        </p:nvSpPr>
        <p:spPr>
          <a:xfrm>
            <a:off x="4014419" y="2060440"/>
            <a:ext cx="2325275" cy="832780"/>
          </a:xfrm>
          <a:prstGeom prst="homePlat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:a16="http://schemas.microsoft.com/office/drawing/2014/main" id="{E42D2D9F-AF75-4C26-9CA4-7EE1E5D7691C}"/>
              </a:ext>
            </a:extLst>
          </p:cNvPr>
          <p:cNvSpPr/>
          <p:nvPr/>
        </p:nvSpPr>
        <p:spPr>
          <a:xfrm>
            <a:off x="4014420" y="2893220"/>
            <a:ext cx="2325275" cy="83278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6" name="Rectangle 77">
            <a:extLst>
              <a:ext uri="{FF2B5EF4-FFF2-40B4-BE49-F238E27FC236}">
                <a16:creationId xmlns:a16="http://schemas.microsoft.com/office/drawing/2014/main" id="{36813623-98A7-4B98-8FE1-D7E5DB8C8917}"/>
              </a:ext>
            </a:extLst>
          </p:cNvPr>
          <p:cNvSpPr/>
          <p:nvPr/>
        </p:nvSpPr>
        <p:spPr>
          <a:xfrm>
            <a:off x="4014420" y="3726001"/>
            <a:ext cx="2325275" cy="832780"/>
          </a:xfrm>
          <a:prstGeom prst="homePlat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7" name="Rectangle 78">
            <a:extLst>
              <a:ext uri="{FF2B5EF4-FFF2-40B4-BE49-F238E27FC236}">
                <a16:creationId xmlns:a16="http://schemas.microsoft.com/office/drawing/2014/main" id="{06AAFB0A-6332-4747-AEA9-8FDA1BE5B662}"/>
              </a:ext>
            </a:extLst>
          </p:cNvPr>
          <p:cNvSpPr/>
          <p:nvPr/>
        </p:nvSpPr>
        <p:spPr>
          <a:xfrm>
            <a:off x="4014420" y="4564163"/>
            <a:ext cx="2325275" cy="83278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B41971-AFA9-47DD-BEA5-FAFAA8B591E7}"/>
              </a:ext>
            </a:extLst>
          </p:cNvPr>
          <p:cNvGrpSpPr/>
          <p:nvPr/>
        </p:nvGrpSpPr>
        <p:grpSpPr>
          <a:xfrm>
            <a:off x="6599904" y="2117157"/>
            <a:ext cx="4905332" cy="691839"/>
            <a:chOff x="6599903" y="2236377"/>
            <a:chExt cx="4629571" cy="691839"/>
          </a:xfrm>
        </p:grpSpPr>
        <p:sp>
          <p:nvSpPr>
            <p:cNvPr id="54" name="TextBox 59">
              <a:extLst>
                <a:ext uri="{FF2B5EF4-FFF2-40B4-BE49-F238E27FC236}">
                  <a16:creationId xmlns:a16="http://schemas.microsoft.com/office/drawing/2014/main" id="{3496252C-3B3C-409F-9269-48A2F8E89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903" y="2236377"/>
              <a:ext cx="2625072" cy="397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2000" b="1" kern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B8011E6-B234-419D-A476-6602334D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904" y="2636478"/>
              <a:ext cx="4629570" cy="2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539E19-CC26-4522-87DC-036E8086A94A}"/>
              </a:ext>
            </a:extLst>
          </p:cNvPr>
          <p:cNvGrpSpPr/>
          <p:nvPr/>
        </p:nvGrpSpPr>
        <p:grpSpPr>
          <a:xfrm>
            <a:off x="1876913" y="1421234"/>
            <a:ext cx="2408904" cy="4612794"/>
            <a:chOff x="5115992" y="1427086"/>
            <a:chExt cx="2626768" cy="5029981"/>
          </a:xfrm>
        </p:grpSpPr>
        <p:pic>
          <p:nvPicPr>
            <p:cNvPr id="63" name="图片 2">
              <a:extLst>
                <a:ext uri="{FF2B5EF4-FFF2-40B4-BE49-F238E27FC236}">
                  <a16:creationId xmlns:a16="http://schemas.microsoft.com/office/drawing/2014/main" id="{1D846CE5-7430-4103-B1E1-79B2E59DE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016" r="16077"/>
            <a:stretch>
              <a:fillRect/>
            </a:stretch>
          </p:blipFill>
          <p:spPr>
            <a:xfrm>
              <a:off x="5115992" y="1427086"/>
              <a:ext cx="2626768" cy="5029981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7BFD21B-7DB7-4D3E-BB96-8F7B4F52D46F}"/>
                </a:ext>
              </a:extLst>
            </p:cNvPr>
            <p:cNvSpPr/>
            <p:nvPr/>
          </p:nvSpPr>
          <p:spPr>
            <a:xfrm>
              <a:off x="5363302" y="2030424"/>
              <a:ext cx="2161390" cy="3760305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264" b="26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绪论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2884" y="2081852"/>
            <a:ext cx="870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01</a:t>
            </a:r>
            <a:endParaRPr lang="zh-CN" altLang="en-US" sz="44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22884" y="2927182"/>
            <a:ext cx="870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02</a:t>
            </a:r>
            <a:endParaRPr lang="zh-CN" altLang="en-US" sz="44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2884" y="3760937"/>
            <a:ext cx="870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03</a:t>
            </a:r>
            <a:endParaRPr lang="zh-CN" altLang="en-US" sz="44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922884" y="4594692"/>
            <a:ext cx="870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04</a:t>
            </a:r>
            <a:endParaRPr lang="zh-CN" altLang="en-US" sz="44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B41971-AFA9-47DD-BEA5-FAFAA8B591E7}"/>
              </a:ext>
            </a:extLst>
          </p:cNvPr>
          <p:cNvGrpSpPr/>
          <p:nvPr/>
        </p:nvGrpSpPr>
        <p:grpSpPr>
          <a:xfrm>
            <a:off x="6599904" y="2963689"/>
            <a:ext cx="4905332" cy="691839"/>
            <a:chOff x="6599903" y="2236377"/>
            <a:chExt cx="4629571" cy="691839"/>
          </a:xfrm>
        </p:grpSpPr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3496252C-3B3C-409F-9269-48A2F8E89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903" y="2236377"/>
              <a:ext cx="2625072" cy="397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2000" b="1" kern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B8011E6-B234-419D-A476-6602334D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904" y="2636478"/>
              <a:ext cx="4629570" cy="2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CB41971-AFA9-47DD-BEA5-FAFAA8B591E7}"/>
              </a:ext>
            </a:extLst>
          </p:cNvPr>
          <p:cNvGrpSpPr/>
          <p:nvPr/>
        </p:nvGrpSpPr>
        <p:grpSpPr>
          <a:xfrm>
            <a:off x="6599904" y="3791388"/>
            <a:ext cx="4905332" cy="691839"/>
            <a:chOff x="6599903" y="2236377"/>
            <a:chExt cx="4629571" cy="691839"/>
          </a:xfrm>
        </p:grpSpPr>
        <p:sp>
          <p:nvSpPr>
            <p:cNvPr id="46" name="TextBox 59">
              <a:extLst>
                <a:ext uri="{FF2B5EF4-FFF2-40B4-BE49-F238E27FC236}">
                  <a16:creationId xmlns:a16="http://schemas.microsoft.com/office/drawing/2014/main" id="{3496252C-3B3C-409F-9269-48A2F8E89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903" y="2236377"/>
              <a:ext cx="2625072" cy="397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2000" b="1" kern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B8011E6-B234-419D-A476-6602334D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904" y="2636478"/>
              <a:ext cx="4629570" cy="2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CB41971-AFA9-47DD-BEA5-FAFAA8B591E7}"/>
              </a:ext>
            </a:extLst>
          </p:cNvPr>
          <p:cNvGrpSpPr/>
          <p:nvPr/>
        </p:nvGrpSpPr>
        <p:grpSpPr>
          <a:xfrm>
            <a:off x="6599904" y="4629248"/>
            <a:ext cx="4905332" cy="691839"/>
            <a:chOff x="6599903" y="2236377"/>
            <a:chExt cx="4629571" cy="691839"/>
          </a:xfrm>
        </p:grpSpPr>
        <p:sp>
          <p:nvSpPr>
            <p:cNvPr id="49" name="TextBox 59">
              <a:extLst>
                <a:ext uri="{FF2B5EF4-FFF2-40B4-BE49-F238E27FC236}">
                  <a16:creationId xmlns:a16="http://schemas.microsoft.com/office/drawing/2014/main" id="{3496252C-3B3C-409F-9269-48A2F8E89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903" y="2236377"/>
              <a:ext cx="2625072" cy="397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2000" b="1" kern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B8011E6-B234-419D-A476-6602334D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904" y="2636478"/>
              <a:ext cx="4629570" cy="2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80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453105">
            <a:off x="1427613" y="1622368"/>
            <a:ext cx="2502984" cy="3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16E2CEB-E399-48D5-AE24-2F16A5C32E83}"/>
              </a:ext>
            </a:extLst>
          </p:cNvPr>
          <p:cNvSpPr/>
          <p:nvPr/>
        </p:nvSpPr>
        <p:spPr>
          <a:xfrm>
            <a:off x="1434542" y="1637247"/>
            <a:ext cx="2496055" cy="3243377"/>
          </a:xfrm>
          <a:prstGeom prst="rect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85829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3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7556AF-9E0F-4CEE-B923-B6061E8D5FFC}"/>
              </a:ext>
            </a:extLst>
          </p:cNvPr>
          <p:cNvSpPr/>
          <p:nvPr/>
        </p:nvSpPr>
        <p:spPr>
          <a:xfrm>
            <a:off x="1922746" y="4313209"/>
            <a:ext cx="1519647" cy="415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48" name="Text Box 11">
            <a:extLst>
              <a:ext uri="{FF2B5EF4-FFF2-40B4-BE49-F238E27FC236}">
                <a16:creationId xmlns:a16="http://schemas.microsoft.com/office/drawing/2014/main" id="{185D720B-3ED4-4DDD-B951-F35C4EB9F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542" y="5264979"/>
            <a:ext cx="990401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fontAlgn="base" hangingPunct="1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FFAC3ED-6606-46A4-A86E-DD06F7AA82B6}"/>
              </a:ext>
            </a:extLst>
          </p:cNvPr>
          <p:cNvSpPr/>
          <p:nvPr/>
        </p:nvSpPr>
        <p:spPr>
          <a:xfrm>
            <a:off x="1427613" y="1622368"/>
            <a:ext cx="2502984" cy="262082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绪论</a:t>
            </a:r>
          </a:p>
        </p:txBody>
      </p:sp>
      <p:sp>
        <p:nvSpPr>
          <p:cNvPr id="21" name="矩形 20"/>
          <p:cNvSpPr/>
          <p:nvPr/>
        </p:nvSpPr>
        <p:spPr>
          <a:xfrm rot="453105">
            <a:off x="4981041" y="1622368"/>
            <a:ext cx="2502984" cy="3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6E2CEB-E399-48D5-AE24-2F16A5C32E83}"/>
              </a:ext>
            </a:extLst>
          </p:cNvPr>
          <p:cNvSpPr/>
          <p:nvPr/>
        </p:nvSpPr>
        <p:spPr>
          <a:xfrm>
            <a:off x="4987970" y="1637247"/>
            <a:ext cx="2496055" cy="3243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85829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3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7556AF-9E0F-4CEE-B923-B6061E8D5FFC}"/>
              </a:ext>
            </a:extLst>
          </p:cNvPr>
          <p:cNvSpPr/>
          <p:nvPr/>
        </p:nvSpPr>
        <p:spPr>
          <a:xfrm>
            <a:off x="5476174" y="4313209"/>
            <a:ext cx="1519647" cy="415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FAC3ED-6606-46A4-A86E-DD06F7AA82B6}"/>
              </a:ext>
            </a:extLst>
          </p:cNvPr>
          <p:cNvSpPr/>
          <p:nvPr/>
        </p:nvSpPr>
        <p:spPr>
          <a:xfrm>
            <a:off x="4981041" y="1622368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453105">
            <a:off x="8534469" y="1622368"/>
            <a:ext cx="2502984" cy="3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6E2CEB-E399-48D5-AE24-2F16A5C32E83}"/>
              </a:ext>
            </a:extLst>
          </p:cNvPr>
          <p:cNvSpPr/>
          <p:nvPr/>
        </p:nvSpPr>
        <p:spPr>
          <a:xfrm>
            <a:off x="8541398" y="1637247"/>
            <a:ext cx="2496055" cy="3243377"/>
          </a:xfrm>
          <a:prstGeom prst="rect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85829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3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7556AF-9E0F-4CEE-B923-B6061E8D5FFC}"/>
              </a:ext>
            </a:extLst>
          </p:cNvPr>
          <p:cNvSpPr/>
          <p:nvPr/>
        </p:nvSpPr>
        <p:spPr>
          <a:xfrm>
            <a:off x="9029602" y="4313209"/>
            <a:ext cx="1519647" cy="415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FAC3ED-6606-46A4-A86E-DD06F7AA82B6}"/>
              </a:ext>
            </a:extLst>
          </p:cNvPr>
          <p:cNvSpPr/>
          <p:nvPr/>
        </p:nvSpPr>
        <p:spPr>
          <a:xfrm>
            <a:off x="8534469" y="1622368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41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330367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3243501" y="4028089"/>
            <a:ext cx="57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RESEARCH METHODS AND THOUGHTS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02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61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1dmt2mv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1660</Words>
  <Application>Microsoft Office PowerPoint</Application>
  <PresentationFormat>宽屏</PresentationFormat>
  <Paragraphs>261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Lato Regular</vt:lpstr>
      <vt:lpstr>Microsoft JhengHei UI</vt:lpstr>
      <vt:lpstr>Neris Thin</vt:lpstr>
      <vt:lpstr>阿里巴巴普惠体 H</vt:lpstr>
      <vt:lpstr>阿里巴巴普惠体 L</vt:lpstr>
      <vt:lpstr>阿里巴巴普惠体 R</vt:lpstr>
      <vt:lpstr>等线</vt:lpstr>
      <vt:lpstr>思源宋体 CN Heavy</vt:lpstr>
      <vt:lpstr>微软雅黑</vt:lpstr>
      <vt:lpstr>Arial</vt:lpstr>
      <vt:lpstr>Calibri</vt:lpstr>
      <vt:lpstr>Microsoft Sans Serif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51PPT模板网</dc:creator>
  <cp:keywords>www.51pptmoban.com</cp:keywords>
  <dc:description>www.51pptmoban.com</dc:description>
  <cp:lastModifiedBy>AutoBVT</cp:lastModifiedBy>
  <cp:revision>210</cp:revision>
  <dcterms:created xsi:type="dcterms:W3CDTF">2018-03-09T23:56:55Z</dcterms:created>
  <dcterms:modified xsi:type="dcterms:W3CDTF">2021-04-18T12:34:52Z</dcterms:modified>
</cp:coreProperties>
</file>