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3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4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62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955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0FA-EED0-4F02-B4DC-47B063E3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C077-E3F4-463A-A5D9-3BB54573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0730-47AB-45A8-BC80-719347B5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B46D-2C66-44AC-B617-CF4F9ECBDCD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A501-0003-4D1E-95DE-93589296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98F2-D481-419F-AA06-B57D7585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532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51E-39AE-4038-9A84-47EED1E4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702DF-DF47-470B-A37D-635A2A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A70B-5E4C-4EA2-B067-F778046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741-9418-44E2-A78C-90BD0C4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C138-1B37-4633-9F1F-FF5E5631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136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504E-1B47-4B7B-92B7-55A3C23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CA45-F324-46B0-8492-67EE49B1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B884-7DB8-4FF7-819D-A564FBF0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ACBB-5E15-4953-9A9F-F31FDC6A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FA42-9330-455D-A957-4737E36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636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E2F-1EDB-4485-8F1A-7924EAE7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C877-41C1-4663-8D84-9031C871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134D-44C7-431F-AB9E-DC11334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F5C0-5742-4B58-8992-42E4652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1744-A261-45D7-ABC4-1C9D5EB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089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6B3-8D92-4D29-9B0A-F8643226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C0B3-7EF5-4659-AD8A-49219520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7534-7895-405B-AB35-F709816A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B9D1-717D-4284-80E1-C9FACF3F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3703-230F-4FAD-B11F-E449C9E7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7CA9-E004-4565-A411-6708B796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98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AB7C-12D2-4B8D-BA73-2872526B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2FD4-5F5F-49CF-9386-3BEC4BC7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C81F-524C-41AD-B249-29EEFEB2D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0AE6-4E69-47D4-8793-8558FEBB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30E41-E1EC-4525-87FD-3CBE41BE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594B7-CBD0-4D0B-87A5-9E28E595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8880-5522-40AD-A48B-63BEFF9D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CFA10-8D74-4D6E-8755-621B2B10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350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1B3D-4EF3-4EE4-AA5F-25FD6275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D1E30-4455-4DD9-B454-CB04900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B1CF4-5D65-4DE3-9453-7EC1AFD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E778C-F1FC-4EFB-A388-12583A4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58B74-FA9A-4967-8C4A-A8911CE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8CB9B-48A5-4D83-93EF-60721418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8F6E-C7D0-486C-91BE-42ED69CD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7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3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960233" y="4143133"/>
            <a:ext cx="7723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6400">
                <a:solidFill>
                  <a:srgbClr val="07376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60233" y="5209136"/>
            <a:ext cx="77236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32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32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32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32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3200">
                <a:solidFill>
                  <a:srgbClr val="6FA8D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4635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94BD-7321-4E18-A366-4D131C8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6698-6B97-498C-8E99-44068645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B2FD-0323-4892-967B-BD0AB9D1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9C22-971C-47E0-A35E-89115850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7173-DD7E-4ACF-8336-CA54C1E2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F41C-2553-42BA-B9BC-4D8F733D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262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D6B-D299-4317-81AE-8316E870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93EE-DE73-48A9-8D95-EAC009F2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33C7-B5DF-4540-BD14-74DEA700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3FC4-B287-4049-B744-D7403C6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E9D9-D98C-4128-8777-09209AB6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AF87-8A97-4BF7-B137-F76344F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9674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9435-A38C-46DE-9EFF-CA13E2C2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8267-52FF-4177-81CB-FDE934F5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4CCA-AB0D-43F4-B18D-C499F8A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E98D-CE20-431F-904F-F781CB50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A785-C0D6-4D7A-97ED-D228F393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730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208A-67B3-44B7-9CD8-CD296D22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8D946-76E0-4838-BCD7-DBF5B515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B90F-6A5C-41C4-97DA-D0986D5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661F-B195-4C00-8A45-F74099B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7C1B-4EE2-4006-9188-CB00623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47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379000" y="296100"/>
            <a:ext cx="8732400" cy="3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643451" rtl="0">
              <a:spcBef>
                <a:spcPts val="800"/>
              </a:spcBef>
              <a:spcAft>
                <a:spcPts val="0"/>
              </a:spcAft>
              <a:buSzPts val="4000"/>
              <a:buChar char="▸"/>
              <a:defRPr sz="5333" b="1" i="1"/>
            </a:lvl1pPr>
            <a:lvl2pPr marL="1219170" lvl="1" indent="-643451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5333" b="1" i="1"/>
            </a:lvl2pPr>
            <a:lvl3pPr marL="1828754" lvl="2" indent="-643451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3pPr>
            <a:lvl4pPr marL="2438339" lvl="3" indent="-643451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5333" b="1" i="1"/>
            </a:lvl4pPr>
            <a:lvl5pPr marL="3047924" lvl="4" indent="-643451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5333" b="1" i="1"/>
            </a:lvl5pPr>
            <a:lvl6pPr marL="3657509" lvl="5" indent="-643451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6pPr>
            <a:lvl7pPr marL="4267093" lvl="6" indent="-643451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5333" b="1" i="1"/>
            </a:lvl7pPr>
            <a:lvl8pPr marL="4876678" lvl="7" indent="-643451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5333" b="1" i="1"/>
            </a:lvl8pPr>
            <a:lvl9pPr marL="5486263" lvl="8" indent="-643451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5333" b="1"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8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832833" y="367119"/>
            <a:ext cx="7416000" cy="5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23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392300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7607035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15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793600" y="0"/>
            <a:ext cx="9398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260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156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9052133" y="367133"/>
            <a:ext cx="2754800" cy="6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7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  <p:sp>
        <p:nvSpPr>
          <p:cNvPr id="46" name="Google Shape;46;p8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18860" y="5875067"/>
            <a:ext cx="31292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12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793600" cy="6857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98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32833" y="646133"/>
            <a:ext cx="7416000" cy="5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28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E4991789-12D7-481A-A54F-C8BC88586442}" type="slidenum">
              <a:rPr lang="fi-FI" smtClean="0"/>
              <a:t>‹#›</a:t>
            </a:fld>
            <a:endParaRPr lang="fi-FI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591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711CA-4614-435F-8C7E-EF6C7E8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7DD4-086A-4A0C-80D7-E5A0A29F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E019-4F3C-4A18-8FE0-913DD2C7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8B1-8780-4846-B556-E5B87D54CF67}" type="datetimeFigureOut">
              <a:rPr lang="fi-FI" smtClean="0"/>
              <a:t>17.12.2018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B3F2-1D72-4AB3-9F2A-B45FED3E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926-6F43-4F52-AD06-172ACF76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670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78302-E97F-4681-8A41-5A6447604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TEPLA</a:t>
            </a:r>
            <a:br>
              <a:rPr lang="en-US" dirty="0"/>
            </a:br>
            <a:r>
              <a:rPr lang="en-US" sz="2400" dirty="0" err="1"/>
              <a:t>TE</a:t>
            </a:r>
            <a:r>
              <a:rPr lang="en-US" sz="2400" b="0" dirty="0" err="1"/>
              <a:t>aching</a:t>
            </a:r>
            <a:r>
              <a:rPr lang="en-US" sz="2400" dirty="0"/>
              <a:t> </a:t>
            </a:r>
            <a:r>
              <a:rPr lang="en-US" sz="2400" dirty="0" err="1"/>
              <a:t>PLA</a:t>
            </a:r>
            <a:r>
              <a:rPr lang="en-US" sz="2400" b="0" dirty="0" err="1"/>
              <a:t>tform</a:t>
            </a:r>
            <a:r>
              <a:rPr lang="en-US" sz="2400" b="0" dirty="0"/>
              <a:t> for </a:t>
            </a:r>
            <a:r>
              <a:rPr lang="en-US" sz="2400" dirty="0"/>
              <a:t>Helsinki Business College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1969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CB2CCF-FAAB-4205-A1FE-BC5FE001B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tepla-app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918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954D9-3904-46A3-AC71-1A5C2A0F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tepla-app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59B5C-C722-4B10-A265-39BA12C1A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TEPLAn</a:t>
            </a:r>
            <a:r>
              <a:rPr lang="en-US" dirty="0"/>
              <a:t> frontend-</a:t>
            </a:r>
            <a:r>
              <a:rPr lang="en-US" dirty="0" err="1"/>
              <a:t>sivusto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Toteutettu</a:t>
            </a:r>
            <a:r>
              <a:rPr lang="en-US" dirty="0"/>
              <a:t> </a:t>
            </a:r>
            <a:r>
              <a:rPr lang="en-US" dirty="0" err="1"/>
              <a:t>käyttäen</a:t>
            </a:r>
            <a:endParaRPr lang="en-US" dirty="0"/>
          </a:p>
          <a:p>
            <a:pPr marL="50799" indent="0">
              <a:buNone/>
            </a:pPr>
            <a:endParaRPr lang="fi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4F33E-8F2E-4568-9A73-F46B9EEA5969}"/>
              </a:ext>
            </a:extLst>
          </p:cNvPr>
          <p:cNvSpPr txBox="1"/>
          <p:nvPr/>
        </p:nvSpPr>
        <p:spPr>
          <a:xfrm>
            <a:off x="4498763" y="1116160"/>
            <a:ext cx="681693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Bootstrapilla</a:t>
            </a:r>
            <a:r>
              <a:rPr lang="en-US" dirty="0"/>
              <a:t> </a:t>
            </a:r>
            <a:r>
              <a:rPr lang="en-US" dirty="0" err="1"/>
              <a:t>saadaan</a:t>
            </a:r>
            <a:r>
              <a:rPr lang="en-US" dirty="0"/>
              <a:t> </a:t>
            </a:r>
            <a:r>
              <a:rPr lang="en-US" dirty="0" err="1"/>
              <a:t>skaalautuvuus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 </a:t>
            </a:r>
            <a:r>
              <a:rPr lang="en-US" dirty="0" err="1"/>
              <a:t>työpöydälle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mobiilille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Käyttämällä</a:t>
            </a:r>
            <a:r>
              <a:rPr lang="en-US" dirty="0"/>
              <a:t> </a:t>
            </a:r>
            <a:r>
              <a:rPr lang="en-US" dirty="0" err="1"/>
              <a:t>Reactia</a:t>
            </a:r>
            <a:r>
              <a:rPr lang="en-US" dirty="0"/>
              <a:t> </a:t>
            </a:r>
            <a:r>
              <a:rPr lang="en-US" dirty="0" err="1"/>
              <a:t>voimme</a:t>
            </a:r>
            <a:r>
              <a:rPr lang="en-US" dirty="0"/>
              <a:t> </a:t>
            </a:r>
            <a:r>
              <a:rPr lang="en-US" dirty="0" err="1"/>
              <a:t>luoda</a:t>
            </a:r>
            <a:r>
              <a:rPr lang="en-US" dirty="0"/>
              <a:t> </a:t>
            </a:r>
            <a:r>
              <a:rPr lang="en-US" dirty="0" err="1"/>
              <a:t>yhden</a:t>
            </a:r>
            <a:r>
              <a:rPr lang="en-US" dirty="0"/>
              <a:t> </a:t>
            </a:r>
            <a:r>
              <a:rPr lang="en-US" dirty="0" err="1"/>
              <a:t>sivun</a:t>
            </a:r>
            <a:r>
              <a:rPr lang="en-US" dirty="0"/>
              <a:t> </a:t>
            </a:r>
            <a:r>
              <a:rPr lang="en-US" dirty="0" err="1"/>
              <a:t>dynaamisia</a:t>
            </a:r>
            <a:r>
              <a:rPr lang="en-US" dirty="0"/>
              <a:t> web-</a:t>
            </a:r>
            <a:r>
              <a:rPr lang="en-US" dirty="0" err="1"/>
              <a:t>applikaatioita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on </a:t>
            </a:r>
            <a:r>
              <a:rPr lang="en-US" dirty="0" err="1"/>
              <a:t>minulle</a:t>
            </a:r>
            <a:r>
              <a:rPr lang="en-US" dirty="0"/>
              <a:t> </a:t>
            </a:r>
            <a:r>
              <a:rPr lang="en-US" dirty="0" err="1"/>
              <a:t>täysin</a:t>
            </a:r>
            <a:r>
              <a:rPr lang="en-US" dirty="0"/>
              <a:t> </a:t>
            </a:r>
            <a:r>
              <a:rPr lang="en-US" dirty="0" err="1"/>
              <a:t>uusi</a:t>
            </a:r>
            <a:r>
              <a:rPr lang="en-US" dirty="0"/>
              <a:t> </a:t>
            </a:r>
            <a:r>
              <a:rPr lang="en-US" dirty="0" err="1"/>
              <a:t>teknologia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Apu</a:t>
            </a:r>
            <a:r>
              <a:rPr lang="en-US" dirty="0"/>
              <a:t> on </a:t>
            </a:r>
            <a:r>
              <a:rPr lang="en-US" dirty="0" err="1"/>
              <a:t>tervetullutta</a:t>
            </a:r>
            <a:r>
              <a:rPr lang="en-US" dirty="0"/>
              <a:t>, </a:t>
            </a:r>
            <a:r>
              <a:rPr lang="en-US" dirty="0" err="1"/>
              <a:t>tehdään</a:t>
            </a:r>
            <a:r>
              <a:rPr lang="en-US" dirty="0"/>
              <a:t> </a:t>
            </a:r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yhdessä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579E8-DE05-4269-A327-0CA8ECC2F1AD}"/>
              </a:ext>
            </a:extLst>
          </p:cNvPr>
          <p:cNvSpPr txBox="1"/>
          <p:nvPr/>
        </p:nvSpPr>
        <p:spPr>
          <a:xfrm>
            <a:off x="4498763" y="4426833"/>
            <a:ext cx="783590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React-app</a:t>
            </a:r>
            <a:endParaRPr lang="fi-FI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/>
              <a:t>Axios</a:t>
            </a:r>
            <a:r>
              <a:rPr lang="fi-FI" dirty="0"/>
              <a:t> (HTTP)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/>
              <a:t>Bootstrap</a:t>
            </a:r>
            <a:r>
              <a:rPr lang="fi-FI" dirty="0"/>
              <a:t>, </a:t>
            </a:r>
            <a:r>
              <a:rPr lang="fi-FI" dirty="0" err="1"/>
              <a:t>reactstrap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6341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2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62A-F8E7-4C44-A16F-C381836B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9349"/>
            <a:ext cx="12192000" cy="939801"/>
          </a:xfrm>
        </p:spPr>
        <p:txBody>
          <a:bodyPr/>
          <a:lstStyle/>
          <a:p>
            <a:pPr algn="ctr"/>
            <a:r>
              <a:rPr lang="en-US" dirty="0" err="1"/>
              <a:t>Kysymyksiä</a:t>
            </a:r>
            <a:r>
              <a:rPr lang="en-US" dirty="0"/>
              <a:t>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663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62A-F8E7-4C44-A16F-C381836B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9349"/>
            <a:ext cx="12192000" cy="939801"/>
          </a:xfrm>
        </p:spPr>
        <p:txBody>
          <a:bodyPr/>
          <a:lstStyle/>
          <a:p>
            <a:pPr algn="ctr"/>
            <a:r>
              <a:rPr lang="en-US" dirty="0" err="1"/>
              <a:t>Kiitos</a:t>
            </a:r>
            <a:r>
              <a:rPr lang="en-US" dirty="0"/>
              <a:t>!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A413A-2D91-436A-9AE2-412B6F774B26}"/>
              </a:ext>
            </a:extLst>
          </p:cNvPr>
          <p:cNvSpPr txBox="1"/>
          <p:nvPr/>
        </p:nvSpPr>
        <p:spPr>
          <a:xfrm>
            <a:off x="5842000" y="622300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Aleksi </a:t>
            </a:r>
            <a:r>
              <a:rPr lang="en-US" dirty="0" err="1">
                <a:solidFill>
                  <a:schemeClr val="bg1"/>
                </a:solidFill>
              </a:rPr>
              <a:t>Hulkkonen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2018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A04E3-2766-4EE9-9392-56293BF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TEPLA?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D0D9-70FE-41FE-AC1D-F89E7E97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2300" y="396489"/>
            <a:ext cx="8335510" cy="6215200"/>
          </a:xfrm>
        </p:spPr>
        <p:txBody>
          <a:bodyPr/>
          <a:lstStyle/>
          <a:p>
            <a:r>
              <a:rPr lang="en-US" dirty="0" err="1"/>
              <a:t>Tietopankki</a:t>
            </a:r>
            <a:r>
              <a:rPr lang="en-US" dirty="0"/>
              <a:t> ICT-</a:t>
            </a:r>
            <a:r>
              <a:rPr lang="en-US" dirty="0" err="1"/>
              <a:t>aiheista</a:t>
            </a:r>
            <a:r>
              <a:rPr lang="en-US" dirty="0"/>
              <a:t> (JS, JSON, PHP...)</a:t>
            </a:r>
          </a:p>
          <a:p>
            <a:r>
              <a:rPr lang="en-US" dirty="0" err="1"/>
              <a:t>Helppolukuiset</a:t>
            </a:r>
            <a:r>
              <a:rPr lang="en-US" dirty="0"/>
              <a:t> </a:t>
            </a:r>
            <a:r>
              <a:rPr lang="en-US" dirty="0" err="1"/>
              <a:t>tiivistelmät</a:t>
            </a:r>
            <a:r>
              <a:rPr lang="en-US" dirty="0"/>
              <a:t> </a:t>
            </a:r>
            <a:r>
              <a:rPr lang="en-US" dirty="0" err="1"/>
              <a:t>aiheista</a:t>
            </a:r>
            <a:r>
              <a:rPr lang="en-US" dirty="0"/>
              <a:t>…</a:t>
            </a:r>
          </a:p>
          <a:p>
            <a:r>
              <a:rPr lang="en-US" dirty="0"/>
              <a:t>..ja </a:t>
            </a:r>
            <a:r>
              <a:rPr lang="en-US" dirty="0" err="1"/>
              <a:t>hyväksi</a:t>
            </a:r>
            <a:r>
              <a:rPr lang="en-US" dirty="0"/>
              <a:t> </a:t>
            </a:r>
            <a:r>
              <a:rPr lang="en-US" dirty="0" err="1"/>
              <a:t>todetut</a:t>
            </a:r>
            <a:r>
              <a:rPr lang="en-US" dirty="0"/>
              <a:t> </a:t>
            </a:r>
            <a:r>
              <a:rPr lang="en-US" dirty="0" err="1"/>
              <a:t>resurssit</a:t>
            </a:r>
            <a:r>
              <a:rPr lang="en-US" dirty="0"/>
              <a:t> </a:t>
            </a:r>
            <a:r>
              <a:rPr lang="en-US" dirty="0" err="1"/>
              <a:t>yhdessä</a:t>
            </a:r>
            <a:r>
              <a:rPr lang="en-US" dirty="0"/>
              <a:t> </a:t>
            </a:r>
            <a:r>
              <a:rPr lang="en-US" dirty="0" err="1"/>
              <a:t>paikassa</a:t>
            </a:r>
            <a:endParaRPr lang="fi-FI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82BEBF-EA0E-4B1B-A798-CE8275A220C5}"/>
              </a:ext>
            </a:extLst>
          </p:cNvPr>
          <p:cNvGrpSpPr/>
          <p:nvPr/>
        </p:nvGrpSpPr>
        <p:grpSpPr>
          <a:xfrm>
            <a:off x="4081098" y="3632201"/>
            <a:ext cx="5577252" cy="2637910"/>
            <a:chOff x="4056186" y="3429000"/>
            <a:chExt cx="5937738" cy="2894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F236CB-2CAC-47CF-B9AE-D9BE15C6A955}"/>
                </a:ext>
              </a:extLst>
            </p:cNvPr>
            <p:cNvSpPr/>
            <p:nvPr/>
          </p:nvSpPr>
          <p:spPr>
            <a:xfrm>
              <a:off x="4056186" y="3429000"/>
              <a:ext cx="5937738" cy="2894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739B97-08AD-4085-8B81-98170F20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680" y="3504820"/>
              <a:ext cx="2320072" cy="26886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4216E2-3F97-44BF-9B97-1F9B4C4C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183" y="3504089"/>
              <a:ext cx="2320072" cy="2694667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F39472-9B44-4BF9-8AA8-6DAD1868519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396038" y="4926607"/>
            <a:ext cx="920908" cy="2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19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C1E0-35EE-436C-BA34-0FE2C446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TEPLA?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26275-3C6D-4186-9BBD-4A1E2B474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Opiskelijoiden</a:t>
            </a:r>
            <a:r>
              <a:rPr lang="en-US" dirty="0"/>
              <a:t> ja </a:t>
            </a:r>
            <a:r>
              <a:rPr lang="en-US" dirty="0" err="1"/>
              <a:t>opettajien</a:t>
            </a:r>
            <a:r>
              <a:rPr lang="en-US" dirty="0"/>
              <a:t> </a:t>
            </a:r>
            <a:r>
              <a:rPr lang="en-US" dirty="0" err="1"/>
              <a:t>yhteisöllinen</a:t>
            </a:r>
            <a:r>
              <a:rPr lang="en-US" dirty="0"/>
              <a:t>, </a:t>
            </a:r>
            <a:r>
              <a:rPr lang="en-US" dirty="0" err="1"/>
              <a:t>yhteinen</a:t>
            </a:r>
            <a:r>
              <a:rPr lang="en-US" dirty="0"/>
              <a:t> </a:t>
            </a:r>
            <a:r>
              <a:rPr lang="en-US" dirty="0" err="1"/>
              <a:t>projekti</a:t>
            </a:r>
            <a:endParaRPr lang="en-US" dirty="0"/>
          </a:p>
          <a:p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tervetulleita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Monenlaista</a:t>
            </a:r>
            <a:r>
              <a:rPr lang="en-US" dirty="0"/>
              <a:t> </a:t>
            </a:r>
            <a:r>
              <a:rPr lang="en-US" dirty="0" err="1"/>
              <a:t>osaamista</a:t>
            </a:r>
            <a:r>
              <a:rPr lang="en-US" dirty="0"/>
              <a:t> </a:t>
            </a:r>
            <a:r>
              <a:rPr lang="en-US" dirty="0" err="1"/>
              <a:t>kaivataan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hyödyn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DA1D1-CDE0-4C7A-92BB-0C89A86C69B5}"/>
              </a:ext>
            </a:extLst>
          </p:cNvPr>
          <p:cNvSpPr txBox="1"/>
          <p:nvPr/>
        </p:nvSpPr>
        <p:spPr>
          <a:xfrm>
            <a:off x="4559300" y="3139262"/>
            <a:ext cx="6184900" cy="14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Frontend-</a:t>
            </a:r>
            <a:r>
              <a:rPr lang="en-US" sz="1200" dirty="0" err="1"/>
              <a:t>devaus</a:t>
            </a:r>
            <a:r>
              <a:rPr lang="en-US" sz="1200" dirty="0"/>
              <a:t> (</a:t>
            </a:r>
            <a:r>
              <a:rPr lang="en-US" sz="1200" dirty="0" err="1"/>
              <a:t>mobiiliappi</a:t>
            </a:r>
            <a:r>
              <a:rPr lang="en-US" sz="1200" dirty="0"/>
              <a:t> </a:t>
            </a:r>
            <a:r>
              <a:rPr lang="en-US" sz="1200" dirty="0" err="1"/>
              <a:t>erikseen</a:t>
            </a:r>
            <a:r>
              <a:rPr lang="en-US" sz="1200" dirty="0"/>
              <a:t>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Backend-</a:t>
            </a:r>
            <a:r>
              <a:rPr lang="en-US" sz="1200" dirty="0" err="1"/>
              <a:t>devaus</a:t>
            </a:r>
            <a:r>
              <a:rPr lang="en-US" sz="1200" dirty="0"/>
              <a:t> (</a:t>
            </a:r>
            <a:r>
              <a:rPr lang="en-US" sz="1200" dirty="0" err="1"/>
              <a:t>palvelimen</a:t>
            </a:r>
            <a:r>
              <a:rPr lang="en-US" sz="1200" dirty="0"/>
              <a:t> </a:t>
            </a:r>
            <a:r>
              <a:rPr lang="en-US" sz="1200" dirty="0" err="1"/>
              <a:t>ylläpito</a:t>
            </a:r>
            <a:r>
              <a:rPr lang="en-US" sz="1200" dirty="0"/>
              <a:t>, </a:t>
            </a:r>
            <a:r>
              <a:rPr lang="en-US" sz="1200" dirty="0" err="1"/>
              <a:t>eri</a:t>
            </a:r>
            <a:r>
              <a:rPr lang="en-US" sz="1200" dirty="0"/>
              <a:t> </a:t>
            </a:r>
            <a:r>
              <a:rPr lang="en-US" sz="1200" dirty="0" err="1"/>
              <a:t>tietokantaohjelmat</a:t>
            </a:r>
            <a:r>
              <a:rPr lang="en-US" sz="1200" dirty="0"/>
              <a:t>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Graafista</a:t>
            </a:r>
            <a:r>
              <a:rPr lang="en-US" sz="1200" dirty="0"/>
              <a:t> </a:t>
            </a:r>
            <a:r>
              <a:rPr lang="en-US" sz="1200" dirty="0" err="1"/>
              <a:t>osaamista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Sisällön</a:t>
            </a:r>
            <a:r>
              <a:rPr lang="en-US" sz="1200" dirty="0"/>
              <a:t> </a:t>
            </a:r>
            <a:r>
              <a:rPr lang="en-US" sz="1200" dirty="0" err="1"/>
              <a:t>tuottamista</a:t>
            </a:r>
            <a:r>
              <a:rPr lang="en-US" sz="1200" dirty="0"/>
              <a:t> ja </a:t>
            </a:r>
            <a:r>
              <a:rPr lang="en-US" sz="1200" dirty="0" err="1"/>
              <a:t>opetusmateriaalien</a:t>
            </a:r>
            <a:r>
              <a:rPr lang="en-US" sz="1200" dirty="0"/>
              <a:t> </a:t>
            </a:r>
            <a:r>
              <a:rPr lang="en-US" sz="1200" dirty="0" err="1"/>
              <a:t>löytämistä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DEA8A-D20B-4FEE-AD95-99C014A25A2B}"/>
              </a:ext>
            </a:extLst>
          </p:cNvPr>
          <p:cNvSpPr txBox="1"/>
          <p:nvPr/>
        </p:nvSpPr>
        <p:spPr>
          <a:xfrm>
            <a:off x="4559300" y="4870551"/>
            <a:ext cx="6184900" cy="14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Tepla</a:t>
            </a:r>
            <a:r>
              <a:rPr lang="en-US" sz="1200" dirty="0"/>
              <a:t> on </a:t>
            </a:r>
            <a:r>
              <a:rPr lang="en-US" sz="1200" dirty="0" err="1"/>
              <a:t>merkityksellinen</a:t>
            </a:r>
            <a:r>
              <a:rPr lang="en-US" sz="1200" dirty="0"/>
              <a:t> </a:t>
            </a:r>
            <a:r>
              <a:rPr lang="en-US" sz="1200" dirty="0" err="1"/>
              <a:t>projekti</a:t>
            </a:r>
            <a:r>
              <a:rPr lang="en-US" sz="1200" dirty="0"/>
              <a:t>, </a:t>
            </a:r>
            <a:r>
              <a:rPr lang="en-US" sz="1200" dirty="0" err="1"/>
              <a:t>joka</a:t>
            </a:r>
            <a:r>
              <a:rPr lang="en-US" sz="1200" dirty="0"/>
              <a:t> </a:t>
            </a:r>
            <a:r>
              <a:rPr lang="en-US" sz="1200" dirty="0" err="1"/>
              <a:t>näyttää</a:t>
            </a:r>
            <a:r>
              <a:rPr lang="en-US" sz="1200" dirty="0"/>
              <a:t> </a:t>
            </a:r>
            <a:r>
              <a:rPr lang="en-US" sz="1200" dirty="0" err="1"/>
              <a:t>hyvälle</a:t>
            </a:r>
            <a:r>
              <a:rPr lang="en-US" sz="1200" dirty="0"/>
              <a:t> </a:t>
            </a:r>
            <a:r>
              <a:rPr lang="en-US" sz="1200" dirty="0" err="1"/>
              <a:t>CV:ssä</a:t>
            </a:r>
            <a:r>
              <a:rPr lang="en-US" sz="1200" dirty="0"/>
              <a:t>. </a:t>
            </a:r>
            <a:r>
              <a:rPr lang="en-US" sz="1200" dirty="0" err="1"/>
              <a:t>Osallistumista</a:t>
            </a:r>
            <a:r>
              <a:rPr lang="en-US" sz="1200" dirty="0"/>
              <a:t> </a:t>
            </a:r>
            <a:r>
              <a:rPr lang="en-US" sz="1200" dirty="0" err="1"/>
              <a:t>arvostetaan</a:t>
            </a:r>
            <a:r>
              <a:rPr lang="en-US" sz="1200" dirty="0"/>
              <a:t> </a:t>
            </a:r>
            <a:r>
              <a:rPr lang="en-US" sz="1200" dirty="0" err="1"/>
              <a:t>yritysmaailmassa</a:t>
            </a:r>
            <a:r>
              <a:rPr lang="en-US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Tiedossa</a:t>
            </a:r>
            <a:r>
              <a:rPr lang="en-US" sz="1200" dirty="0"/>
              <a:t> S-</a:t>
            </a:r>
            <a:r>
              <a:rPr lang="en-US" sz="1200" dirty="0" err="1"/>
              <a:t>merkintöjä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Ennen</a:t>
            </a:r>
            <a:r>
              <a:rPr lang="en-US" sz="1200" dirty="0"/>
              <a:t> </a:t>
            </a:r>
            <a:r>
              <a:rPr lang="en-US" sz="1200" dirty="0" err="1"/>
              <a:t>kaikkea</a:t>
            </a:r>
            <a:r>
              <a:rPr lang="en-US" sz="1200" dirty="0"/>
              <a:t> </a:t>
            </a:r>
            <a:r>
              <a:rPr lang="en-US" sz="1200" dirty="0" err="1"/>
              <a:t>voit</a:t>
            </a:r>
            <a:r>
              <a:rPr lang="en-US" sz="1200" dirty="0"/>
              <a:t> </a:t>
            </a:r>
            <a:r>
              <a:rPr lang="en-US" sz="1200" dirty="0" err="1"/>
              <a:t>oppia</a:t>
            </a:r>
            <a:r>
              <a:rPr lang="en-US" sz="1200" dirty="0"/>
              <a:t> </a:t>
            </a:r>
            <a:r>
              <a:rPr lang="en-US" sz="1200" dirty="0" err="1"/>
              <a:t>paljon</a:t>
            </a:r>
            <a:r>
              <a:rPr lang="en-US" sz="1200" dirty="0"/>
              <a:t>, ja </a:t>
            </a:r>
            <a:r>
              <a:rPr lang="en-US" sz="1200" dirty="0" err="1"/>
              <a:t>rohkeasti</a:t>
            </a:r>
            <a:r>
              <a:rPr lang="en-US" sz="1200" dirty="0"/>
              <a:t> </a:t>
            </a:r>
            <a:r>
              <a:rPr lang="en-US" sz="1200" dirty="0" err="1"/>
              <a:t>koittaa</a:t>
            </a:r>
            <a:r>
              <a:rPr lang="en-US" sz="1200" dirty="0"/>
              <a:t> </a:t>
            </a:r>
            <a:r>
              <a:rPr lang="en-US" sz="1200" dirty="0" err="1"/>
              <a:t>uusia</a:t>
            </a:r>
            <a:r>
              <a:rPr lang="en-US" sz="1200" dirty="0"/>
              <a:t> </a:t>
            </a:r>
            <a:r>
              <a:rPr lang="en-US" sz="1200" dirty="0" err="1"/>
              <a:t>teknologioita</a:t>
            </a:r>
            <a:r>
              <a:rPr lang="en-US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7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CB2CCF-FAAB-4205-A1FE-BC5FE001B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tepla-restful-api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034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954D9-3904-46A3-AC71-1A5C2A0F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tepla-restful-api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59B5C-C722-4B10-A265-39BA12C1A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Toteutettu</a:t>
            </a:r>
            <a:r>
              <a:rPr lang="en-US" dirty="0"/>
              <a:t> </a:t>
            </a:r>
            <a:r>
              <a:rPr lang="en-US" dirty="0" err="1"/>
              <a:t>käyttäen</a:t>
            </a:r>
            <a:endParaRPr lang="en-US" dirty="0"/>
          </a:p>
          <a:p>
            <a:pPr marL="50799" indent="0">
              <a:buNone/>
            </a:pPr>
            <a:endParaRPr lang="fi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4F33E-8F2E-4568-9A73-F46B9EEA5969}"/>
              </a:ext>
            </a:extLst>
          </p:cNvPr>
          <p:cNvSpPr txBox="1"/>
          <p:nvPr/>
        </p:nvSpPr>
        <p:spPr>
          <a:xfrm>
            <a:off x="4498763" y="1116160"/>
            <a:ext cx="6816937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Hyödynnetään</a:t>
            </a:r>
            <a:r>
              <a:rPr lang="en-US" dirty="0"/>
              <a:t> HTTP:tä, </a:t>
            </a:r>
            <a:r>
              <a:rPr lang="en-US" dirty="0" err="1"/>
              <a:t>joka</a:t>
            </a:r>
            <a:r>
              <a:rPr lang="en-US" dirty="0"/>
              <a:t> on </a:t>
            </a:r>
            <a:r>
              <a:rPr lang="en-US" dirty="0" err="1"/>
              <a:t>todella</a:t>
            </a:r>
            <a:r>
              <a:rPr lang="en-US" dirty="0"/>
              <a:t> </a:t>
            </a:r>
            <a:r>
              <a:rPr lang="en-US" dirty="0" err="1"/>
              <a:t>käytetty</a:t>
            </a:r>
            <a:r>
              <a:rPr lang="en-US" dirty="0"/>
              <a:t> ja </a:t>
            </a:r>
            <a:r>
              <a:rPr lang="en-US" dirty="0" err="1"/>
              <a:t>tuettu</a:t>
            </a:r>
            <a:r>
              <a:rPr lang="en-US" dirty="0"/>
              <a:t> </a:t>
            </a:r>
            <a:r>
              <a:rPr lang="en-US" dirty="0" err="1"/>
              <a:t>protokolla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Vastaukset</a:t>
            </a:r>
            <a:r>
              <a:rPr lang="en-US" dirty="0"/>
              <a:t> </a:t>
            </a:r>
            <a:r>
              <a:rPr lang="en-US" dirty="0" err="1"/>
              <a:t>saadaan</a:t>
            </a:r>
            <a:r>
              <a:rPr lang="en-US" dirty="0"/>
              <a:t> JSON-</a:t>
            </a:r>
            <a:r>
              <a:rPr lang="en-US" dirty="0" err="1"/>
              <a:t>muodossa</a:t>
            </a:r>
            <a:r>
              <a:rPr lang="en-US" dirty="0"/>
              <a:t> ja </a:t>
            </a:r>
            <a:r>
              <a:rPr lang="en-US" dirty="0" err="1"/>
              <a:t>dataa</a:t>
            </a:r>
            <a:r>
              <a:rPr lang="en-US" dirty="0"/>
              <a:t> on </a:t>
            </a:r>
            <a:r>
              <a:rPr lang="en-US" dirty="0" err="1"/>
              <a:t>helppo</a:t>
            </a:r>
            <a:r>
              <a:rPr lang="en-US" dirty="0"/>
              <a:t> </a:t>
            </a:r>
            <a:r>
              <a:rPr lang="en-US" dirty="0" err="1"/>
              <a:t>lukea</a:t>
            </a:r>
            <a:r>
              <a:rPr lang="en-US" dirty="0"/>
              <a:t> (vs. </a:t>
            </a:r>
            <a:r>
              <a:rPr lang="en-US" dirty="0" err="1"/>
              <a:t>esim</a:t>
            </a:r>
            <a:r>
              <a:rPr lang="en-US" dirty="0"/>
              <a:t> </a:t>
            </a:r>
            <a:r>
              <a:rPr lang="en-US" dirty="0" err="1"/>
              <a:t>binääridata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Skaalattavissa</a:t>
            </a:r>
            <a:r>
              <a:rPr lang="en-US" dirty="0"/>
              <a:t>, </a:t>
            </a:r>
            <a:r>
              <a:rPr lang="en-US" dirty="0" err="1"/>
              <a:t>poikkeuksetta</a:t>
            </a:r>
            <a:r>
              <a:rPr lang="en-US" dirty="0"/>
              <a:t> </a:t>
            </a:r>
            <a:r>
              <a:rPr lang="en-US" dirty="0" err="1"/>
              <a:t>ohjelmointikielet</a:t>
            </a:r>
            <a:r>
              <a:rPr lang="en-US" dirty="0"/>
              <a:t>/</a:t>
            </a:r>
            <a:r>
              <a:rPr lang="en-US" dirty="0" err="1"/>
              <a:t>kirjastot</a:t>
            </a:r>
            <a:r>
              <a:rPr lang="en-US" dirty="0"/>
              <a:t> </a:t>
            </a:r>
            <a:r>
              <a:rPr lang="en-US" dirty="0" err="1"/>
              <a:t>tukevat</a:t>
            </a:r>
            <a:r>
              <a:rPr lang="en-US" dirty="0"/>
              <a:t> HTTP </a:t>
            </a:r>
            <a:r>
              <a:rPr lang="en-US" dirty="0" err="1"/>
              <a:t>sekä</a:t>
            </a:r>
            <a:r>
              <a:rPr lang="en-US" dirty="0"/>
              <a:t> JSON.</a:t>
            </a:r>
            <a:endParaRPr lang="fi-FI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Mobiilisofta</a:t>
            </a:r>
            <a:r>
              <a:rPr lang="en-US" dirty="0"/>
              <a:t>, </a:t>
            </a:r>
            <a:r>
              <a:rPr lang="en-US" dirty="0" err="1"/>
              <a:t>nettisivu</a:t>
            </a:r>
            <a:r>
              <a:rPr lang="en-US" dirty="0"/>
              <a:t>, </a:t>
            </a:r>
            <a:r>
              <a:rPr lang="en-US" dirty="0" err="1"/>
              <a:t>älykello</a:t>
            </a:r>
            <a:r>
              <a:rPr lang="en-US" dirty="0"/>
              <a:t> ja </a:t>
            </a:r>
            <a:r>
              <a:rPr lang="en-US" dirty="0" err="1"/>
              <a:t>upouusi</a:t>
            </a:r>
            <a:r>
              <a:rPr lang="en-US" dirty="0"/>
              <a:t> </a:t>
            </a:r>
            <a:r>
              <a:rPr lang="en-US" dirty="0" err="1"/>
              <a:t>Teslasi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käyttää</a:t>
            </a:r>
            <a:r>
              <a:rPr lang="en-US" dirty="0"/>
              <a:t> </a:t>
            </a:r>
            <a:r>
              <a:rPr lang="en-US" dirty="0" err="1"/>
              <a:t>rajapintaa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579E8-DE05-4269-A327-0CA8ECC2F1AD}"/>
              </a:ext>
            </a:extLst>
          </p:cNvPr>
          <p:cNvSpPr txBox="1"/>
          <p:nvPr/>
        </p:nvSpPr>
        <p:spPr>
          <a:xfrm>
            <a:off x="4498763" y="4426833"/>
            <a:ext cx="78359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fi-FI" dirty="0" err="1"/>
              <a:t>xpress</a:t>
            </a:r>
            <a:r>
              <a:rPr lang="fi-FI" dirty="0"/>
              <a:t> (HTTP palvelin </a:t>
            </a:r>
            <a:r>
              <a:rPr lang="fi-FI" dirty="0" err="1"/>
              <a:t>Nodelle</a:t>
            </a:r>
            <a:r>
              <a:rPr lang="fi-FI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/>
              <a:t>MongoDB</a:t>
            </a:r>
            <a:r>
              <a:rPr lang="fi-FI" dirty="0"/>
              <a:t> (</a:t>
            </a:r>
            <a:r>
              <a:rPr lang="fi-FI" dirty="0" err="1"/>
              <a:t>NoSQL</a:t>
            </a:r>
            <a:r>
              <a:rPr lang="fi-FI" dirty="0"/>
              <a:t>, ei-relaatio tietokanta)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/>
              <a:t>Jsonwebtoken</a:t>
            </a:r>
            <a:r>
              <a:rPr lang="fi-FI" dirty="0"/>
              <a:t> (JSON-pohjainen käyttäjän varmennus, ”</a:t>
            </a:r>
            <a:r>
              <a:rPr lang="fi-FI" dirty="0" err="1"/>
              <a:t>cookie</a:t>
            </a:r>
            <a:r>
              <a:rPr lang="fi-FI" dirty="0"/>
              <a:t>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/>
              <a:t>Bcrypt</a:t>
            </a:r>
            <a:r>
              <a:rPr lang="fi-FI" dirty="0"/>
              <a:t> (salasanojen kryptaus ja tallennus tietokantaan)</a:t>
            </a:r>
          </a:p>
        </p:txBody>
      </p:sp>
    </p:spTree>
    <p:extLst>
      <p:ext uri="{BB962C8B-B14F-4D97-AF65-F5344CB8AC3E}">
        <p14:creationId xmlns:p14="http://schemas.microsoft.com/office/powerpoint/2010/main" val="35496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761428-B672-4C3F-911C-B1DA4F9FE45A}"/>
              </a:ext>
            </a:extLst>
          </p:cNvPr>
          <p:cNvSpPr/>
          <p:nvPr/>
        </p:nvSpPr>
        <p:spPr>
          <a:xfrm>
            <a:off x="271849" y="265670"/>
            <a:ext cx="11516497" cy="5004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tepla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-restful-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DEAA0-9F49-4476-8953-96C6EB0A4AE3}"/>
              </a:ext>
            </a:extLst>
          </p:cNvPr>
          <p:cNvSpPr/>
          <p:nvPr/>
        </p:nvSpPr>
        <p:spPr>
          <a:xfrm>
            <a:off x="271848" y="889684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/topics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AC8B9-5228-4891-9B80-645FDE61123F}"/>
              </a:ext>
            </a:extLst>
          </p:cNvPr>
          <p:cNvSpPr/>
          <p:nvPr/>
        </p:nvSpPr>
        <p:spPr>
          <a:xfrm>
            <a:off x="271849" y="2113003"/>
            <a:ext cx="3453712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/topics/{id}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49043-8273-4A7C-A3B4-28C983EFF502}"/>
              </a:ext>
            </a:extLst>
          </p:cNvPr>
          <p:cNvSpPr/>
          <p:nvPr/>
        </p:nvSpPr>
        <p:spPr>
          <a:xfrm>
            <a:off x="271849" y="1402481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6FD0B-7D1C-409B-AAD2-E158CBDCBD18}"/>
              </a:ext>
            </a:extLst>
          </p:cNvPr>
          <p:cNvSpPr/>
          <p:nvPr/>
        </p:nvSpPr>
        <p:spPr>
          <a:xfrm>
            <a:off x="271848" y="2619638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54195-EC2E-433D-82AE-2F38B899E819}"/>
              </a:ext>
            </a:extLst>
          </p:cNvPr>
          <p:cNvSpPr/>
          <p:nvPr/>
        </p:nvSpPr>
        <p:spPr>
          <a:xfrm>
            <a:off x="1303636" y="1396319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C9530-D8FA-4BB0-B7EC-4906D6D04325}"/>
              </a:ext>
            </a:extLst>
          </p:cNvPr>
          <p:cNvSpPr/>
          <p:nvPr/>
        </p:nvSpPr>
        <p:spPr>
          <a:xfrm>
            <a:off x="1303637" y="2619637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D4A12-CB9B-4FEF-B072-8BCDE8AE60EA}"/>
              </a:ext>
            </a:extLst>
          </p:cNvPr>
          <p:cNvSpPr/>
          <p:nvPr/>
        </p:nvSpPr>
        <p:spPr>
          <a:xfrm>
            <a:off x="2335426" y="2619637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C02DA-E4EB-4CD5-8F90-B52A54D8DF01}"/>
              </a:ext>
            </a:extLst>
          </p:cNvPr>
          <p:cNvSpPr/>
          <p:nvPr/>
        </p:nvSpPr>
        <p:spPr>
          <a:xfrm>
            <a:off x="4322805" y="883520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/user/signup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E13222-5717-4868-BB82-B8027286047E}"/>
              </a:ext>
            </a:extLst>
          </p:cNvPr>
          <p:cNvSpPr/>
          <p:nvPr/>
        </p:nvSpPr>
        <p:spPr>
          <a:xfrm>
            <a:off x="4322805" y="1396318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84A10-081D-4A8E-BC79-8777684CC325}"/>
              </a:ext>
            </a:extLst>
          </p:cNvPr>
          <p:cNvSpPr/>
          <p:nvPr/>
        </p:nvSpPr>
        <p:spPr>
          <a:xfrm>
            <a:off x="4322805" y="2113003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/user/login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BFA760-93EC-427F-B963-411F8A74B20C}"/>
              </a:ext>
            </a:extLst>
          </p:cNvPr>
          <p:cNvSpPr/>
          <p:nvPr/>
        </p:nvSpPr>
        <p:spPr>
          <a:xfrm>
            <a:off x="4322805" y="2625801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86430-C1DA-4436-BE1D-C9FE951DA4FC}"/>
              </a:ext>
            </a:extLst>
          </p:cNvPr>
          <p:cNvSpPr txBox="1"/>
          <p:nvPr/>
        </p:nvSpPr>
        <p:spPr>
          <a:xfrm>
            <a:off x="4322805" y="3131104"/>
            <a:ext cx="1773195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    "email":     "aleksi@bc.fi",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    "password":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tepla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}</a:t>
            </a:r>
            <a:endParaRPr kumimoji="0" lang="fi-FI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50A514E-40DC-4DED-8EF6-34FDCC1E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805" y="3129104"/>
            <a:ext cx="1167713" cy="586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8FF9C5-ADF3-4B3F-924E-76C8EE29DE7C}"/>
              </a:ext>
            </a:extLst>
          </p:cNvPr>
          <p:cNvCxnSpPr>
            <a:cxnSpLocks/>
          </p:cNvCxnSpPr>
          <p:nvPr/>
        </p:nvCxnSpPr>
        <p:spPr>
          <a:xfrm>
            <a:off x="6233984" y="3422492"/>
            <a:ext cx="216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2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BBD55-2DFB-449A-9AB7-7CEEA6FC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tepla</a:t>
            </a:r>
            <a:r>
              <a:rPr lang="en-US" dirty="0"/>
              <a:t>-restful-</a:t>
            </a:r>
            <a:r>
              <a:rPr lang="en-US" dirty="0" err="1"/>
              <a:t>api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83069-FAEC-417F-8B09-F7D1BFFA5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Vastaukseksi</a:t>
            </a:r>
            <a:r>
              <a:rPr lang="en-US" dirty="0"/>
              <a:t> </a:t>
            </a:r>
            <a:r>
              <a:rPr lang="en-US" dirty="0" err="1"/>
              <a:t>saadaan</a:t>
            </a:r>
            <a:r>
              <a:rPr lang="en-US" dirty="0"/>
              <a:t> HTTP status-</a:t>
            </a:r>
            <a:r>
              <a:rPr lang="en-US" dirty="0" err="1"/>
              <a:t>koodi</a:t>
            </a:r>
            <a:r>
              <a:rPr lang="fi-FI" dirty="0"/>
              <a:t> ja J</a:t>
            </a:r>
            <a:r>
              <a:rPr lang="en-US" dirty="0"/>
              <a:t>SON-</a:t>
            </a:r>
            <a:r>
              <a:rPr lang="en-US" dirty="0" err="1"/>
              <a:t>dataa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00320-A2B9-43C9-8870-F349DF0F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10" y="2119317"/>
            <a:ext cx="6744498" cy="3669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CED54-42B0-4D1A-A44F-C84E7D406B0C}"/>
              </a:ext>
            </a:extLst>
          </p:cNvPr>
          <p:cNvSpPr txBox="1"/>
          <p:nvPr/>
        </p:nvSpPr>
        <p:spPr>
          <a:xfrm>
            <a:off x="4559710" y="181154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200 OK</a:t>
            </a:r>
            <a:endParaRPr lang="fi-F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1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7934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Aemelia · SlidesCarnival</Template>
  <TotalTime>94</TotalTime>
  <Words>286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Lucida Sans</vt:lpstr>
      <vt:lpstr>Montserrat</vt:lpstr>
      <vt:lpstr>Roboto</vt:lpstr>
      <vt:lpstr>Aemelia template</vt:lpstr>
      <vt:lpstr>Office Theme</vt:lpstr>
      <vt:lpstr>TEPLA TEaching PLAtform for Helsinki Business College</vt:lpstr>
      <vt:lpstr>Mikä TEPLA?</vt:lpstr>
      <vt:lpstr>PowerPoint Presentation</vt:lpstr>
      <vt:lpstr>Mikä TEPLA?</vt:lpstr>
      <vt:lpstr>tepla-restful-api</vt:lpstr>
      <vt:lpstr>tepla-restful-api</vt:lpstr>
      <vt:lpstr>PowerPoint Presentation</vt:lpstr>
      <vt:lpstr>tepla-restful-api</vt:lpstr>
      <vt:lpstr>PowerPoint Presentation</vt:lpstr>
      <vt:lpstr>tepla-app</vt:lpstr>
      <vt:lpstr>tepla-app</vt:lpstr>
      <vt:lpstr>PowerPoint Presentation</vt:lpstr>
      <vt:lpstr>Kysymyksiä?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H</dc:creator>
  <cp:lastModifiedBy>Aleksi H</cp:lastModifiedBy>
  <cp:revision>13</cp:revision>
  <dcterms:created xsi:type="dcterms:W3CDTF">2018-12-17T07:24:34Z</dcterms:created>
  <dcterms:modified xsi:type="dcterms:W3CDTF">2018-12-17T08:58:39Z</dcterms:modified>
</cp:coreProperties>
</file>