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51E-39AE-4038-9A84-47EED1E4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702DF-DF47-470B-A37D-635A2A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A70B-5E4C-4EA2-B067-F7780466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741-9418-44E2-A78C-90BD0C4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C138-1B37-4633-9F1F-FF5E5631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340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9435-A38C-46DE-9EFF-CA13E2C2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8267-52FF-4177-81CB-FDE934F5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4CCA-AB0D-43F4-B18D-C499F8A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E98D-CE20-431F-904F-F781CB50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A785-C0D6-4D7A-97ED-D228F393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7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208A-67B3-44B7-9CD8-CD296D22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8D946-76E0-4838-BCD7-DBF5B515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B90F-6A5C-41C4-97DA-D0986D5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661F-B195-4C00-8A45-F74099B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7C1B-4EE2-4006-9188-CB00623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9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504E-1B47-4B7B-92B7-55A3C23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CA45-F324-46B0-8492-67EE49B1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B884-7DB8-4FF7-819D-A564FBF0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ACBB-5E15-4953-9A9F-F31FDC6A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FA42-9330-455D-A957-4737E36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03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E2F-1EDB-4485-8F1A-7924EAE7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C877-41C1-4663-8D84-9031C871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134D-44C7-431F-AB9E-DC11334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F5C0-5742-4B58-8992-42E4652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1744-A261-45D7-ABC4-1C9D5EB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1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6B3-8D92-4D29-9B0A-F8643226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C0B3-7EF5-4659-AD8A-49219520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7534-7895-405B-AB35-F709816A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B9D1-717D-4284-80E1-C9FACF3F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3703-230F-4FAD-B11F-E449C9E7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7CA9-E004-4565-A411-6708B796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48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AB7C-12D2-4B8D-BA73-2872526B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2FD4-5F5F-49CF-9386-3BEC4BC7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C81F-524C-41AD-B249-29EEFEB2D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0AE6-4E69-47D4-8793-8558FEBB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30E41-E1EC-4525-87FD-3CBE41BE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594B7-CBD0-4D0B-87A5-9E28E595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8880-5522-40AD-A48B-63BEFF9D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CFA10-8D74-4D6E-8755-621B2B10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02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1B3D-4EF3-4EE4-AA5F-25FD6275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D1E30-4455-4DD9-B454-CB04900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B1CF4-5D65-4DE3-9453-7EC1AFD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E778C-F1FC-4EFB-A388-12583A4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3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58B74-FA9A-4967-8C4A-A8911CE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8CB9B-48A5-4D83-93EF-60721418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8F6E-C7D0-486C-91BE-42ED69CD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437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94BD-7321-4E18-A366-4D131C8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6698-6B97-498C-8E99-44068645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B2FD-0323-4892-967B-BD0AB9D1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9C22-971C-47E0-A35E-89115850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7173-DD7E-4ACF-8336-CA54C1E2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F41C-2553-42BA-B9BC-4D8F733D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53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D6B-D299-4317-81AE-8316E870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93EE-DE73-48A9-8D95-EAC009F2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33C7-B5DF-4540-BD14-74DEA700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3FC4-B287-4049-B744-D7403C6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E9D9-D98C-4128-8777-09209AB6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AF87-8A97-4BF7-B137-F76344F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711CA-4614-435F-8C7E-EF6C7E8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7DD4-086A-4A0C-80D7-E5A0A29F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E019-4F3C-4A18-8FE0-913DD2C7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8B1-8780-4846-B556-E5B87D54CF67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B3F2-1D72-4AB3-9F2A-B45FED3E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926-6F43-4F52-AD06-172ACF76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0891-760C-4C12-80F5-1D169B53C2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32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761428-B672-4C3F-911C-B1DA4F9FE45A}"/>
              </a:ext>
            </a:extLst>
          </p:cNvPr>
          <p:cNvSpPr/>
          <p:nvPr/>
        </p:nvSpPr>
        <p:spPr>
          <a:xfrm>
            <a:off x="271849" y="265670"/>
            <a:ext cx="11516497" cy="5004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Tepla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DEAA0-9F49-4476-8953-96C6EB0A4AE3}"/>
              </a:ext>
            </a:extLst>
          </p:cNvPr>
          <p:cNvSpPr/>
          <p:nvPr/>
        </p:nvSpPr>
        <p:spPr>
          <a:xfrm>
            <a:off x="271848" y="889684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/topics</a:t>
            </a:r>
            <a:endParaRPr lang="fi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AC8B9-5228-4891-9B80-645FDE61123F}"/>
              </a:ext>
            </a:extLst>
          </p:cNvPr>
          <p:cNvSpPr/>
          <p:nvPr/>
        </p:nvSpPr>
        <p:spPr>
          <a:xfrm>
            <a:off x="271849" y="2113003"/>
            <a:ext cx="3453712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/topics/{id}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49043-8273-4A7C-A3B4-28C983EFF502}"/>
              </a:ext>
            </a:extLst>
          </p:cNvPr>
          <p:cNvSpPr/>
          <p:nvPr/>
        </p:nvSpPr>
        <p:spPr>
          <a:xfrm>
            <a:off x="271849" y="1402481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6FD0B-7D1C-409B-AAD2-E158CBDCBD18}"/>
              </a:ext>
            </a:extLst>
          </p:cNvPr>
          <p:cNvSpPr/>
          <p:nvPr/>
        </p:nvSpPr>
        <p:spPr>
          <a:xfrm>
            <a:off x="271848" y="2619638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54195-EC2E-433D-82AE-2F38B899E819}"/>
              </a:ext>
            </a:extLst>
          </p:cNvPr>
          <p:cNvSpPr/>
          <p:nvPr/>
        </p:nvSpPr>
        <p:spPr>
          <a:xfrm>
            <a:off x="1303636" y="1396319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C9530-D8FA-4BB0-B7EC-4906D6D04325}"/>
              </a:ext>
            </a:extLst>
          </p:cNvPr>
          <p:cNvSpPr/>
          <p:nvPr/>
        </p:nvSpPr>
        <p:spPr>
          <a:xfrm>
            <a:off x="1303637" y="2619637"/>
            <a:ext cx="967944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D4A12-CB9B-4FEF-B072-8BCDE8AE60EA}"/>
              </a:ext>
            </a:extLst>
          </p:cNvPr>
          <p:cNvSpPr/>
          <p:nvPr/>
        </p:nvSpPr>
        <p:spPr>
          <a:xfrm>
            <a:off x="2335426" y="2619637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C02DA-E4EB-4CD5-8F90-B52A54D8DF01}"/>
              </a:ext>
            </a:extLst>
          </p:cNvPr>
          <p:cNvSpPr/>
          <p:nvPr/>
        </p:nvSpPr>
        <p:spPr>
          <a:xfrm>
            <a:off x="4322805" y="883520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/user/signup</a:t>
            </a:r>
            <a:endParaRPr lang="fi-FI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E13222-5717-4868-BB82-B8027286047E}"/>
              </a:ext>
            </a:extLst>
          </p:cNvPr>
          <p:cNvSpPr/>
          <p:nvPr/>
        </p:nvSpPr>
        <p:spPr>
          <a:xfrm>
            <a:off x="4322805" y="1396318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84A10-081D-4A8E-BC79-8777684CC325}"/>
              </a:ext>
            </a:extLst>
          </p:cNvPr>
          <p:cNvSpPr/>
          <p:nvPr/>
        </p:nvSpPr>
        <p:spPr>
          <a:xfrm>
            <a:off x="4322805" y="2113003"/>
            <a:ext cx="3453713" cy="407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/user/login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BFA760-93EC-427F-B963-411F8A74B20C}"/>
              </a:ext>
            </a:extLst>
          </p:cNvPr>
          <p:cNvSpPr/>
          <p:nvPr/>
        </p:nvSpPr>
        <p:spPr>
          <a:xfrm>
            <a:off x="4322805" y="2625801"/>
            <a:ext cx="967943" cy="407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86430-C1DA-4436-BE1D-C9FE951DA4FC}"/>
              </a:ext>
            </a:extLst>
          </p:cNvPr>
          <p:cNvSpPr txBox="1"/>
          <p:nvPr/>
        </p:nvSpPr>
        <p:spPr>
          <a:xfrm>
            <a:off x="4322805" y="3131104"/>
            <a:ext cx="1773195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Lucida Sans" panose="020B0602030504020204" pitchFamily="34" charset="0"/>
              </a:rPr>
              <a:t>    "email":     "aleksi@bc.fi",</a:t>
            </a:r>
          </a:p>
          <a:p>
            <a:r>
              <a:rPr lang="en-US" sz="800" dirty="0">
                <a:solidFill>
                  <a:schemeClr val="tx1"/>
                </a:solidFill>
                <a:latin typeface="Lucida Sans" panose="020B0602030504020204" pitchFamily="34" charset="0"/>
              </a:rPr>
              <a:t>    "password": "</a:t>
            </a:r>
            <a:r>
              <a:rPr lang="en-US" sz="800" dirty="0" err="1">
                <a:solidFill>
                  <a:schemeClr val="tx1"/>
                </a:solidFill>
                <a:latin typeface="Lucida Sans" panose="020B0602030504020204" pitchFamily="34" charset="0"/>
              </a:rPr>
              <a:t>tepla</a:t>
            </a:r>
            <a:r>
              <a:rPr lang="en-US" sz="800" dirty="0">
                <a:solidFill>
                  <a:schemeClr val="tx1"/>
                </a:solidFill>
                <a:latin typeface="Lucida Sans" panose="020B0602030504020204" pitchFamily="34" charset="0"/>
              </a:rPr>
              <a:t>“</a:t>
            </a:r>
          </a:p>
          <a:p>
            <a:r>
              <a:rPr lang="en-US" sz="800" dirty="0">
                <a:solidFill>
                  <a:schemeClr val="tx1"/>
                </a:solidFill>
                <a:latin typeface="Lucida Sans" panose="020B0602030504020204" pitchFamily="34" charset="0"/>
              </a:rPr>
              <a:t>}</a:t>
            </a:r>
            <a:endParaRPr lang="fi-FI" sz="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50A514E-40DC-4DED-8EF6-34FDCC1E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805" y="3129104"/>
            <a:ext cx="1167713" cy="586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8FF9C5-ADF3-4B3F-924E-76C8EE29DE7C}"/>
              </a:ext>
            </a:extLst>
          </p:cNvPr>
          <p:cNvCxnSpPr>
            <a:cxnSpLocks/>
          </p:cNvCxnSpPr>
          <p:nvPr/>
        </p:nvCxnSpPr>
        <p:spPr>
          <a:xfrm>
            <a:off x="6233984" y="3422492"/>
            <a:ext cx="216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2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H</dc:creator>
  <cp:lastModifiedBy>Aleksi H</cp:lastModifiedBy>
  <cp:revision>2</cp:revision>
  <dcterms:created xsi:type="dcterms:W3CDTF">2018-11-23T10:30:24Z</dcterms:created>
  <dcterms:modified xsi:type="dcterms:W3CDTF">2018-12-12T15:39:27Z</dcterms:modified>
</cp:coreProperties>
</file>