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9" r:id="rId11"/>
    <p:sldId id="270" r:id="rId12"/>
    <p:sldId id="271" r:id="rId13"/>
    <p:sldId id="274" r:id="rId14"/>
    <p:sldId id="273" r:id="rId15"/>
    <p:sldId id="277" r:id="rId16"/>
    <p:sldId id="275" r:id="rId17"/>
    <p:sldId id="276" r:id="rId18"/>
  </p:sldIdLst>
  <p:sldSz cx="9144000" cy="5143500" type="screen16x9"/>
  <p:notesSz cx="6858000" cy="9144000"/>
  <p:embeddedFontLst>
    <p:embeddedFont>
      <p:font typeface="Maven Pro" panose="020B0604020202020204" charset="0"/>
      <p:regular r:id="rId20"/>
      <p:bold r:id="rId21"/>
    </p:embeddedFont>
    <p:embeddedFont>
      <p:font typeface="Nunito"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5328C-AD70-4FB6-BD71-73FB920B0B53}" v="26" dt="2020-03-10T01:08:18.726"/>
  </p1510:revLst>
</p1510:revInfo>
</file>

<file path=ppt/tableStyles.xml><?xml version="1.0" encoding="utf-8"?>
<a:tblStyleLst xmlns:a="http://schemas.openxmlformats.org/drawingml/2006/main" def="{865FC3A8-3304-40F4-9B61-89F5A4A83C17}">
  <a:tblStyle styleId="{865FC3A8-3304-40F4-9B61-89F5A4A83C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4" y="4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 Hull" userId="7becb3257e745586" providerId="LiveId" clId="{67B5328C-AD70-4FB6-BD71-73FB920B0B53}"/>
    <pc:docChg chg="undo custSel addSld delSld modSld sldOrd">
      <pc:chgData name="Alfred Hull" userId="7becb3257e745586" providerId="LiveId" clId="{67B5328C-AD70-4FB6-BD71-73FB920B0B53}" dt="2020-03-10T01:08:23.643" v="4660" actId="1076"/>
      <pc:docMkLst>
        <pc:docMk/>
      </pc:docMkLst>
      <pc:sldChg chg="addSp modSp">
        <pc:chgData name="Alfred Hull" userId="7becb3257e745586" providerId="LiveId" clId="{67B5328C-AD70-4FB6-BD71-73FB920B0B53}" dt="2020-03-09T23:56:13.984" v="73" actId="1076"/>
        <pc:sldMkLst>
          <pc:docMk/>
          <pc:sldMk cId="0" sldId="256"/>
        </pc:sldMkLst>
        <pc:spChg chg="mod">
          <ac:chgData name="Alfred Hull" userId="7becb3257e745586" providerId="LiveId" clId="{67B5328C-AD70-4FB6-BD71-73FB920B0B53}" dt="2020-03-09T23:49:08.154" v="24" actId="2711"/>
          <ac:spMkLst>
            <pc:docMk/>
            <pc:sldMk cId="0" sldId="256"/>
            <ac:spMk id="277" creationId="{00000000-0000-0000-0000-000000000000}"/>
          </ac:spMkLst>
        </pc:spChg>
        <pc:spChg chg="mod">
          <ac:chgData name="Alfred Hull" userId="7becb3257e745586" providerId="LiveId" clId="{67B5328C-AD70-4FB6-BD71-73FB920B0B53}" dt="2020-03-09T23:54:55.447" v="65" actId="1076"/>
          <ac:spMkLst>
            <pc:docMk/>
            <pc:sldMk cId="0" sldId="256"/>
            <ac:spMk id="278" creationId="{00000000-0000-0000-0000-000000000000}"/>
          </ac:spMkLst>
        </pc:spChg>
        <pc:picChg chg="add mod">
          <ac:chgData name="Alfred Hull" userId="7becb3257e745586" providerId="LiveId" clId="{67B5328C-AD70-4FB6-BD71-73FB920B0B53}" dt="2020-03-09T23:54:36.513" v="63"/>
          <ac:picMkLst>
            <pc:docMk/>
            <pc:sldMk cId="0" sldId="256"/>
            <ac:picMk id="7" creationId="{2F9ACC86-2C54-4303-83B9-6A4892294D14}"/>
          </ac:picMkLst>
        </pc:picChg>
        <pc:picChg chg="add mod">
          <ac:chgData name="Alfred Hull" userId="7becb3257e745586" providerId="LiveId" clId="{67B5328C-AD70-4FB6-BD71-73FB920B0B53}" dt="2020-03-09T23:55:35.172" v="69" actId="1076"/>
          <ac:picMkLst>
            <pc:docMk/>
            <pc:sldMk cId="0" sldId="256"/>
            <ac:picMk id="8" creationId="{DC10554F-B6A4-450B-9553-CCF901D5312D}"/>
          </ac:picMkLst>
        </pc:picChg>
        <pc:picChg chg="add mod">
          <ac:chgData name="Alfred Hull" userId="7becb3257e745586" providerId="LiveId" clId="{67B5328C-AD70-4FB6-BD71-73FB920B0B53}" dt="2020-03-09T23:56:13.984" v="73" actId="1076"/>
          <ac:picMkLst>
            <pc:docMk/>
            <pc:sldMk cId="0" sldId="256"/>
            <ac:picMk id="9" creationId="{A75BD21F-BE7E-4297-B1A2-DA2EE0108F1E}"/>
          </ac:picMkLst>
        </pc:picChg>
        <pc:picChg chg="mod">
          <ac:chgData name="Alfred Hull" userId="7becb3257e745586" providerId="LiveId" clId="{67B5328C-AD70-4FB6-BD71-73FB920B0B53}" dt="2020-03-09T23:54:50.477" v="64" actId="1076"/>
          <ac:picMkLst>
            <pc:docMk/>
            <pc:sldMk cId="0" sldId="256"/>
            <ac:picMk id="279" creationId="{00000000-0000-0000-0000-000000000000}"/>
          </ac:picMkLst>
        </pc:picChg>
        <pc:picChg chg="mod">
          <ac:chgData name="Alfred Hull" userId="7becb3257e745586" providerId="LiveId" clId="{67B5328C-AD70-4FB6-BD71-73FB920B0B53}" dt="2020-03-08T15:45:52.859" v="0" actId="1076"/>
          <ac:picMkLst>
            <pc:docMk/>
            <pc:sldMk cId="0" sldId="256"/>
            <ac:picMk id="280" creationId="{00000000-0000-0000-0000-000000000000}"/>
          </ac:picMkLst>
        </pc:picChg>
      </pc:sldChg>
      <pc:sldChg chg="modSp">
        <pc:chgData name="Alfred Hull" userId="7becb3257e745586" providerId="LiveId" clId="{67B5328C-AD70-4FB6-BD71-73FB920B0B53}" dt="2020-03-10T01:05:44.918" v="4639" actId="20577"/>
        <pc:sldMkLst>
          <pc:docMk/>
          <pc:sldMk cId="0" sldId="257"/>
        </pc:sldMkLst>
        <pc:spChg chg="mod">
          <ac:chgData name="Alfred Hull" userId="7becb3257e745586" providerId="LiveId" clId="{67B5328C-AD70-4FB6-BD71-73FB920B0B53}" dt="2020-03-10T01:05:44.918" v="4639" actId="20577"/>
          <ac:spMkLst>
            <pc:docMk/>
            <pc:sldMk cId="0" sldId="257"/>
            <ac:spMk id="287" creationId="{00000000-0000-0000-0000-000000000000}"/>
          </ac:spMkLst>
        </pc:spChg>
      </pc:sldChg>
      <pc:sldChg chg="modSp">
        <pc:chgData name="Alfred Hull" userId="7becb3257e745586" providerId="LiveId" clId="{67B5328C-AD70-4FB6-BD71-73FB920B0B53}" dt="2020-03-10T00:00:22.158" v="293" actId="2711"/>
        <pc:sldMkLst>
          <pc:docMk/>
          <pc:sldMk cId="0" sldId="258"/>
        </pc:sldMkLst>
        <pc:spChg chg="mod">
          <ac:chgData name="Alfred Hull" userId="7becb3257e745586" providerId="LiveId" clId="{67B5328C-AD70-4FB6-BD71-73FB920B0B53}" dt="2020-03-10T00:00:22.158" v="293" actId="2711"/>
          <ac:spMkLst>
            <pc:docMk/>
            <pc:sldMk cId="0" sldId="258"/>
            <ac:spMk id="296" creationId="{00000000-0000-0000-0000-000000000000}"/>
          </ac:spMkLst>
        </pc:spChg>
      </pc:sldChg>
      <pc:sldChg chg="modSp">
        <pc:chgData name="Alfred Hull" userId="7becb3257e745586" providerId="LiveId" clId="{67B5328C-AD70-4FB6-BD71-73FB920B0B53}" dt="2020-03-10T00:05:13.014" v="546" actId="20577"/>
        <pc:sldMkLst>
          <pc:docMk/>
          <pc:sldMk cId="0" sldId="259"/>
        </pc:sldMkLst>
        <pc:spChg chg="mod">
          <ac:chgData name="Alfred Hull" userId="7becb3257e745586" providerId="LiveId" clId="{67B5328C-AD70-4FB6-BD71-73FB920B0B53}" dt="2020-03-10T00:03:02.957" v="398" actId="2711"/>
          <ac:spMkLst>
            <pc:docMk/>
            <pc:sldMk cId="0" sldId="259"/>
            <ac:spMk id="302" creationId="{00000000-0000-0000-0000-000000000000}"/>
          </ac:spMkLst>
        </pc:spChg>
        <pc:spChg chg="mod">
          <ac:chgData name="Alfred Hull" userId="7becb3257e745586" providerId="LiveId" clId="{67B5328C-AD70-4FB6-BD71-73FB920B0B53}" dt="2020-03-10T00:02:39.026" v="397" actId="20577"/>
          <ac:spMkLst>
            <pc:docMk/>
            <pc:sldMk cId="0" sldId="259"/>
            <ac:spMk id="307" creationId="{00000000-0000-0000-0000-000000000000}"/>
          </ac:spMkLst>
        </pc:spChg>
        <pc:spChg chg="mod">
          <ac:chgData name="Alfred Hull" userId="7becb3257e745586" providerId="LiveId" clId="{67B5328C-AD70-4FB6-BD71-73FB920B0B53}" dt="2020-03-10T00:04:03.623" v="450" actId="20577"/>
          <ac:spMkLst>
            <pc:docMk/>
            <pc:sldMk cId="0" sldId="259"/>
            <ac:spMk id="308" creationId="{00000000-0000-0000-0000-000000000000}"/>
          </ac:spMkLst>
        </pc:spChg>
        <pc:spChg chg="mod">
          <ac:chgData name="Alfred Hull" userId="7becb3257e745586" providerId="LiveId" clId="{67B5328C-AD70-4FB6-BD71-73FB920B0B53}" dt="2020-03-10T00:05:13.014" v="546" actId="20577"/>
          <ac:spMkLst>
            <pc:docMk/>
            <pc:sldMk cId="0" sldId="259"/>
            <ac:spMk id="309" creationId="{00000000-0000-0000-0000-000000000000}"/>
          </ac:spMkLst>
        </pc:spChg>
        <pc:spChg chg="mod">
          <ac:chgData name="Alfred Hull" userId="7becb3257e745586" providerId="LiveId" clId="{67B5328C-AD70-4FB6-BD71-73FB920B0B53}" dt="2020-03-10T00:04:48.197" v="516" actId="20577"/>
          <ac:spMkLst>
            <pc:docMk/>
            <pc:sldMk cId="0" sldId="259"/>
            <ac:spMk id="310" creationId="{00000000-0000-0000-0000-000000000000}"/>
          </ac:spMkLst>
        </pc:spChg>
      </pc:sldChg>
      <pc:sldChg chg="modSp">
        <pc:chgData name="Alfred Hull" userId="7becb3257e745586" providerId="LiveId" clId="{67B5328C-AD70-4FB6-BD71-73FB920B0B53}" dt="2020-03-10T00:11:25.178" v="1201" actId="20577"/>
        <pc:sldMkLst>
          <pc:docMk/>
          <pc:sldMk cId="0" sldId="260"/>
        </pc:sldMkLst>
        <pc:spChg chg="mod">
          <ac:chgData name="Alfred Hull" userId="7becb3257e745586" providerId="LiveId" clId="{67B5328C-AD70-4FB6-BD71-73FB920B0B53}" dt="2020-03-10T00:08:40.148" v="888" actId="6549"/>
          <ac:spMkLst>
            <pc:docMk/>
            <pc:sldMk cId="0" sldId="260"/>
            <ac:spMk id="319" creationId="{00000000-0000-0000-0000-000000000000}"/>
          </ac:spMkLst>
        </pc:spChg>
        <pc:spChg chg="mod">
          <ac:chgData name="Alfred Hull" userId="7becb3257e745586" providerId="LiveId" clId="{67B5328C-AD70-4FB6-BD71-73FB920B0B53}" dt="2020-03-10T00:07:25.412" v="768" actId="6549"/>
          <ac:spMkLst>
            <pc:docMk/>
            <pc:sldMk cId="0" sldId="260"/>
            <ac:spMk id="325" creationId="{00000000-0000-0000-0000-000000000000}"/>
          </ac:spMkLst>
        </pc:spChg>
        <pc:spChg chg="mod">
          <ac:chgData name="Alfred Hull" userId="7becb3257e745586" providerId="LiveId" clId="{67B5328C-AD70-4FB6-BD71-73FB920B0B53}" dt="2020-03-10T00:09:16.044" v="959" actId="20577"/>
          <ac:spMkLst>
            <pc:docMk/>
            <pc:sldMk cId="0" sldId="260"/>
            <ac:spMk id="326" creationId="{00000000-0000-0000-0000-000000000000}"/>
          </ac:spMkLst>
        </pc:spChg>
        <pc:spChg chg="mod">
          <ac:chgData name="Alfred Hull" userId="7becb3257e745586" providerId="LiveId" clId="{67B5328C-AD70-4FB6-BD71-73FB920B0B53}" dt="2020-03-10T00:11:25.178" v="1201" actId="20577"/>
          <ac:spMkLst>
            <pc:docMk/>
            <pc:sldMk cId="0" sldId="260"/>
            <ac:spMk id="327" creationId="{00000000-0000-0000-0000-000000000000}"/>
          </ac:spMkLst>
        </pc:spChg>
      </pc:sldChg>
      <pc:sldChg chg="modSp">
        <pc:chgData name="Alfred Hull" userId="7becb3257e745586" providerId="LiveId" clId="{67B5328C-AD70-4FB6-BD71-73FB920B0B53}" dt="2020-03-10T00:00:29.878" v="294" actId="2711"/>
        <pc:sldMkLst>
          <pc:docMk/>
          <pc:sldMk cId="0" sldId="261"/>
        </pc:sldMkLst>
        <pc:spChg chg="mod">
          <ac:chgData name="Alfred Hull" userId="7becb3257e745586" providerId="LiveId" clId="{67B5328C-AD70-4FB6-BD71-73FB920B0B53}" dt="2020-03-10T00:00:29.878" v="294" actId="2711"/>
          <ac:spMkLst>
            <pc:docMk/>
            <pc:sldMk cId="0" sldId="261"/>
            <ac:spMk id="339" creationId="{00000000-0000-0000-0000-000000000000}"/>
          </ac:spMkLst>
        </pc:spChg>
      </pc:sldChg>
      <pc:sldChg chg="addSp delSp modSp modNotesTx">
        <pc:chgData name="Alfred Hull" userId="7becb3257e745586" providerId="LiveId" clId="{67B5328C-AD70-4FB6-BD71-73FB920B0B53}" dt="2020-03-10T00:30:25.438" v="2082" actId="20577"/>
        <pc:sldMkLst>
          <pc:docMk/>
          <pc:sldMk cId="0" sldId="262"/>
        </pc:sldMkLst>
        <pc:spChg chg="add del">
          <ac:chgData name="Alfred Hull" userId="7becb3257e745586" providerId="LiveId" clId="{67B5328C-AD70-4FB6-BD71-73FB920B0B53}" dt="2020-03-10T00:15:12.729" v="1264"/>
          <ac:spMkLst>
            <pc:docMk/>
            <pc:sldMk cId="0" sldId="262"/>
            <ac:spMk id="3" creationId="{2BDD3F8F-D8AD-49A1-91C5-954FD88ABDCD}"/>
          </ac:spMkLst>
        </pc:spChg>
        <pc:spChg chg="add del">
          <ac:chgData name="Alfred Hull" userId="7becb3257e745586" providerId="LiveId" clId="{67B5328C-AD70-4FB6-BD71-73FB920B0B53}" dt="2020-03-10T00:15:12.729" v="1264"/>
          <ac:spMkLst>
            <pc:docMk/>
            <pc:sldMk cId="0" sldId="262"/>
            <ac:spMk id="4" creationId="{5B03BF5B-C90F-4F11-AB2C-4B2AA8E230FB}"/>
          </ac:spMkLst>
        </pc:spChg>
        <pc:spChg chg="mod">
          <ac:chgData name="Alfred Hull" userId="7becb3257e745586" providerId="LiveId" clId="{67B5328C-AD70-4FB6-BD71-73FB920B0B53}" dt="2020-03-10T00:26:06.989" v="1948" actId="20577"/>
          <ac:spMkLst>
            <pc:docMk/>
            <pc:sldMk cId="0" sldId="262"/>
            <ac:spMk id="348" creationId="{00000000-0000-0000-0000-000000000000}"/>
          </ac:spMkLst>
        </pc:spChg>
        <pc:spChg chg="mod">
          <ac:chgData name="Alfred Hull" userId="7becb3257e745586" providerId="LiveId" clId="{67B5328C-AD70-4FB6-BD71-73FB920B0B53}" dt="2020-03-10T00:21:59.645" v="1697" actId="1037"/>
          <ac:spMkLst>
            <pc:docMk/>
            <pc:sldMk cId="0" sldId="262"/>
            <ac:spMk id="349" creationId="{00000000-0000-0000-0000-000000000000}"/>
          </ac:spMkLst>
        </pc:spChg>
        <pc:spChg chg="mod">
          <ac:chgData name="Alfred Hull" userId="7becb3257e745586" providerId="LiveId" clId="{67B5328C-AD70-4FB6-BD71-73FB920B0B53}" dt="2020-03-10T00:27:35.181" v="1963" actId="20577"/>
          <ac:spMkLst>
            <pc:docMk/>
            <pc:sldMk cId="0" sldId="262"/>
            <ac:spMk id="350" creationId="{00000000-0000-0000-0000-000000000000}"/>
          </ac:spMkLst>
        </pc:spChg>
        <pc:spChg chg="mod">
          <ac:chgData name="Alfred Hull" userId="7becb3257e745586" providerId="LiveId" clId="{67B5328C-AD70-4FB6-BD71-73FB920B0B53}" dt="2020-03-10T00:14:22.073" v="1239" actId="20577"/>
          <ac:spMkLst>
            <pc:docMk/>
            <pc:sldMk cId="0" sldId="262"/>
            <ac:spMk id="354" creationId="{00000000-0000-0000-0000-000000000000}"/>
          </ac:spMkLst>
        </pc:spChg>
        <pc:spChg chg="mod">
          <ac:chgData name="Alfred Hull" userId="7becb3257e745586" providerId="LiveId" clId="{67B5328C-AD70-4FB6-BD71-73FB920B0B53}" dt="2020-03-10T00:16:29.302" v="1273" actId="20577"/>
          <ac:spMkLst>
            <pc:docMk/>
            <pc:sldMk cId="0" sldId="262"/>
            <ac:spMk id="355" creationId="{00000000-0000-0000-0000-000000000000}"/>
          </ac:spMkLst>
        </pc:spChg>
        <pc:spChg chg="mod">
          <ac:chgData name="Alfred Hull" userId="7becb3257e745586" providerId="LiveId" clId="{67B5328C-AD70-4FB6-BD71-73FB920B0B53}" dt="2020-03-10T00:20:43.924" v="1304"/>
          <ac:spMkLst>
            <pc:docMk/>
            <pc:sldMk cId="0" sldId="262"/>
            <ac:spMk id="358" creationId="{00000000-0000-0000-0000-000000000000}"/>
          </ac:spMkLst>
        </pc:spChg>
        <pc:spChg chg="mod">
          <ac:chgData name="Alfred Hull" userId="7becb3257e745586" providerId="LiveId" clId="{67B5328C-AD70-4FB6-BD71-73FB920B0B53}" dt="2020-03-10T00:23:49.043" v="1912" actId="20577"/>
          <ac:spMkLst>
            <pc:docMk/>
            <pc:sldMk cId="0" sldId="262"/>
            <ac:spMk id="359" creationId="{00000000-0000-0000-0000-000000000000}"/>
          </ac:spMkLst>
        </pc:spChg>
        <pc:spChg chg="mod">
          <ac:chgData name="Alfred Hull" userId="7becb3257e745586" providerId="LiveId" clId="{67B5328C-AD70-4FB6-BD71-73FB920B0B53}" dt="2020-03-10T00:30:25.438" v="2082" actId="20577"/>
          <ac:spMkLst>
            <pc:docMk/>
            <pc:sldMk cId="0" sldId="262"/>
            <ac:spMk id="362" creationId="{00000000-0000-0000-0000-000000000000}"/>
          </ac:spMkLst>
        </pc:spChg>
        <pc:spChg chg="mod">
          <ac:chgData name="Alfred Hull" userId="7becb3257e745586" providerId="LiveId" clId="{67B5328C-AD70-4FB6-BD71-73FB920B0B53}" dt="2020-03-10T00:30:00.558" v="2031" actId="6549"/>
          <ac:spMkLst>
            <pc:docMk/>
            <pc:sldMk cId="0" sldId="262"/>
            <ac:spMk id="363" creationId="{00000000-0000-0000-0000-000000000000}"/>
          </ac:spMkLst>
        </pc:spChg>
        <pc:grpChg chg="mod">
          <ac:chgData name="Alfred Hull" userId="7becb3257e745586" providerId="LiveId" clId="{67B5328C-AD70-4FB6-BD71-73FB920B0B53}" dt="2020-03-10T00:24:08.040" v="1940" actId="1036"/>
          <ac:grpSpMkLst>
            <pc:docMk/>
            <pc:sldMk cId="0" sldId="262"/>
            <ac:grpSpMk id="352" creationId="{00000000-0000-0000-0000-000000000000}"/>
          </ac:grpSpMkLst>
        </pc:grpChg>
        <pc:grpChg chg="mod">
          <ac:chgData name="Alfred Hull" userId="7becb3257e745586" providerId="LiveId" clId="{67B5328C-AD70-4FB6-BD71-73FB920B0B53}" dt="2020-03-10T00:24:08.040" v="1940" actId="1036"/>
          <ac:grpSpMkLst>
            <pc:docMk/>
            <pc:sldMk cId="0" sldId="262"/>
            <ac:grpSpMk id="356" creationId="{00000000-0000-0000-0000-000000000000}"/>
          </ac:grpSpMkLst>
        </pc:grpChg>
        <pc:grpChg chg="mod">
          <ac:chgData name="Alfred Hull" userId="7becb3257e745586" providerId="LiveId" clId="{67B5328C-AD70-4FB6-BD71-73FB920B0B53}" dt="2020-03-10T00:24:08.040" v="1940" actId="1036"/>
          <ac:grpSpMkLst>
            <pc:docMk/>
            <pc:sldMk cId="0" sldId="262"/>
            <ac:grpSpMk id="360" creationId="{00000000-0000-0000-0000-000000000000}"/>
          </ac:grpSpMkLst>
        </pc:grpChg>
        <pc:picChg chg="add mod">
          <ac:chgData name="Alfred Hull" userId="7becb3257e745586" providerId="LiveId" clId="{67B5328C-AD70-4FB6-BD71-73FB920B0B53}" dt="2020-03-10T00:22:08.751" v="1704" actId="1037"/>
          <ac:picMkLst>
            <pc:docMk/>
            <pc:sldMk cId="0" sldId="262"/>
            <ac:picMk id="2" creationId="{4BDE0765-FB02-420B-A4C9-462E18711D1A}"/>
          </ac:picMkLst>
        </pc:picChg>
        <pc:picChg chg="add del">
          <ac:chgData name="Alfred Hull" userId="7becb3257e745586" providerId="LiveId" clId="{67B5328C-AD70-4FB6-BD71-73FB920B0B53}" dt="2020-03-10T00:17:46.730" v="1300" actId="478"/>
          <ac:picMkLst>
            <pc:docMk/>
            <pc:sldMk cId="0" sldId="262"/>
            <ac:picMk id="5" creationId="{615685F6-CFBD-428A-BDEE-71589EA5288D}"/>
          </ac:picMkLst>
        </pc:picChg>
        <pc:picChg chg="del">
          <ac:chgData name="Alfred Hull" userId="7becb3257e745586" providerId="LiveId" clId="{67B5328C-AD70-4FB6-BD71-73FB920B0B53}" dt="2020-03-10T00:12:12.235" v="1202" actId="478"/>
          <ac:picMkLst>
            <pc:docMk/>
            <pc:sldMk cId="0" sldId="262"/>
            <ac:picMk id="345" creationId="{00000000-0000-0000-0000-000000000000}"/>
          </ac:picMkLst>
        </pc:picChg>
        <pc:picChg chg="mod">
          <ac:chgData name="Alfred Hull" userId="7becb3257e745586" providerId="LiveId" clId="{67B5328C-AD70-4FB6-BD71-73FB920B0B53}" dt="2020-03-10T00:27:26.850" v="1951" actId="14100"/>
          <ac:picMkLst>
            <pc:docMk/>
            <pc:sldMk cId="0" sldId="262"/>
            <ac:picMk id="346" creationId="{00000000-0000-0000-0000-000000000000}"/>
          </ac:picMkLst>
        </pc:picChg>
        <pc:picChg chg="mod">
          <ac:chgData name="Alfred Hull" userId="7becb3257e745586" providerId="LiveId" clId="{67B5328C-AD70-4FB6-BD71-73FB920B0B53}" dt="2020-03-10T00:21:59.645" v="1697" actId="1037"/>
          <ac:picMkLst>
            <pc:docMk/>
            <pc:sldMk cId="0" sldId="262"/>
            <ac:picMk id="347" creationId="{00000000-0000-0000-0000-000000000000}"/>
          </ac:picMkLst>
        </pc:picChg>
        <pc:picChg chg="add del">
          <ac:chgData name="Alfred Hull" userId="7becb3257e745586" providerId="LiveId" clId="{67B5328C-AD70-4FB6-BD71-73FB920B0B53}" dt="2020-03-10T00:15:12.729" v="1264"/>
          <ac:picMkLst>
            <pc:docMk/>
            <pc:sldMk cId="0" sldId="262"/>
            <ac:picMk id="2049" creationId="{5EA79818-4FE8-4F16-AB1B-92D2E142FC7D}"/>
          </ac:picMkLst>
        </pc:picChg>
      </pc:sldChg>
      <pc:sldChg chg="del">
        <pc:chgData name="Alfred Hull" userId="7becb3257e745586" providerId="LiveId" clId="{67B5328C-AD70-4FB6-BD71-73FB920B0B53}" dt="2020-03-10T00:30:51.123" v="2083" actId="2696"/>
        <pc:sldMkLst>
          <pc:docMk/>
          <pc:sldMk cId="0" sldId="263"/>
        </pc:sldMkLst>
      </pc:sldChg>
      <pc:sldChg chg="modSp">
        <pc:chgData name="Alfred Hull" userId="7becb3257e745586" providerId="LiveId" clId="{67B5328C-AD70-4FB6-BD71-73FB920B0B53}" dt="2020-03-10T00:00:39.611" v="295" actId="2711"/>
        <pc:sldMkLst>
          <pc:docMk/>
          <pc:sldMk cId="0" sldId="264"/>
        </pc:sldMkLst>
        <pc:spChg chg="mod">
          <ac:chgData name="Alfred Hull" userId="7becb3257e745586" providerId="LiveId" clId="{67B5328C-AD70-4FB6-BD71-73FB920B0B53}" dt="2020-03-10T00:00:39.611" v="295" actId="2711"/>
          <ac:spMkLst>
            <pc:docMk/>
            <pc:sldMk cId="0" sldId="264"/>
            <ac:spMk id="403" creationId="{00000000-0000-0000-0000-000000000000}"/>
          </ac:spMkLst>
        </pc:spChg>
      </pc:sldChg>
      <pc:sldChg chg="modSp">
        <pc:chgData name="Alfred Hull" userId="7becb3257e745586" providerId="LiveId" clId="{67B5328C-AD70-4FB6-BD71-73FB920B0B53}" dt="2020-03-10T00:34:34.008" v="2165" actId="20577"/>
        <pc:sldMkLst>
          <pc:docMk/>
          <pc:sldMk cId="0" sldId="265"/>
        </pc:sldMkLst>
        <pc:spChg chg="mod">
          <ac:chgData name="Alfred Hull" userId="7becb3257e745586" providerId="LiveId" clId="{67B5328C-AD70-4FB6-BD71-73FB920B0B53}" dt="2020-03-10T00:32:25.790" v="2148" actId="20577"/>
          <ac:spMkLst>
            <pc:docMk/>
            <pc:sldMk cId="0" sldId="265"/>
            <ac:spMk id="420" creationId="{00000000-0000-0000-0000-000000000000}"/>
          </ac:spMkLst>
        </pc:spChg>
        <pc:spChg chg="mod">
          <ac:chgData name="Alfred Hull" userId="7becb3257e745586" providerId="LiveId" clId="{67B5328C-AD70-4FB6-BD71-73FB920B0B53}" dt="2020-03-10T00:31:59.551" v="2114" actId="1076"/>
          <ac:spMkLst>
            <pc:docMk/>
            <pc:sldMk cId="0" sldId="265"/>
            <ac:spMk id="423" creationId="{00000000-0000-0000-0000-000000000000}"/>
          </ac:spMkLst>
        </pc:spChg>
        <pc:spChg chg="mod">
          <ac:chgData name="Alfred Hull" userId="7becb3257e745586" providerId="LiveId" clId="{67B5328C-AD70-4FB6-BD71-73FB920B0B53}" dt="2020-03-10T00:34:34.008" v="2165" actId="20577"/>
          <ac:spMkLst>
            <pc:docMk/>
            <pc:sldMk cId="0" sldId="265"/>
            <ac:spMk id="426" creationId="{00000000-0000-0000-0000-000000000000}"/>
          </ac:spMkLst>
        </pc:spChg>
        <pc:spChg chg="mod">
          <ac:chgData name="Alfred Hull" userId="7becb3257e745586" providerId="LiveId" clId="{67B5328C-AD70-4FB6-BD71-73FB920B0B53}" dt="2020-03-10T00:31:10.507" v="2089" actId="20577"/>
          <ac:spMkLst>
            <pc:docMk/>
            <pc:sldMk cId="0" sldId="265"/>
            <ac:spMk id="429" creationId="{00000000-0000-0000-0000-000000000000}"/>
          </ac:spMkLst>
        </pc:spChg>
      </pc:sldChg>
      <pc:sldChg chg="del">
        <pc:chgData name="Alfred Hull" userId="7becb3257e745586" providerId="LiveId" clId="{67B5328C-AD70-4FB6-BD71-73FB920B0B53}" dt="2020-03-10T00:34:08.275" v="2149" actId="47"/>
        <pc:sldMkLst>
          <pc:docMk/>
          <pc:sldMk cId="0" sldId="266"/>
        </pc:sldMkLst>
      </pc:sldChg>
      <pc:sldChg chg="del">
        <pc:chgData name="Alfred Hull" userId="7becb3257e745586" providerId="LiveId" clId="{67B5328C-AD70-4FB6-BD71-73FB920B0B53}" dt="2020-03-10T00:34:08.275" v="2149" actId="47"/>
        <pc:sldMkLst>
          <pc:docMk/>
          <pc:sldMk cId="0" sldId="267"/>
        </pc:sldMkLst>
      </pc:sldChg>
      <pc:sldChg chg="del">
        <pc:chgData name="Alfred Hull" userId="7becb3257e745586" providerId="LiveId" clId="{67B5328C-AD70-4FB6-BD71-73FB920B0B53}" dt="2020-03-10T00:34:08.275" v="2149" actId="47"/>
        <pc:sldMkLst>
          <pc:docMk/>
          <pc:sldMk cId="0" sldId="268"/>
        </pc:sldMkLst>
      </pc:sldChg>
      <pc:sldChg chg="modSp">
        <pc:chgData name="Alfred Hull" userId="7becb3257e745586" providerId="LiveId" clId="{67B5328C-AD70-4FB6-BD71-73FB920B0B53}" dt="2020-03-10T00:00:49.891" v="296" actId="2711"/>
        <pc:sldMkLst>
          <pc:docMk/>
          <pc:sldMk cId="0" sldId="269"/>
        </pc:sldMkLst>
        <pc:spChg chg="mod">
          <ac:chgData name="Alfred Hull" userId="7becb3257e745586" providerId="LiveId" clId="{67B5328C-AD70-4FB6-BD71-73FB920B0B53}" dt="2020-03-10T00:00:49.891" v="296" actId="2711"/>
          <ac:spMkLst>
            <pc:docMk/>
            <pc:sldMk cId="0" sldId="269"/>
            <ac:spMk id="490" creationId="{00000000-0000-0000-0000-000000000000}"/>
          </ac:spMkLst>
        </pc:spChg>
      </pc:sldChg>
      <pc:sldChg chg="modSp">
        <pc:chgData name="Alfred Hull" userId="7becb3257e745586" providerId="LiveId" clId="{67B5328C-AD70-4FB6-BD71-73FB920B0B53}" dt="2020-03-10T00:34:43.157" v="2172" actId="20577"/>
        <pc:sldMkLst>
          <pc:docMk/>
          <pc:sldMk cId="0" sldId="270"/>
        </pc:sldMkLst>
        <pc:spChg chg="mod">
          <ac:chgData name="Alfred Hull" userId="7becb3257e745586" providerId="LiveId" clId="{67B5328C-AD70-4FB6-BD71-73FB920B0B53}" dt="2020-03-10T00:34:43.157" v="2172" actId="20577"/>
          <ac:spMkLst>
            <pc:docMk/>
            <pc:sldMk cId="0" sldId="270"/>
            <ac:spMk id="510" creationId="{00000000-0000-0000-0000-000000000000}"/>
          </ac:spMkLst>
        </pc:spChg>
      </pc:sldChg>
      <pc:sldChg chg="addSp delSp modSp">
        <pc:chgData name="Alfred Hull" userId="7becb3257e745586" providerId="LiveId" clId="{67B5328C-AD70-4FB6-BD71-73FB920B0B53}" dt="2020-03-10T00:48:22.012" v="2493" actId="21"/>
        <pc:sldMkLst>
          <pc:docMk/>
          <pc:sldMk cId="0" sldId="271"/>
        </pc:sldMkLst>
        <pc:spChg chg="mod">
          <ac:chgData name="Alfred Hull" userId="7becb3257e745586" providerId="LiveId" clId="{67B5328C-AD70-4FB6-BD71-73FB920B0B53}" dt="2020-03-10T00:35:18.623" v="2179" actId="20577"/>
          <ac:spMkLst>
            <pc:docMk/>
            <pc:sldMk cId="0" sldId="271"/>
            <ac:spMk id="520" creationId="{00000000-0000-0000-0000-000000000000}"/>
          </ac:spMkLst>
        </pc:spChg>
        <pc:spChg chg="mod">
          <ac:chgData name="Alfred Hull" userId="7becb3257e745586" providerId="LiveId" clId="{67B5328C-AD70-4FB6-BD71-73FB920B0B53}" dt="2020-03-10T00:36:14.071" v="2181" actId="20577"/>
          <ac:spMkLst>
            <pc:docMk/>
            <pc:sldMk cId="0" sldId="271"/>
            <ac:spMk id="521" creationId="{00000000-0000-0000-0000-000000000000}"/>
          </ac:spMkLst>
        </pc:spChg>
        <pc:spChg chg="topLvl">
          <ac:chgData name="Alfred Hull" userId="7becb3257e745586" providerId="LiveId" clId="{67B5328C-AD70-4FB6-BD71-73FB920B0B53}" dt="2020-03-10T00:36:23.279" v="2182" actId="478"/>
          <ac:spMkLst>
            <pc:docMk/>
            <pc:sldMk cId="0" sldId="271"/>
            <ac:spMk id="523" creationId="{00000000-0000-0000-0000-000000000000}"/>
          </ac:spMkLst>
        </pc:spChg>
        <pc:spChg chg="mod">
          <ac:chgData name="Alfred Hull" userId="7becb3257e745586" providerId="LiveId" clId="{67B5328C-AD70-4FB6-BD71-73FB920B0B53}" dt="2020-03-10T00:45:01.109" v="2463" actId="20577"/>
          <ac:spMkLst>
            <pc:docMk/>
            <pc:sldMk cId="0" sldId="271"/>
            <ac:spMk id="525" creationId="{00000000-0000-0000-0000-000000000000}"/>
          </ac:spMkLst>
        </pc:spChg>
        <pc:grpChg chg="del">
          <ac:chgData name="Alfred Hull" userId="7becb3257e745586" providerId="LiveId" clId="{67B5328C-AD70-4FB6-BD71-73FB920B0B53}" dt="2020-03-10T00:36:23.279" v="2182" actId="478"/>
          <ac:grpSpMkLst>
            <pc:docMk/>
            <pc:sldMk cId="0" sldId="271"/>
            <ac:grpSpMk id="522" creationId="{00000000-0000-0000-0000-000000000000}"/>
          </ac:grpSpMkLst>
        </pc:grpChg>
        <pc:graphicFrameChg chg="del">
          <ac:chgData name="Alfred Hull" userId="7becb3257e745586" providerId="LiveId" clId="{67B5328C-AD70-4FB6-BD71-73FB920B0B53}" dt="2020-03-10T00:39:28.374" v="2368" actId="478"/>
          <ac:graphicFrameMkLst>
            <pc:docMk/>
            <pc:sldMk cId="0" sldId="271"/>
            <ac:graphicFrameMk id="518" creationId="{00000000-0000-0000-0000-000000000000}"/>
          </ac:graphicFrameMkLst>
        </pc:graphicFrameChg>
        <pc:picChg chg="add mod">
          <ac:chgData name="Alfred Hull" userId="7becb3257e745586" providerId="LiveId" clId="{67B5328C-AD70-4FB6-BD71-73FB920B0B53}" dt="2020-03-10T00:38:18.653" v="2260" actId="29295"/>
          <ac:picMkLst>
            <pc:docMk/>
            <pc:sldMk cId="0" sldId="271"/>
            <ac:picMk id="2" creationId="{4B7ADF33-C4BE-46AC-AF51-13F9108B703F}"/>
          </ac:picMkLst>
        </pc:picChg>
        <pc:picChg chg="add del mod">
          <ac:chgData name="Alfred Hull" userId="7becb3257e745586" providerId="LiveId" clId="{67B5328C-AD70-4FB6-BD71-73FB920B0B53}" dt="2020-03-10T00:48:22.012" v="2493" actId="21"/>
          <ac:picMkLst>
            <pc:docMk/>
            <pc:sldMk cId="0" sldId="271"/>
            <ac:picMk id="3" creationId="{8F70C81F-8996-44E9-83DD-B218C507A244}"/>
          </ac:picMkLst>
        </pc:picChg>
        <pc:picChg chg="del topLvl">
          <ac:chgData name="Alfred Hull" userId="7becb3257e745586" providerId="LiveId" clId="{67B5328C-AD70-4FB6-BD71-73FB920B0B53}" dt="2020-03-10T00:36:23.279" v="2182" actId="478"/>
          <ac:picMkLst>
            <pc:docMk/>
            <pc:sldMk cId="0" sldId="271"/>
            <ac:picMk id="524" creationId="{00000000-0000-0000-0000-000000000000}"/>
          </ac:picMkLst>
        </pc:picChg>
      </pc:sldChg>
      <pc:sldChg chg="del">
        <pc:chgData name="Alfred Hull" userId="7becb3257e745586" providerId="LiveId" clId="{67B5328C-AD70-4FB6-BD71-73FB920B0B53}" dt="2020-03-10T00:45:08.559" v="2464" actId="47"/>
        <pc:sldMkLst>
          <pc:docMk/>
          <pc:sldMk cId="0" sldId="272"/>
        </pc:sldMkLst>
      </pc:sldChg>
      <pc:sldChg chg="addSp delSp modSp ord">
        <pc:chgData name="Alfred Hull" userId="7becb3257e745586" providerId="LiveId" clId="{67B5328C-AD70-4FB6-BD71-73FB920B0B53}" dt="2020-03-10T01:08:23.643" v="4660" actId="1076"/>
        <pc:sldMkLst>
          <pc:docMk/>
          <pc:sldMk cId="0" sldId="273"/>
        </pc:sldMkLst>
        <pc:spChg chg="add mod">
          <ac:chgData name="Alfred Hull" userId="7becb3257e745586" providerId="LiveId" clId="{67B5328C-AD70-4FB6-BD71-73FB920B0B53}" dt="2020-03-10T01:08:07.430" v="4658" actId="1076"/>
          <ac:spMkLst>
            <pc:docMk/>
            <pc:sldMk cId="0" sldId="273"/>
            <ac:spMk id="3" creationId="{8E26D746-537B-4AF0-965A-D13CF496EE18}"/>
          </ac:spMkLst>
        </pc:spChg>
        <pc:spChg chg="add del">
          <ac:chgData name="Alfred Hull" userId="7becb3257e745586" providerId="LiveId" clId="{67B5328C-AD70-4FB6-BD71-73FB920B0B53}" dt="2020-03-10T01:06:48.372" v="4645"/>
          <ac:spMkLst>
            <pc:docMk/>
            <pc:sldMk cId="0" sldId="273"/>
            <ac:spMk id="4" creationId="{45F83316-0F62-42CF-938C-FA357F1914E8}"/>
          </ac:spMkLst>
        </pc:spChg>
        <pc:spChg chg="add del">
          <ac:chgData name="Alfred Hull" userId="7becb3257e745586" providerId="LiveId" clId="{67B5328C-AD70-4FB6-BD71-73FB920B0B53}" dt="2020-03-10T01:06:48.372" v="4645"/>
          <ac:spMkLst>
            <pc:docMk/>
            <pc:sldMk cId="0" sldId="273"/>
            <ac:spMk id="5" creationId="{A4F3D48A-6386-4F83-9B82-638F6C7E71B2}"/>
          </ac:spMkLst>
        </pc:spChg>
        <pc:spChg chg="add del">
          <ac:chgData name="Alfred Hull" userId="7becb3257e745586" providerId="LiveId" clId="{67B5328C-AD70-4FB6-BD71-73FB920B0B53}" dt="2020-03-10T01:06:48.372" v="4645"/>
          <ac:spMkLst>
            <pc:docMk/>
            <pc:sldMk cId="0" sldId="273"/>
            <ac:spMk id="6" creationId="{049D4C59-58EC-400E-B326-036E71A2BD94}"/>
          </ac:spMkLst>
        </pc:spChg>
        <pc:spChg chg="mod">
          <ac:chgData name="Alfred Hull" userId="7becb3257e745586" providerId="LiveId" clId="{67B5328C-AD70-4FB6-BD71-73FB920B0B53}" dt="2020-03-10T01:07:59.380" v="4657" actId="1076"/>
          <ac:spMkLst>
            <pc:docMk/>
            <pc:sldMk cId="0" sldId="273"/>
            <ac:spMk id="543" creationId="{00000000-0000-0000-0000-000000000000}"/>
          </ac:spMkLst>
        </pc:spChg>
        <pc:spChg chg="add del">
          <ac:chgData name="Alfred Hull" userId="7becb3257e745586" providerId="LiveId" clId="{67B5328C-AD70-4FB6-BD71-73FB920B0B53}" dt="2020-03-10T00:48:16.262" v="2492" actId="478"/>
          <ac:spMkLst>
            <pc:docMk/>
            <pc:sldMk cId="0" sldId="273"/>
            <ac:spMk id="545" creationId="{00000000-0000-0000-0000-000000000000}"/>
          </ac:spMkLst>
        </pc:spChg>
        <pc:spChg chg="del mod">
          <ac:chgData name="Alfred Hull" userId="7becb3257e745586" providerId="LiveId" clId="{67B5328C-AD70-4FB6-BD71-73FB920B0B53}" dt="2020-03-10T00:48:16.262" v="2492" actId="478"/>
          <ac:spMkLst>
            <pc:docMk/>
            <pc:sldMk cId="0" sldId="273"/>
            <ac:spMk id="546" creationId="{00000000-0000-0000-0000-000000000000}"/>
          </ac:spMkLst>
        </pc:spChg>
        <pc:spChg chg="add del mod">
          <ac:chgData name="Alfred Hull" userId="7becb3257e745586" providerId="LiveId" clId="{67B5328C-AD70-4FB6-BD71-73FB920B0B53}" dt="2020-03-10T00:46:53.165" v="2486" actId="478"/>
          <ac:spMkLst>
            <pc:docMk/>
            <pc:sldMk cId="0" sldId="273"/>
            <ac:spMk id="547" creationId="{00000000-0000-0000-0000-000000000000}"/>
          </ac:spMkLst>
        </pc:spChg>
        <pc:spChg chg="del">
          <ac:chgData name="Alfred Hull" userId="7becb3257e745586" providerId="LiveId" clId="{67B5328C-AD70-4FB6-BD71-73FB920B0B53}" dt="2020-03-10T00:45:22.431" v="2465" actId="478"/>
          <ac:spMkLst>
            <pc:docMk/>
            <pc:sldMk cId="0" sldId="273"/>
            <ac:spMk id="548" creationId="{00000000-0000-0000-0000-000000000000}"/>
          </ac:spMkLst>
        </pc:spChg>
        <pc:graphicFrameChg chg="del mod modGraphic">
          <ac:chgData name="Alfred Hull" userId="7becb3257e745586" providerId="LiveId" clId="{67B5328C-AD70-4FB6-BD71-73FB920B0B53}" dt="2020-03-10T00:48:07.720" v="2491" actId="478"/>
          <ac:graphicFrameMkLst>
            <pc:docMk/>
            <pc:sldMk cId="0" sldId="273"/>
            <ac:graphicFrameMk id="544" creationId="{00000000-0000-0000-0000-000000000000}"/>
          </ac:graphicFrameMkLst>
        </pc:graphicFrameChg>
        <pc:picChg chg="add del mod">
          <ac:chgData name="Alfred Hull" userId="7becb3257e745586" providerId="LiveId" clId="{67B5328C-AD70-4FB6-BD71-73FB920B0B53}" dt="2020-03-10T01:06:42.858" v="4643" actId="478"/>
          <ac:picMkLst>
            <pc:docMk/>
            <pc:sldMk cId="0" sldId="273"/>
            <ac:picMk id="2" creationId="{72B80E1F-0856-4D1B-BC34-334BC852E87C}"/>
          </ac:picMkLst>
        </pc:picChg>
        <pc:picChg chg="add mod">
          <ac:chgData name="Alfred Hull" userId="7becb3257e745586" providerId="LiveId" clId="{67B5328C-AD70-4FB6-BD71-73FB920B0B53}" dt="2020-03-10T01:08:23.643" v="4660" actId="1076"/>
          <ac:picMkLst>
            <pc:docMk/>
            <pc:sldMk cId="0" sldId="273"/>
            <ac:picMk id="7" creationId="{A0BC63B1-8034-42C8-8DA9-A187C950AE43}"/>
          </ac:picMkLst>
        </pc:picChg>
        <pc:picChg chg="add del">
          <ac:chgData name="Alfred Hull" userId="7becb3257e745586" providerId="LiveId" clId="{67B5328C-AD70-4FB6-BD71-73FB920B0B53}" dt="2020-03-10T01:06:48.372" v="4645"/>
          <ac:picMkLst>
            <pc:docMk/>
            <pc:sldMk cId="0" sldId="273"/>
            <ac:picMk id="3073" creationId="{134A413C-4ABD-461B-8F7B-ABC73F0A23A0}"/>
          </ac:picMkLst>
        </pc:picChg>
        <pc:picChg chg="add del">
          <ac:chgData name="Alfred Hull" userId="7becb3257e745586" providerId="LiveId" clId="{67B5328C-AD70-4FB6-BD71-73FB920B0B53}" dt="2020-03-10T01:06:48.372" v="4645"/>
          <ac:picMkLst>
            <pc:docMk/>
            <pc:sldMk cId="0" sldId="273"/>
            <ac:picMk id="3074" creationId="{121E618D-8574-456B-8DFC-E8018D760E2D}"/>
          </ac:picMkLst>
        </pc:picChg>
      </pc:sldChg>
      <pc:sldChg chg="modSp">
        <pc:chgData name="Alfred Hull" userId="7becb3257e745586" providerId="LiveId" clId="{67B5328C-AD70-4FB6-BD71-73FB920B0B53}" dt="2020-03-10T00:01:02.914" v="297" actId="2711"/>
        <pc:sldMkLst>
          <pc:docMk/>
          <pc:sldMk cId="0" sldId="274"/>
        </pc:sldMkLst>
        <pc:spChg chg="mod">
          <ac:chgData name="Alfred Hull" userId="7becb3257e745586" providerId="LiveId" clId="{67B5328C-AD70-4FB6-BD71-73FB920B0B53}" dt="2020-03-10T00:01:02.914" v="297" actId="2711"/>
          <ac:spMkLst>
            <pc:docMk/>
            <pc:sldMk cId="0" sldId="274"/>
            <ac:spMk id="556" creationId="{00000000-0000-0000-0000-000000000000}"/>
          </ac:spMkLst>
        </pc:spChg>
      </pc:sldChg>
      <pc:sldChg chg="modSp">
        <pc:chgData name="Alfred Hull" userId="7becb3257e745586" providerId="LiveId" clId="{67B5328C-AD70-4FB6-BD71-73FB920B0B53}" dt="2020-03-10T00:54:45" v="3183" actId="6549"/>
        <pc:sldMkLst>
          <pc:docMk/>
          <pc:sldMk cId="0" sldId="275"/>
        </pc:sldMkLst>
        <pc:spChg chg="mod">
          <ac:chgData name="Alfred Hull" userId="7becb3257e745586" providerId="LiveId" clId="{67B5328C-AD70-4FB6-BD71-73FB920B0B53}" dt="2020-03-10T00:54:45" v="3183" actId="6549"/>
          <ac:spMkLst>
            <pc:docMk/>
            <pc:sldMk cId="0" sldId="275"/>
            <ac:spMk id="567" creationId="{00000000-0000-0000-0000-000000000000}"/>
          </ac:spMkLst>
        </pc:spChg>
        <pc:spChg chg="mod">
          <ac:chgData name="Alfred Hull" userId="7becb3257e745586" providerId="LiveId" clId="{67B5328C-AD70-4FB6-BD71-73FB920B0B53}" dt="2020-03-10T00:49:54.827" v="2565" actId="20577"/>
          <ac:spMkLst>
            <pc:docMk/>
            <pc:sldMk cId="0" sldId="275"/>
            <ac:spMk id="570" creationId="{00000000-0000-0000-0000-000000000000}"/>
          </ac:spMkLst>
        </pc:spChg>
        <pc:spChg chg="mod">
          <ac:chgData name="Alfred Hull" userId="7becb3257e745586" providerId="LiveId" clId="{67B5328C-AD70-4FB6-BD71-73FB920B0B53}" dt="2020-03-10T00:50:43.491" v="2689" actId="20577"/>
          <ac:spMkLst>
            <pc:docMk/>
            <pc:sldMk cId="0" sldId="275"/>
            <ac:spMk id="571" creationId="{00000000-0000-0000-0000-000000000000}"/>
          </ac:spMkLst>
        </pc:spChg>
        <pc:spChg chg="mod">
          <ac:chgData name="Alfred Hull" userId="7becb3257e745586" providerId="LiveId" clId="{67B5328C-AD70-4FB6-BD71-73FB920B0B53}" dt="2020-03-10T00:50:11.598" v="2610" actId="20577"/>
          <ac:spMkLst>
            <pc:docMk/>
            <pc:sldMk cId="0" sldId="275"/>
            <ac:spMk id="574" creationId="{00000000-0000-0000-0000-000000000000}"/>
          </ac:spMkLst>
        </pc:spChg>
        <pc:spChg chg="mod">
          <ac:chgData name="Alfred Hull" userId="7becb3257e745586" providerId="LiveId" clId="{67B5328C-AD70-4FB6-BD71-73FB920B0B53}" dt="2020-03-10T00:50:28.574" v="2671" actId="20577"/>
          <ac:spMkLst>
            <pc:docMk/>
            <pc:sldMk cId="0" sldId="275"/>
            <ac:spMk id="575" creationId="{00000000-0000-0000-0000-000000000000}"/>
          </ac:spMkLst>
        </pc:spChg>
        <pc:spChg chg="mod">
          <ac:chgData name="Alfred Hull" userId="7becb3257e745586" providerId="LiveId" clId="{67B5328C-AD70-4FB6-BD71-73FB920B0B53}" dt="2020-03-10T00:49:47.938" v="2550" actId="20577"/>
          <ac:spMkLst>
            <pc:docMk/>
            <pc:sldMk cId="0" sldId="275"/>
            <ac:spMk id="578" creationId="{00000000-0000-0000-0000-000000000000}"/>
          </ac:spMkLst>
        </pc:spChg>
        <pc:spChg chg="mod">
          <ac:chgData name="Alfred Hull" userId="7becb3257e745586" providerId="LiveId" clId="{67B5328C-AD70-4FB6-BD71-73FB920B0B53}" dt="2020-03-10T00:51:39.167" v="2773" actId="20577"/>
          <ac:spMkLst>
            <pc:docMk/>
            <pc:sldMk cId="0" sldId="275"/>
            <ac:spMk id="579" creationId="{00000000-0000-0000-0000-000000000000}"/>
          </ac:spMkLst>
        </pc:spChg>
        <pc:spChg chg="mod">
          <ac:chgData name="Alfred Hull" userId="7becb3257e745586" providerId="LiveId" clId="{67B5328C-AD70-4FB6-BD71-73FB920B0B53}" dt="2020-03-10T00:50:46.591" v="2690" actId="20577"/>
          <ac:spMkLst>
            <pc:docMk/>
            <pc:sldMk cId="0" sldId="275"/>
            <ac:spMk id="583" creationId="{00000000-0000-0000-0000-000000000000}"/>
          </ac:spMkLst>
        </pc:spChg>
      </pc:sldChg>
      <pc:sldChg chg="modSp">
        <pc:chgData name="Alfred Hull" userId="7becb3257e745586" providerId="LiveId" clId="{67B5328C-AD70-4FB6-BD71-73FB920B0B53}" dt="2020-03-10T01:02:59.193" v="4418" actId="20577"/>
        <pc:sldMkLst>
          <pc:docMk/>
          <pc:sldMk cId="0" sldId="276"/>
        </pc:sldMkLst>
        <pc:spChg chg="mod">
          <ac:chgData name="Alfred Hull" userId="7becb3257e745586" providerId="LiveId" clId="{67B5328C-AD70-4FB6-BD71-73FB920B0B53}" dt="2020-03-10T00:57:05.224" v="3439" actId="20577"/>
          <ac:spMkLst>
            <pc:docMk/>
            <pc:sldMk cId="0" sldId="276"/>
            <ac:spMk id="594" creationId="{00000000-0000-0000-0000-000000000000}"/>
          </ac:spMkLst>
        </pc:spChg>
        <pc:spChg chg="mod">
          <ac:chgData name="Alfred Hull" userId="7becb3257e745586" providerId="LiveId" clId="{67B5328C-AD70-4FB6-BD71-73FB920B0B53}" dt="2020-03-10T00:55:13.870" v="3191" actId="20577"/>
          <ac:spMkLst>
            <pc:docMk/>
            <pc:sldMk cId="0" sldId="276"/>
            <ac:spMk id="595" creationId="{00000000-0000-0000-0000-000000000000}"/>
          </ac:spMkLst>
        </pc:spChg>
        <pc:spChg chg="mod">
          <ac:chgData name="Alfred Hull" userId="7becb3257e745586" providerId="LiveId" clId="{67B5328C-AD70-4FB6-BD71-73FB920B0B53}" dt="2020-03-10T00:56:26.130" v="3334" actId="20577"/>
          <ac:spMkLst>
            <pc:docMk/>
            <pc:sldMk cId="0" sldId="276"/>
            <ac:spMk id="596" creationId="{00000000-0000-0000-0000-000000000000}"/>
          </ac:spMkLst>
        </pc:spChg>
        <pc:graphicFrameChg chg="modGraphic">
          <ac:chgData name="Alfred Hull" userId="7becb3257e745586" providerId="LiveId" clId="{67B5328C-AD70-4FB6-BD71-73FB920B0B53}" dt="2020-03-10T01:02:59.193" v="4418" actId="20577"/>
          <ac:graphicFrameMkLst>
            <pc:docMk/>
            <pc:sldMk cId="0" sldId="276"/>
            <ac:graphicFrameMk id="599" creationId="{00000000-0000-0000-0000-000000000000}"/>
          </ac:graphicFrameMkLst>
        </pc:graphicFrameChg>
      </pc:sldChg>
      <pc:sldChg chg="modSp add">
        <pc:chgData name="Alfred Hull" userId="7becb3257e745586" providerId="LiveId" clId="{67B5328C-AD70-4FB6-BD71-73FB920B0B53}" dt="2020-03-10T00:01:11.025" v="298" actId="2711"/>
        <pc:sldMkLst>
          <pc:docMk/>
          <pc:sldMk cId="1451724039" sldId="277"/>
        </pc:sldMkLst>
        <pc:spChg chg="mod">
          <ac:chgData name="Alfred Hull" userId="7becb3257e745586" providerId="LiveId" clId="{67B5328C-AD70-4FB6-BD71-73FB920B0B53}" dt="2020-03-10T00:01:11.025" v="298" actId="2711"/>
          <ac:spMkLst>
            <pc:docMk/>
            <pc:sldMk cId="1451724039" sldId="277"/>
            <ac:spMk id="556" creationId="{00000000-0000-0000-0000-000000000000}"/>
          </ac:spMkLst>
        </pc:spChg>
      </pc:sldChg>
    </pc:docChg>
  </pc:docChgLst>
  <pc:docChgLst>
    <pc:chgData name="Alfred Hull" userId="7becb3257e745586" providerId="LiveId" clId="{41759F94-1CC1-45CD-86A7-1E6A677FF974}"/>
    <pc:docChg chg="modSld">
      <pc:chgData name="Alfred Hull" userId="7becb3257e745586" providerId="LiveId" clId="{41759F94-1CC1-45CD-86A7-1E6A677FF974}" dt="2020-03-02T00:33:47.975" v="0" actId="1076"/>
      <pc:docMkLst>
        <pc:docMk/>
      </pc:docMkLst>
      <pc:sldChg chg="modSp">
        <pc:chgData name="Alfred Hull" userId="7becb3257e745586" providerId="LiveId" clId="{41759F94-1CC1-45CD-86A7-1E6A677FF974}" dt="2020-03-02T00:33:47.975" v="0" actId="1076"/>
        <pc:sldMkLst>
          <pc:docMk/>
          <pc:sldMk cId="0" sldId="256"/>
        </pc:sldMkLst>
        <pc:picChg chg="mod">
          <ac:chgData name="Alfred Hull" userId="7becb3257e745586" providerId="LiveId" clId="{41759F94-1CC1-45CD-86A7-1E6A677FF974}" dt="2020-03-02T00:33:47.975" v="0" actId="1076"/>
          <ac:picMkLst>
            <pc:docMk/>
            <pc:sldMk cId="0" sldId="256"/>
            <ac:picMk id="28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4cc793c6e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4cc793c6e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4cc793c6e9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4cc793c6e9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4cc793c6e9_0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4cc793c6e9_0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4cc793c6e9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4cc793c6e9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4cc793c6e9_0_1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4cc793c6e9_0_1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 - MPM</a:t>
            </a:r>
            <a:endParaRPr/>
          </a:p>
          <a:p>
            <a:pPr marL="0" lvl="0" indent="0" algn="l" rtl="0">
              <a:spcBef>
                <a:spcPts val="0"/>
              </a:spcBef>
              <a:spcAft>
                <a:spcPts val="0"/>
              </a:spcAft>
              <a:buNone/>
            </a:pPr>
            <a:r>
              <a:rPr lang="en"/>
              <a:t>t2_sat_area(microns2) = 2.514793e-04</a:t>
            </a:r>
            <a:endParaRPr/>
          </a:p>
          <a:p>
            <a:pPr marL="0" lvl="0" indent="0" algn="l" rtl="0">
              <a:spcBef>
                <a:spcPts val="0"/>
              </a:spcBef>
              <a:spcAft>
                <a:spcPts val="0"/>
              </a:spcAft>
              <a:buNone/>
            </a:pPr>
            <a:r>
              <a:rPr lang="en"/>
              <a:t>int_s_avg_5(counts/ms) = 1.243470e-04</a:t>
            </a:r>
            <a:endParaRPr/>
          </a:p>
          <a:p>
            <a:pPr marL="0" lvl="0" indent="0" algn="l" rtl="0">
              <a:spcBef>
                <a:spcPts val="0"/>
              </a:spcBef>
              <a:spcAft>
                <a:spcPts val="0"/>
              </a:spcAft>
              <a:buNone/>
            </a:pPr>
            <a:endParaRPr/>
          </a:p>
          <a:p>
            <a:pPr marL="0" lvl="0" indent="0" algn="l" rtl="0">
              <a:spcBef>
                <a:spcPts val="0"/>
              </a:spcBef>
              <a:spcAft>
                <a:spcPts val="0"/>
              </a:spcAft>
              <a:buNone/>
            </a:pPr>
            <a:r>
              <a:rPr lang="en"/>
              <a:t>Random Forest - MPM</a:t>
            </a:r>
            <a:endParaRPr/>
          </a:p>
          <a:p>
            <a:pPr marL="0" lvl="0" indent="0" algn="l" rtl="0">
              <a:spcBef>
                <a:spcPts val="0"/>
              </a:spcBef>
              <a:spcAft>
                <a:spcPts val="0"/>
              </a:spcAft>
              <a:buNone/>
            </a:pPr>
            <a:r>
              <a:rPr lang="en"/>
              <a:t>Tree = 3</a:t>
            </a:r>
            <a:endParaRPr/>
          </a:p>
          <a:p>
            <a:pPr marL="0" lvl="0" indent="0" algn="l" rtl="0">
              <a:spcBef>
                <a:spcPts val="0"/>
              </a:spcBef>
              <a:spcAft>
                <a:spcPts val="0"/>
              </a:spcAft>
              <a:buNone/>
            </a:pPr>
            <a:r>
              <a:rPr lang="en"/>
              <a:t>t2_sat_num(-) = 0.64</a:t>
            </a:r>
            <a:endParaRPr/>
          </a:p>
          <a:p>
            <a:pPr marL="0" lvl="0" indent="0" algn="l" rtl="0">
              <a:spcBef>
                <a:spcPts val="0"/>
              </a:spcBef>
              <a:spcAft>
                <a:spcPts val="0"/>
              </a:spcAft>
              <a:buNone/>
            </a:pPr>
            <a:r>
              <a:rPr lang="en"/>
              <a:t>int_s_p(counts/ms) = 0.33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4cc793c6e9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4cc793c6e9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88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4cc793c6e9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4cc793c6e9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4cc793c6e9_0_1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4cc793c6e9_0_1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ee3e6ba1f_0_2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ee3e6ba1f_0_2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ee3e6ba1f_0_1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ee3e6ba1f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ee3e6ba1f_0_2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ee3e6ba1f_0_2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cc793c6e9_0_1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cc793c6e9_0_1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ee3e6ba1f_0_2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ee3e6ba1f_0_2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4ee3e6ba1f_0_2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4ee3e6ba1f_0_2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ee3e6ba1f_0_2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ee3e6ba1f_0_2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4cc793c6e9_0_1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4cc793c6e9_0_1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1600"/>
              </a:spcBef>
              <a:spcAft>
                <a:spcPts val="0"/>
              </a:spcAft>
              <a:buClr>
                <a:schemeClr val="lt1"/>
              </a:buClr>
              <a:buSzPts val="1100"/>
              <a:buChar char="○"/>
              <a:defRPr>
                <a:solidFill>
                  <a:schemeClr val="lt1"/>
                </a:solidFill>
              </a:defRPr>
            </a:lvl2pPr>
            <a:lvl3pPr marL="1371600" lvl="2" indent="-298450" algn="ctr" rtl="0">
              <a:spcBef>
                <a:spcPts val="1600"/>
              </a:spcBef>
              <a:spcAft>
                <a:spcPts val="0"/>
              </a:spcAft>
              <a:buClr>
                <a:schemeClr val="lt1"/>
              </a:buClr>
              <a:buSzPts val="1100"/>
              <a:buChar char="■"/>
              <a:defRPr>
                <a:solidFill>
                  <a:schemeClr val="lt1"/>
                </a:solidFill>
              </a:defRPr>
            </a:lvl3pPr>
            <a:lvl4pPr marL="1828800" lvl="3" indent="-298450" algn="ctr" rtl="0">
              <a:spcBef>
                <a:spcPts val="1600"/>
              </a:spcBef>
              <a:spcAft>
                <a:spcPts val="0"/>
              </a:spcAft>
              <a:buClr>
                <a:schemeClr val="lt1"/>
              </a:buClr>
              <a:buSzPts val="1100"/>
              <a:buChar char="●"/>
              <a:defRPr>
                <a:solidFill>
                  <a:schemeClr val="lt1"/>
                </a:solidFill>
              </a:defRPr>
            </a:lvl4pPr>
            <a:lvl5pPr marL="2286000" lvl="4" indent="-298450" algn="ctr" rtl="0">
              <a:spcBef>
                <a:spcPts val="1600"/>
              </a:spcBef>
              <a:spcAft>
                <a:spcPts val="0"/>
              </a:spcAft>
              <a:buClr>
                <a:schemeClr val="lt1"/>
              </a:buClr>
              <a:buSzPts val="1100"/>
              <a:buChar char="○"/>
              <a:defRPr>
                <a:solidFill>
                  <a:schemeClr val="lt1"/>
                </a:solidFill>
              </a:defRPr>
            </a:lvl5pPr>
            <a:lvl6pPr marL="2743200" lvl="5" indent="-298450" algn="ctr" rtl="0">
              <a:spcBef>
                <a:spcPts val="1600"/>
              </a:spcBef>
              <a:spcAft>
                <a:spcPts val="0"/>
              </a:spcAft>
              <a:buClr>
                <a:schemeClr val="lt1"/>
              </a:buClr>
              <a:buSzPts val="1100"/>
              <a:buChar char="■"/>
              <a:defRPr>
                <a:solidFill>
                  <a:schemeClr val="lt1"/>
                </a:solidFill>
              </a:defRPr>
            </a:lvl6pPr>
            <a:lvl7pPr marL="3200400" lvl="6" indent="-298450" algn="ctr" rtl="0">
              <a:spcBef>
                <a:spcPts val="1600"/>
              </a:spcBef>
              <a:spcAft>
                <a:spcPts val="0"/>
              </a:spcAft>
              <a:buClr>
                <a:schemeClr val="lt1"/>
              </a:buClr>
              <a:buSzPts val="1100"/>
              <a:buChar char="●"/>
              <a:defRPr>
                <a:solidFill>
                  <a:schemeClr val="lt1"/>
                </a:solidFill>
              </a:defRPr>
            </a:lvl7pPr>
            <a:lvl8pPr marL="3657600" lvl="7" indent="-298450" algn="ctr" rtl="0">
              <a:spcBef>
                <a:spcPts val="1600"/>
              </a:spcBef>
              <a:spcAft>
                <a:spcPts val="0"/>
              </a:spcAft>
              <a:buClr>
                <a:schemeClr val="lt1"/>
              </a:buClr>
              <a:buSzPts val="1100"/>
              <a:buChar char="○"/>
              <a:defRPr>
                <a:solidFill>
                  <a:schemeClr val="lt1"/>
                </a:solidFill>
              </a:defRPr>
            </a:lvl8pPr>
            <a:lvl9pPr marL="4114800" lvl="8" indent="-298450" algn="ctr" rtl="0">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g"/><Relationship Id="rId7" Type="http://schemas.openxmlformats.org/officeDocument/2006/relationships/hyperlink" Target="https://www.linkedin.com/in/alfredhul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ahull002/P001.predictive.maintenance.logreg" TargetMode="External"/><Relationship Id="rId4" Type="http://schemas.openxmlformats.org/officeDocument/2006/relationships/image" Target="../media/image2.png"/><Relationship Id="rId9" Type="http://schemas.openxmlformats.org/officeDocument/2006/relationships/hyperlink" Target="https://www.springboard.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45921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Predictive Maintenance</a:t>
            </a:r>
            <a:endParaRPr sz="2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Final Report</a:t>
            </a:r>
            <a:endParaRPr sz="2800" dirty="0">
              <a:latin typeface="Times New Roman" panose="02020603050405020304" pitchFamily="18" charset="0"/>
              <a:cs typeface="Times New Roman" panose="02020603050405020304" pitchFamily="18" charset="0"/>
            </a:endParaRPr>
          </a:p>
        </p:txBody>
      </p:sp>
      <p:sp>
        <p:nvSpPr>
          <p:cNvPr id="278" name="Google Shape;278;p13"/>
          <p:cNvSpPr txBox="1">
            <a:spLocks noGrp="1"/>
          </p:cNvSpPr>
          <p:nvPr>
            <p:ph type="subTitle" idx="1"/>
          </p:nvPr>
        </p:nvSpPr>
        <p:spPr>
          <a:xfrm>
            <a:off x="2284544" y="3086631"/>
            <a:ext cx="1558982" cy="386882"/>
          </a:xfrm>
          <a:prstGeom prst="rect">
            <a:avLst/>
          </a:prstGeom>
          <a:solidFill>
            <a:schemeClr val="accent1"/>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Alfred D. Hull</a:t>
            </a:r>
            <a:endParaRPr sz="1200" dirty="0"/>
          </a:p>
          <a:p>
            <a:pPr marL="0" lvl="0" indent="0" algn="l" rtl="0">
              <a:spcBef>
                <a:spcPts val="0"/>
              </a:spcBef>
              <a:spcAft>
                <a:spcPts val="0"/>
              </a:spcAft>
              <a:buNone/>
            </a:pPr>
            <a:endParaRPr sz="1200" dirty="0">
              <a:solidFill>
                <a:srgbClr val="FFFFFF"/>
              </a:solidFill>
            </a:endParaRPr>
          </a:p>
        </p:txBody>
      </p:sp>
      <p:pic>
        <p:nvPicPr>
          <p:cNvPr id="279" name="Google Shape;279;p13"/>
          <p:cNvPicPr preferRelativeResize="0"/>
          <p:nvPr/>
        </p:nvPicPr>
        <p:blipFill rotWithShape="1">
          <a:blip r:embed="rId3">
            <a:alphaModFix/>
          </a:blip>
          <a:srcRect l="9936" t="26623" r="9928" b="26618"/>
          <a:stretch/>
        </p:blipFill>
        <p:spPr>
          <a:xfrm>
            <a:off x="921852" y="3086631"/>
            <a:ext cx="1349100" cy="393600"/>
          </a:xfrm>
          <a:prstGeom prst="snip2DiagRect">
            <a:avLst>
              <a:gd name="adj1" fmla="val 32552"/>
              <a:gd name="adj2" fmla="val 0"/>
            </a:avLst>
          </a:prstGeom>
          <a:noFill/>
          <a:ln>
            <a:noFill/>
          </a:ln>
        </p:spPr>
      </p:pic>
      <p:pic>
        <p:nvPicPr>
          <p:cNvPr id="280" name="Google Shape;280;p13"/>
          <p:cNvPicPr preferRelativeResize="0"/>
          <p:nvPr/>
        </p:nvPicPr>
        <p:blipFill>
          <a:blip r:embed="rId4">
            <a:alphaModFix/>
          </a:blip>
          <a:stretch>
            <a:fillRect/>
          </a:stretch>
        </p:blipFill>
        <p:spPr>
          <a:xfrm>
            <a:off x="5985725" y="856154"/>
            <a:ext cx="1466850" cy="1466850"/>
          </a:xfrm>
          <a:prstGeom prst="rect">
            <a:avLst/>
          </a:prstGeom>
          <a:noFill/>
          <a:ln>
            <a:noFill/>
          </a:ln>
        </p:spPr>
      </p:pic>
      <p:sp>
        <p:nvSpPr>
          <p:cNvPr id="281" name="Google Shape;281;p1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a:t>
            </a:fld>
            <a:endParaRPr/>
          </a:p>
        </p:txBody>
      </p:sp>
      <p:pic>
        <p:nvPicPr>
          <p:cNvPr id="7" name="Picture 6">
            <a:hlinkClick r:id="rId5"/>
            <a:extLst>
              <a:ext uri="{FF2B5EF4-FFF2-40B4-BE49-F238E27FC236}">
                <a16:creationId xmlns:a16="http://schemas.microsoft.com/office/drawing/2014/main" id="{2F9ACC86-2C54-4303-83B9-6A4892294D14}"/>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125" y="4424751"/>
            <a:ext cx="364893" cy="393600"/>
          </a:xfrm>
          <a:prstGeom prst="rect">
            <a:avLst/>
          </a:prstGeom>
          <a:noFill/>
          <a:ln>
            <a:noFill/>
          </a:ln>
        </p:spPr>
      </p:pic>
      <p:pic>
        <p:nvPicPr>
          <p:cNvPr id="8" name="Picture 7">
            <a:hlinkClick r:id="rId7"/>
            <a:extLst>
              <a:ext uri="{FF2B5EF4-FFF2-40B4-BE49-F238E27FC236}">
                <a16:creationId xmlns:a16="http://schemas.microsoft.com/office/drawing/2014/main" id="{DC10554F-B6A4-450B-9553-CCF901D5312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4000" y="4424751"/>
            <a:ext cx="415981" cy="393600"/>
          </a:xfrm>
          <a:prstGeom prst="rect">
            <a:avLst/>
          </a:prstGeom>
          <a:noFill/>
          <a:ln>
            <a:noFill/>
          </a:ln>
        </p:spPr>
      </p:pic>
      <p:pic>
        <p:nvPicPr>
          <p:cNvPr id="9" name="Google Shape;280;p13">
            <a:hlinkClick r:id="rId9"/>
            <a:extLst>
              <a:ext uri="{FF2B5EF4-FFF2-40B4-BE49-F238E27FC236}">
                <a16:creationId xmlns:a16="http://schemas.microsoft.com/office/drawing/2014/main" id="{A75BD21F-BE7E-4297-B1A2-DA2EE0108F1E}"/>
              </a:ext>
            </a:extLst>
          </p:cNvPr>
          <p:cNvPicPr/>
          <p:nvPr/>
        </p:nvPicPr>
        <p:blipFill>
          <a:blip r:embed="rId4">
            <a:alphaModFix/>
          </a:blip>
          <a:stretch>
            <a:fillRect/>
          </a:stretch>
        </p:blipFill>
        <p:spPr>
          <a:xfrm>
            <a:off x="1281545" y="4424751"/>
            <a:ext cx="474519" cy="39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6"/>
        <p:cNvGrpSpPr/>
        <p:nvPr/>
      </p:nvGrpSpPr>
      <p:grpSpPr>
        <a:xfrm>
          <a:off x="0" y="0"/>
          <a:ext cx="0" cy="0"/>
          <a:chOff x="0" y="0"/>
          <a:chExt cx="0" cy="0"/>
        </a:xfrm>
      </p:grpSpPr>
      <p:grpSp>
        <p:nvGrpSpPr>
          <p:cNvPr id="487" name="Google Shape;487;p26"/>
          <p:cNvGrpSpPr/>
          <p:nvPr/>
        </p:nvGrpSpPr>
        <p:grpSpPr>
          <a:xfrm>
            <a:off x="78838" y="1635263"/>
            <a:ext cx="745200" cy="745200"/>
            <a:chOff x="2315825" y="3550925"/>
            <a:chExt cx="745200" cy="745200"/>
          </a:xfrm>
        </p:grpSpPr>
        <p:sp>
          <p:nvSpPr>
            <p:cNvPr id="488" name="Google Shape;488;p26"/>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26"/>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90" name="Google Shape;490;p26"/>
          <p:cNvSpPr txBox="1">
            <a:spLocks noGrp="1"/>
          </p:cNvSpPr>
          <p:nvPr>
            <p:ph type="title"/>
          </p:nvPr>
        </p:nvSpPr>
        <p:spPr>
          <a:xfrm>
            <a:off x="824000" y="1635300"/>
            <a:ext cx="5857800" cy="18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Phase IV.</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Modeling</a:t>
            </a:r>
            <a:endParaRPr dirty="0">
              <a:latin typeface="Times New Roman" panose="02020603050405020304" pitchFamily="18" charset="0"/>
              <a:cs typeface="Times New Roman" panose="02020603050405020304" pitchFamily="18" charset="0"/>
            </a:endParaRPr>
          </a:p>
        </p:txBody>
      </p:sp>
      <p:sp>
        <p:nvSpPr>
          <p:cNvPr id="491" name="Google Shape;491;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95"/>
        <p:cNvGrpSpPr/>
        <p:nvPr/>
      </p:nvGrpSpPr>
      <p:grpSpPr>
        <a:xfrm>
          <a:off x="0" y="0"/>
          <a:ext cx="0" cy="0"/>
          <a:chOff x="0" y="0"/>
          <a:chExt cx="0" cy="0"/>
        </a:xfrm>
      </p:grpSpPr>
      <p:sp>
        <p:nvSpPr>
          <p:cNvPr id="496" name="Google Shape;496;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497" name="Google Shape;497;p27"/>
          <p:cNvSpPr txBox="1"/>
          <p:nvPr/>
        </p:nvSpPr>
        <p:spPr>
          <a:xfrm>
            <a:off x="555825" y="96325"/>
            <a:ext cx="7030500" cy="99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solidFill>
                  <a:srgbClr val="FFFFFF"/>
                </a:solidFill>
                <a:latin typeface="Maven Pro"/>
                <a:ea typeface="Maven Pro"/>
                <a:cs typeface="Maven Pro"/>
                <a:sym typeface="Maven Pro"/>
              </a:rPr>
              <a:t>Machine Learning</a:t>
            </a:r>
            <a:endParaRPr sz="3600" b="1" dirty="0">
              <a:solidFill>
                <a:srgbClr val="FFFFFF"/>
              </a:solidFill>
              <a:latin typeface="Maven Pro"/>
              <a:ea typeface="Maven Pro"/>
              <a:cs typeface="Maven Pro"/>
              <a:sym typeface="Maven Pro"/>
            </a:endParaRPr>
          </a:p>
        </p:txBody>
      </p:sp>
      <p:grpSp>
        <p:nvGrpSpPr>
          <p:cNvPr id="498" name="Google Shape;498;p27"/>
          <p:cNvGrpSpPr/>
          <p:nvPr/>
        </p:nvGrpSpPr>
        <p:grpSpPr>
          <a:xfrm flipH="1">
            <a:off x="3087929" y="753303"/>
            <a:ext cx="3799465" cy="3941676"/>
            <a:chOff x="2493692" y="677103"/>
            <a:chExt cx="3799465" cy="3941676"/>
          </a:xfrm>
        </p:grpSpPr>
        <p:sp>
          <p:nvSpPr>
            <p:cNvPr id="499" name="Google Shape;499;p27"/>
            <p:cNvSpPr/>
            <p:nvPr/>
          </p:nvSpPr>
          <p:spPr>
            <a:xfrm rot="-6597333">
              <a:off x="4296826" y="3950027"/>
              <a:ext cx="586303" cy="586303"/>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rot="-6599386">
              <a:off x="2555721" y="1534283"/>
              <a:ext cx="440541" cy="440541"/>
            </a:xfrm>
            <a:prstGeom prst="ellipse">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rot="-6598839">
              <a:off x="2887641" y="2346984"/>
              <a:ext cx="1199287" cy="119928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rot="-6598620">
              <a:off x="4374916" y="913763"/>
              <a:ext cx="1681581" cy="1681581"/>
            </a:xfrm>
            <a:prstGeom prst="ellipse">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rot="-6597866">
              <a:off x="2661829" y="2208216"/>
              <a:ext cx="629106" cy="629106"/>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rot="-6597701">
              <a:off x="3264325" y="1299068"/>
              <a:ext cx="274172" cy="27417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7"/>
          <p:cNvGrpSpPr/>
          <p:nvPr/>
        </p:nvGrpSpPr>
        <p:grpSpPr>
          <a:xfrm flipH="1">
            <a:off x="2493692" y="1891966"/>
            <a:ext cx="2440200" cy="2440200"/>
            <a:chOff x="4447194" y="1815766"/>
            <a:chExt cx="2440200" cy="2440200"/>
          </a:xfrm>
        </p:grpSpPr>
        <p:sp>
          <p:nvSpPr>
            <p:cNvPr id="506" name="Google Shape;506;p27"/>
            <p:cNvSpPr/>
            <p:nvPr/>
          </p:nvSpPr>
          <p:spPr>
            <a:xfrm>
              <a:off x="4447194" y="1815766"/>
              <a:ext cx="2440200" cy="24402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txBox="1"/>
            <p:nvPr/>
          </p:nvSpPr>
          <p:spPr>
            <a:xfrm>
              <a:off x="4532086" y="2009175"/>
              <a:ext cx="2270400" cy="20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The scientific study of algorithms and statistical models to effectively perform a specific task, relying on patterns and inference, as opposed to explicit instructions.</a:t>
              </a:r>
              <a:endParaRPr sz="1200">
                <a:solidFill>
                  <a:srgbClr val="FFFFFF"/>
                </a:solidFill>
                <a:latin typeface="Roboto"/>
                <a:ea typeface="Roboto"/>
                <a:cs typeface="Roboto"/>
                <a:sym typeface="Roboto"/>
              </a:endParaRPr>
            </a:p>
          </p:txBody>
        </p:sp>
      </p:grpSp>
      <p:grpSp>
        <p:nvGrpSpPr>
          <p:cNvPr id="508" name="Google Shape;508;p27"/>
          <p:cNvGrpSpPr/>
          <p:nvPr/>
        </p:nvGrpSpPr>
        <p:grpSpPr>
          <a:xfrm flipH="1">
            <a:off x="4466549" y="1374053"/>
            <a:ext cx="1423800" cy="1423800"/>
            <a:chOff x="3490737" y="1374053"/>
            <a:chExt cx="1423800" cy="1423800"/>
          </a:xfrm>
        </p:grpSpPr>
        <p:sp>
          <p:nvSpPr>
            <p:cNvPr id="509" name="Google Shape;509;p27"/>
            <p:cNvSpPr/>
            <p:nvPr/>
          </p:nvSpPr>
          <p:spPr>
            <a:xfrm>
              <a:off x="3490737" y="1374053"/>
              <a:ext cx="1423800" cy="1423800"/>
            </a:xfrm>
            <a:prstGeom prst="ellipse">
              <a:avLst/>
            </a:prstGeom>
            <a:solidFill>
              <a:schemeClr val="dk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p:nvPr/>
          </p:nvSpPr>
          <p:spPr>
            <a:xfrm>
              <a:off x="3613999" y="1613600"/>
              <a:ext cx="11772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Roboto"/>
                  <a:ea typeface="Roboto"/>
                  <a:cs typeface="Roboto"/>
                  <a:sym typeface="Roboto"/>
                </a:rPr>
                <a:t>L</a:t>
              </a:r>
              <a:r>
                <a:rPr lang="en-US" b="1" dirty="0" err="1">
                  <a:solidFill>
                    <a:srgbClr val="FFFFFF"/>
                  </a:solidFill>
                  <a:latin typeface="Roboto"/>
                  <a:ea typeface="Roboto"/>
                  <a:cs typeface="Roboto"/>
                  <a:sym typeface="Roboto"/>
                </a:rPr>
                <a:t>ogistic</a:t>
              </a:r>
              <a:r>
                <a:rPr lang="en" b="1" dirty="0">
                  <a:solidFill>
                    <a:srgbClr val="FFFFFF"/>
                  </a:solidFill>
                  <a:latin typeface="Roboto"/>
                  <a:ea typeface="Roboto"/>
                  <a:cs typeface="Roboto"/>
                  <a:sym typeface="Roboto"/>
                </a:rPr>
                <a:t> Regression</a:t>
              </a:r>
              <a:endParaRPr b="1" dirty="0">
                <a:solidFill>
                  <a:srgbClr val="FFFFFF"/>
                </a:solidFill>
                <a:latin typeface="Roboto"/>
                <a:ea typeface="Roboto"/>
                <a:cs typeface="Roboto"/>
                <a:sym typeface="Roboto"/>
              </a:endParaRPr>
            </a:p>
          </p:txBody>
        </p:sp>
      </p:grpSp>
      <p:grpSp>
        <p:nvGrpSpPr>
          <p:cNvPr id="511" name="Google Shape;511;p27"/>
          <p:cNvGrpSpPr/>
          <p:nvPr/>
        </p:nvGrpSpPr>
        <p:grpSpPr>
          <a:xfrm flipH="1">
            <a:off x="4656532" y="3014489"/>
            <a:ext cx="1498800" cy="1498800"/>
            <a:chOff x="644203" y="3718814"/>
            <a:chExt cx="1498800" cy="1498800"/>
          </a:xfrm>
        </p:grpSpPr>
        <p:sp>
          <p:nvSpPr>
            <p:cNvPr id="512" name="Google Shape;512;p27"/>
            <p:cNvSpPr/>
            <p:nvPr/>
          </p:nvSpPr>
          <p:spPr>
            <a:xfrm>
              <a:off x="644203" y="3718814"/>
              <a:ext cx="1498800" cy="1498800"/>
            </a:xfrm>
            <a:prstGeom prst="ellipse">
              <a:avLst/>
            </a:prstGeom>
            <a:solidFill>
              <a:srgbClr val="666666"/>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txBox="1"/>
            <p:nvPr/>
          </p:nvSpPr>
          <p:spPr>
            <a:xfrm>
              <a:off x="856976" y="3995875"/>
              <a:ext cx="1073400" cy="9447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Roboto"/>
                  <a:ea typeface="Roboto"/>
                  <a:cs typeface="Roboto"/>
                  <a:sym typeface="Roboto"/>
                </a:rPr>
                <a:t>Random Forest</a:t>
              </a:r>
              <a:endParaRPr b="1" dirty="0">
                <a:solidFill>
                  <a:srgbClr val="FFFFFF"/>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17"/>
        <p:cNvGrpSpPr/>
        <p:nvPr/>
      </p:nvGrpSpPr>
      <p:grpSpPr>
        <a:xfrm>
          <a:off x="0" y="0"/>
          <a:ext cx="0" cy="0"/>
          <a:chOff x="0" y="0"/>
          <a:chExt cx="0" cy="0"/>
        </a:xfrm>
      </p:grpSpPr>
      <p:sp>
        <p:nvSpPr>
          <p:cNvPr id="519" name="Google Shape;519;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520" name="Google Shape;520;p28"/>
          <p:cNvSpPr txBox="1"/>
          <p:nvPr/>
        </p:nvSpPr>
        <p:spPr>
          <a:xfrm>
            <a:off x="555825" y="96325"/>
            <a:ext cx="7030500" cy="99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solidFill>
                  <a:srgbClr val="FFFFFF"/>
                </a:solidFill>
                <a:latin typeface="Maven Pro"/>
                <a:ea typeface="Maven Pro"/>
                <a:cs typeface="Maven Pro"/>
                <a:sym typeface="Maven Pro"/>
              </a:rPr>
              <a:t>L</a:t>
            </a:r>
            <a:r>
              <a:rPr lang="en-US" sz="3600" b="1" dirty="0" err="1">
                <a:solidFill>
                  <a:srgbClr val="FFFFFF"/>
                </a:solidFill>
                <a:latin typeface="Maven Pro"/>
                <a:ea typeface="Maven Pro"/>
                <a:cs typeface="Maven Pro"/>
                <a:sym typeface="Maven Pro"/>
              </a:rPr>
              <a:t>ogistic</a:t>
            </a:r>
            <a:r>
              <a:rPr lang="en" sz="3600" b="1" dirty="0">
                <a:solidFill>
                  <a:srgbClr val="FFFFFF"/>
                </a:solidFill>
                <a:latin typeface="Maven Pro"/>
                <a:ea typeface="Maven Pro"/>
                <a:cs typeface="Maven Pro"/>
                <a:sym typeface="Maven Pro"/>
              </a:rPr>
              <a:t> Regression</a:t>
            </a:r>
            <a:endParaRPr sz="3600" b="1" dirty="0">
              <a:solidFill>
                <a:srgbClr val="FFFFFF"/>
              </a:solidFill>
              <a:latin typeface="Maven Pro"/>
              <a:ea typeface="Maven Pro"/>
              <a:cs typeface="Maven Pro"/>
              <a:sym typeface="Maven Pro"/>
            </a:endParaRPr>
          </a:p>
        </p:txBody>
      </p:sp>
      <p:sp>
        <p:nvSpPr>
          <p:cNvPr id="521" name="Google Shape;521;p28"/>
          <p:cNvSpPr/>
          <p:nvPr/>
        </p:nvSpPr>
        <p:spPr>
          <a:xfrm>
            <a:off x="555825" y="1095625"/>
            <a:ext cx="3039600" cy="1140600"/>
          </a:xfrm>
          <a:prstGeom prst="round2DiagRect">
            <a:avLst>
              <a:gd name="adj1" fmla="val 0"/>
              <a:gd name="adj2" fmla="val 17764"/>
            </a:avLst>
          </a:prstGeom>
          <a:solidFill>
            <a:srgbClr val="666666"/>
          </a:solidFill>
          <a:ln>
            <a:noFill/>
          </a:ln>
        </p:spPr>
        <p:txBody>
          <a:bodyPr spcFirstLastPara="1" wrap="square" lIns="91425" tIns="91425" rIns="91425" bIns="91425" anchor="ctr" anchorCtr="0">
            <a:noAutofit/>
          </a:bodyPr>
          <a:lstStyle/>
          <a:p>
            <a:pPr lvl="0"/>
            <a:r>
              <a:rPr lang="en-US" dirty="0">
                <a:solidFill>
                  <a:srgbClr val="FFFFFF"/>
                </a:solidFill>
              </a:rPr>
              <a:t>A statistical model that in its basic form uses a logistic function to model a binary dependent variable, although many more complex extensions exist.</a:t>
            </a:r>
            <a:r>
              <a:rPr lang="en" dirty="0">
                <a:solidFill>
                  <a:srgbClr val="FFFFFF"/>
                </a:solidFill>
              </a:rPr>
              <a:t>.</a:t>
            </a:r>
            <a:endParaRPr dirty="0">
              <a:solidFill>
                <a:srgbClr val="FFFFFF"/>
              </a:solidFill>
            </a:endParaRPr>
          </a:p>
        </p:txBody>
      </p:sp>
      <p:sp>
        <p:nvSpPr>
          <p:cNvPr id="523" name="Google Shape;523;p28"/>
          <p:cNvSpPr/>
          <p:nvPr/>
        </p:nvSpPr>
        <p:spPr>
          <a:xfrm rot="10800000" flipH="1">
            <a:off x="3267350" y="1501775"/>
            <a:ext cx="3038400" cy="2111100"/>
          </a:xfrm>
          <a:prstGeom prst="round2DiagRect">
            <a:avLst>
              <a:gd name="adj1" fmla="val 0"/>
              <a:gd name="adj2" fmla="val 19641"/>
            </a:avLst>
          </a:pr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solidFill>
                <a:srgbClr val="FFFFFF"/>
              </a:solidFill>
            </a:endParaRPr>
          </a:p>
        </p:txBody>
      </p:sp>
      <p:sp>
        <p:nvSpPr>
          <p:cNvPr id="525" name="Google Shape;525;p28"/>
          <p:cNvSpPr/>
          <p:nvPr/>
        </p:nvSpPr>
        <p:spPr>
          <a:xfrm flipH="1">
            <a:off x="5977675" y="2138000"/>
            <a:ext cx="3038400" cy="2111100"/>
          </a:xfrm>
          <a:prstGeom prst="round2DiagRect">
            <a:avLst>
              <a:gd name="adj1" fmla="val 21382"/>
              <a:gd name="adj2" fmla="val 0"/>
            </a:avLst>
          </a:prstGeom>
          <a:solidFill>
            <a:schemeClr val="accen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a:solidFill>
                  <a:srgbClr val="FFFFFF"/>
                </a:solidFill>
              </a:rPr>
              <a:t>Out of 49 sensors collecting readings 5 were able to predict system failure at about 79% of the time. This in itself highlights a cost savings with respect to monitoring.</a:t>
            </a:r>
            <a:endParaRPr dirty="0">
              <a:solidFill>
                <a:srgbClr val="FFFFFF"/>
              </a:solidFill>
            </a:endParaRPr>
          </a:p>
        </p:txBody>
      </p:sp>
      <p:pic>
        <p:nvPicPr>
          <p:cNvPr id="2" name="Picture 1">
            <a:extLst>
              <a:ext uri="{FF2B5EF4-FFF2-40B4-BE49-F238E27FC236}">
                <a16:creationId xmlns:a16="http://schemas.microsoft.com/office/drawing/2014/main" id="{4B7ADF33-C4BE-46AC-AF51-13F9108B703F}"/>
              </a:ext>
            </a:extLst>
          </p:cNvPr>
          <p:cNvPicPr>
            <a:picLocks noChangeAspect="1"/>
          </p:cNvPicPr>
          <p:nvPr/>
        </p:nvPicPr>
        <p:blipFill>
          <a:blip r:embed="rId3">
            <a:alphaModFix amt="70000"/>
          </a:blip>
          <a:stretch>
            <a:fillRect/>
          </a:stretch>
        </p:blipFill>
        <p:spPr>
          <a:xfrm>
            <a:off x="3549390" y="1769582"/>
            <a:ext cx="2364045" cy="1556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52"/>
        <p:cNvGrpSpPr/>
        <p:nvPr/>
      </p:nvGrpSpPr>
      <p:grpSpPr>
        <a:xfrm>
          <a:off x="0" y="0"/>
          <a:ext cx="0" cy="0"/>
          <a:chOff x="0" y="0"/>
          <a:chExt cx="0" cy="0"/>
        </a:xfrm>
      </p:grpSpPr>
      <p:grpSp>
        <p:nvGrpSpPr>
          <p:cNvPr id="553" name="Google Shape;553;p31"/>
          <p:cNvGrpSpPr/>
          <p:nvPr/>
        </p:nvGrpSpPr>
        <p:grpSpPr>
          <a:xfrm>
            <a:off x="78838" y="1635263"/>
            <a:ext cx="745200" cy="745200"/>
            <a:chOff x="2315825" y="3550925"/>
            <a:chExt cx="745200" cy="745200"/>
          </a:xfrm>
        </p:grpSpPr>
        <p:sp>
          <p:nvSpPr>
            <p:cNvPr id="554" name="Google Shape;554;p3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5" name="Google Shape;555;p3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556" name="Google Shape;556;p31"/>
          <p:cNvSpPr txBox="1">
            <a:spLocks noGrp="1"/>
          </p:cNvSpPr>
          <p:nvPr>
            <p:ph type="title"/>
          </p:nvPr>
        </p:nvSpPr>
        <p:spPr>
          <a:xfrm>
            <a:off x="824000" y="1635300"/>
            <a:ext cx="5857800" cy="18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Phase V.</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Evaluation</a:t>
            </a:r>
            <a:endParaRPr dirty="0">
              <a:latin typeface="Times New Roman" panose="02020603050405020304" pitchFamily="18" charset="0"/>
              <a:cs typeface="Times New Roman" panose="02020603050405020304" pitchFamily="18" charset="0"/>
            </a:endParaRPr>
          </a:p>
        </p:txBody>
      </p:sp>
      <p:sp>
        <p:nvSpPr>
          <p:cNvPr id="557" name="Google Shape;557;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41"/>
        <p:cNvGrpSpPr/>
        <p:nvPr/>
      </p:nvGrpSpPr>
      <p:grpSpPr>
        <a:xfrm>
          <a:off x="0" y="0"/>
          <a:ext cx="0" cy="0"/>
          <a:chOff x="0" y="0"/>
          <a:chExt cx="0" cy="0"/>
        </a:xfrm>
      </p:grpSpPr>
      <p:sp>
        <p:nvSpPr>
          <p:cNvPr id="542" name="Google Shape;542;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543" name="Google Shape;543;p30"/>
          <p:cNvSpPr txBox="1"/>
          <p:nvPr/>
        </p:nvSpPr>
        <p:spPr>
          <a:xfrm>
            <a:off x="555825" y="96325"/>
            <a:ext cx="7030500" cy="99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FFFFFF"/>
                </a:solidFill>
                <a:latin typeface="Maven Pro"/>
                <a:ea typeface="Maven Pro"/>
                <a:cs typeface="Maven Pro"/>
                <a:sym typeface="Maven Pro"/>
              </a:rPr>
              <a:t>Machine Learning Results</a:t>
            </a:r>
            <a:endParaRPr sz="3600" b="1">
              <a:solidFill>
                <a:srgbClr val="FFFFFF"/>
              </a:solidFill>
              <a:latin typeface="Maven Pro"/>
              <a:ea typeface="Maven Pro"/>
              <a:cs typeface="Maven Pro"/>
              <a:sym typeface="Maven Pro"/>
            </a:endParaRPr>
          </a:p>
        </p:txBody>
      </p:sp>
      <p:sp>
        <p:nvSpPr>
          <p:cNvPr id="3" name="TextBox 2">
            <a:extLst>
              <a:ext uri="{FF2B5EF4-FFF2-40B4-BE49-F238E27FC236}">
                <a16:creationId xmlns:a16="http://schemas.microsoft.com/office/drawing/2014/main" id="{8E26D746-537B-4AF0-965A-D13CF496EE18}"/>
              </a:ext>
            </a:extLst>
          </p:cNvPr>
          <p:cNvSpPr txBox="1"/>
          <p:nvPr/>
        </p:nvSpPr>
        <p:spPr>
          <a:xfrm>
            <a:off x="166256" y="1095625"/>
            <a:ext cx="2421082" cy="2031325"/>
          </a:xfrm>
          <a:prstGeom prst="rect">
            <a:avLst/>
          </a:prstGeom>
          <a:noFill/>
        </p:spPr>
        <p:txBody>
          <a:bodyPr wrap="square" rtlCol="0">
            <a:spAutoFit/>
          </a:bodyPr>
          <a:lstStyle/>
          <a:p>
            <a:r>
              <a:rPr lang="en-US" dirty="0">
                <a:solidFill>
                  <a:schemeClr val="bg1"/>
                </a:solidFill>
              </a:rPr>
              <a:t>A function was created to initialize, train and test a Logistic Regression model. Here is an overview of the coefficients of the model, how well those coefficients fit, the overall fit quality, and several other statistical measures.</a:t>
            </a:r>
          </a:p>
        </p:txBody>
      </p:sp>
      <p:pic>
        <p:nvPicPr>
          <p:cNvPr id="7" name="Picture 6">
            <a:extLst>
              <a:ext uri="{FF2B5EF4-FFF2-40B4-BE49-F238E27FC236}">
                <a16:creationId xmlns:a16="http://schemas.microsoft.com/office/drawing/2014/main" id="{A0BC63B1-8034-42C8-8DA9-A187C950AE43}"/>
              </a:ext>
            </a:extLst>
          </p:cNvPr>
          <p:cNvPicPr>
            <a:picLocks noChangeAspect="1"/>
          </p:cNvPicPr>
          <p:nvPr/>
        </p:nvPicPr>
        <p:blipFill>
          <a:blip r:embed="rId3"/>
          <a:stretch>
            <a:fillRect/>
          </a:stretch>
        </p:blipFill>
        <p:spPr>
          <a:xfrm>
            <a:off x="2856209" y="1157355"/>
            <a:ext cx="4200508" cy="28287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52"/>
        <p:cNvGrpSpPr/>
        <p:nvPr/>
      </p:nvGrpSpPr>
      <p:grpSpPr>
        <a:xfrm>
          <a:off x="0" y="0"/>
          <a:ext cx="0" cy="0"/>
          <a:chOff x="0" y="0"/>
          <a:chExt cx="0" cy="0"/>
        </a:xfrm>
      </p:grpSpPr>
      <p:grpSp>
        <p:nvGrpSpPr>
          <p:cNvPr id="553" name="Google Shape;553;p31"/>
          <p:cNvGrpSpPr/>
          <p:nvPr/>
        </p:nvGrpSpPr>
        <p:grpSpPr>
          <a:xfrm>
            <a:off x="78838" y="1635263"/>
            <a:ext cx="745200" cy="745200"/>
            <a:chOff x="2315825" y="3550925"/>
            <a:chExt cx="745200" cy="745200"/>
          </a:xfrm>
        </p:grpSpPr>
        <p:sp>
          <p:nvSpPr>
            <p:cNvPr id="554" name="Google Shape;554;p3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5" name="Google Shape;555;p3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556" name="Google Shape;556;p31"/>
          <p:cNvSpPr txBox="1">
            <a:spLocks noGrp="1"/>
          </p:cNvSpPr>
          <p:nvPr>
            <p:ph type="title"/>
          </p:nvPr>
        </p:nvSpPr>
        <p:spPr>
          <a:xfrm>
            <a:off x="824000" y="1635300"/>
            <a:ext cx="5857800" cy="18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Phase VI.</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Deployment Iteration I.</a:t>
            </a:r>
            <a:endParaRPr dirty="0">
              <a:latin typeface="Times New Roman" panose="02020603050405020304" pitchFamily="18" charset="0"/>
              <a:cs typeface="Times New Roman" panose="02020603050405020304" pitchFamily="18" charset="0"/>
            </a:endParaRPr>
          </a:p>
        </p:txBody>
      </p:sp>
      <p:sp>
        <p:nvSpPr>
          <p:cNvPr id="557" name="Google Shape;557;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451724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1"/>
        <p:cNvGrpSpPr/>
        <p:nvPr/>
      </p:nvGrpSpPr>
      <p:grpSpPr>
        <a:xfrm>
          <a:off x="0" y="0"/>
          <a:ext cx="0" cy="0"/>
          <a:chOff x="0" y="0"/>
          <a:chExt cx="0" cy="0"/>
        </a:xfrm>
      </p:grpSpPr>
      <p:sp>
        <p:nvSpPr>
          <p:cNvPr id="562" name="Google Shape;562;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563" name="Google Shape;563;p32"/>
          <p:cNvSpPr txBox="1"/>
          <p:nvPr/>
        </p:nvSpPr>
        <p:spPr>
          <a:xfrm>
            <a:off x="555825" y="96325"/>
            <a:ext cx="7030500" cy="99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FFFFFF"/>
                </a:solidFill>
                <a:latin typeface="Maven Pro"/>
                <a:ea typeface="Maven Pro"/>
                <a:cs typeface="Maven Pro"/>
                <a:sym typeface="Maven Pro"/>
              </a:rPr>
              <a:t>Conclusion</a:t>
            </a:r>
            <a:endParaRPr sz="3600" b="1">
              <a:solidFill>
                <a:srgbClr val="FFFFFF"/>
              </a:solidFill>
              <a:latin typeface="Maven Pro"/>
              <a:ea typeface="Maven Pro"/>
              <a:cs typeface="Maven Pro"/>
              <a:sym typeface="Maven Pro"/>
            </a:endParaRPr>
          </a:p>
        </p:txBody>
      </p:sp>
      <p:grpSp>
        <p:nvGrpSpPr>
          <p:cNvPr id="564" name="Google Shape;564;p32"/>
          <p:cNvGrpSpPr/>
          <p:nvPr/>
        </p:nvGrpSpPr>
        <p:grpSpPr>
          <a:xfrm>
            <a:off x="4193013" y="1001101"/>
            <a:ext cx="3679200" cy="3135433"/>
            <a:chOff x="4192863" y="1002150"/>
            <a:chExt cx="3679200" cy="3139200"/>
          </a:xfrm>
        </p:grpSpPr>
        <p:sp>
          <p:nvSpPr>
            <p:cNvPr id="565" name="Google Shape;565;p32"/>
            <p:cNvSpPr/>
            <p:nvPr/>
          </p:nvSpPr>
          <p:spPr>
            <a:xfrm>
              <a:off x="4192863" y="1002150"/>
              <a:ext cx="3679200" cy="31392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66" name="Google Shape;566;p32"/>
            <p:cNvSpPr txBox="1"/>
            <p:nvPr/>
          </p:nvSpPr>
          <p:spPr>
            <a:xfrm>
              <a:off x="5495575" y="1209951"/>
              <a:ext cx="2021400" cy="6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Roboto"/>
                  <a:ea typeface="Roboto"/>
                  <a:cs typeface="Roboto"/>
                  <a:sym typeface="Roboto"/>
                </a:rPr>
                <a:t>Results</a:t>
              </a:r>
              <a:endParaRPr sz="2400">
                <a:solidFill>
                  <a:srgbClr val="FFFFFF"/>
                </a:solidFill>
                <a:latin typeface="Roboto"/>
                <a:ea typeface="Roboto"/>
                <a:cs typeface="Roboto"/>
                <a:sym typeface="Roboto"/>
              </a:endParaRPr>
            </a:p>
          </p:txBody>
        </p:sp>
        <p:sp>
          <p:nvSpPr>
            <p:cNvPr id="567" name="Google Shape;567;p32"/>
            <p:cNvSpPr txBox="1"/>
            <p:nvPr/>
          </p:nvSpPr>
          <p:spPr>
            <a:xfrm>
              <a:off x="5344225" y="1736731"/>
              <a:ext cx="2324100" cy="2157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100" dirty="0">
                  <a:solidFill>
                    <a:srgbClr val="FFFFFF"/>
                  </a:solidFill>
                  <a:latin typeface="Roboto"/>
                  <a:ea typeface="Roboto"/>
                  <a:cs typeface="Roboto"/>
                  <a:sym typeface="Roboto"/>
                </a:rPr>
                <a:t>The best way to </a:t>
              </a:r>
              <a:r>
                <a:rPr lang="en-US" sz="1100" dirty="0">
                  <a:solidFill>
                    <a:srgbClr val="FFFFFF"/>
                  </a:solidFill>
                  <a:latin typeface="Roboto"/>
                  <a:ea typeface="Roboto"/>
                  <a:cs typeface="Roboto"/>
                  <a:sym typeface="Roboto"/>
                </a:rPr>
                <a:t>prevent costly downtime during system failure is to deploy iterative surveillance of sensor data to constantly predict when sensors have tripped thresholds set for failure</a:t>
              </a:r>
              <a:r>
                <a:rPr lang="en" sz="1100" dirty="0">
                  <a:solidFill>
                    <a:srgbClr val="FFFFFF"/>
                  </a:solidFill>
                  <a:latin typeface="Roboto"/>
                  <a:ea typeface="Roboto"/>
                  <a:cs typeface="Roboto"/>
                  <a:sym typeface="Roboto"/>
                </a:rPr>
                <a:t>. </a:t>
              </a:r>
              <a:r>
                <a:rPr lang="en-US" sz="1100" dirty="0">
                  <a:solidFill>
                    <a:srgbClr val="FFFFFF"/>
                  </a:solidFill>
                  <a:latin typeface="Roboto"/>
                  <a:ea typeface="Roboto"/>
                  <a:cs typeface="Roboto"/>
                  <a:sym typeface="Roboto"/>
                </a:rPr>
                <a:t>The best way to control this is by catching the system before it fails to engage in proactive maintenance when required.</a:t>
              </a:r>
              <a:endParaRPr sz="1100" dirty="0">
                <a:solidFill>
                  <a:srgbClr val="FFFFFF"/>
                </a:solidFill>
                <a:latin typeface="Roboto"/>
                <a:ea typeface="Roboto"/>
                <a:cs typeface="Roboto"/>
                <a:sym typeface="Roboto"/>
              </a:endParaRPr>
            </a:p>
          </p:txBody>
        </p:sp>
      </p:grpSp>
      <p:grpSp>
        <p:nvGrpSpPr>
          <p:cNvPr id="568" name="Google Shape;568;p32"/>
          <p:cNvGrpSpPr/>
          <p:nvPr/>
        </p:nvGrpSpPr>
        <p:grpSpPr>
          <a:xfrm>
            <a:off x="3216500" y="1000959"/>
            <a:ext cx="1944619" cy="1569600"/>
            <a:chOff x="3216500" y="1002150"/>
            <a:chExt cx="1944619" cy="1569600"/>
          </a:xfrm>
        </p:grpSpPr>
        <p:sp>
          <p:nvSpPr>
            <p:cNvPr id="569" name="Google Shape;569;p32"/>
            <p:cNvSpPr/>
            <p:nvPr/>
          </p:nvSpPr>
          <p:spPr>
            <a:xfrm flipH="1">
              <a:off x="3216519" y="1002150"/>
              <a:ext cx="19446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txBox="1"/>
            <p:nvPr/>
          </p:nvSpPr>
          <p:spPr>
            <a:xfrm>
              <a:off x="3216500" y="1244666"/>
              <a:ext cx="1944600" cy="4599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a:ea typeface="Roboto"/>
                  <a:cs typeface="Roboto"/>
                  <a:sym typeface="Roboto"/>
                </a:rPr>
                <a:t>Data Collection</a:t>
              </a:r>
              <a:endParaRPr dirty="0">
                <a:solidFill>
                  <a:srgbClr val="FFFFFF"/>
                </a:solidFill>
                <a:latin typeface="Roboto"/>
                <a:ea typeface="Roboto"/>
                <a:cs typeface="Roboto"/>
                <a:sym typeface="Roboto"/>
              </a:endParaRPr>
            </a:p>
          </p:txBody>
        </p:sp>
        <p:sp>
          <p:nvSpPr>
            <p:cNvPr id="571" name="Google Shape;571;p32"/>
            <p:cNvSpPr txBox="1"/>
            <p:nvPr/>
          </p:nvSpPr>
          <p:spPr>
            <a:xfrm>
              <a:off x="3216512" y="1704566"/>
              <a:ext cx="1944600" cy="512400"/>
            </a:xfrm>
            <a:prstGeom prst="rect">
              <a:avLst/>
            </a:prstGeom>
            <a:solidFill>
              <a:schemeClr val="dk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100" dirty="0">
                  <a:solidFill>
                    <a:srgbClr val="FFFFFF"/>
                  </a:solidFill>
                  <a:latin typeface="Roboto"/>
                  <a:ea typeface="Roboto"/>
                  <a:cs typeface="Roboto"/>
                  <a:sym typeface="Roboto"/>
                </a:rPr>
                <a:t>Sensor Data captured during </a:t>
              </a:r>
              <a:r>
                <a:rPr lang="en-US" sz="1100" dirty="0">
                  <a:solidFill>
                    <a:srgbClr val="FFFFFF"/>
                  </a:solidFill>
                  <a:latin typeface="Roboto"/>
                  <a:ea typeface="Roboto"/>
                  <a:cs typeface="Roboto"/>
                  <a:sym typeface="Roboto"/>
                </a:rPr>
                <a:t>normal operations.</a:t>
              </a:r>
              <a:endParaRPr sz="1100" dirty="0">
                <a:solidFill>
                  <a:srgbClr val="FFFFFF"/>
                </a:solidFill>
                <a:latin typeface="Roboto"/>
                <a:ea typeface="Roboto"/>
                <a:cs typeface="Roboto"/>
                <a:sym typeface="Roboto"/>
              </a:endParaRPr>
            </a:p>
          </p:txBody>
        </p:sp>
      </p:grpSp>
      <p:grpSp>
        <p:nvGrpSpPr>
          <p:cNvPr id="572" name="Google Shape;572;p32"/>
          <p:cNvGrpSpPr/>
          <p:nvPr/>
        </p:nvGrpSpPr>
        <p:grpSpPr>
          <a:xfrm>
            <a:off x="1276688" y="1000959"/>
            <a:ext cx="1944600" cy="1569600"/>
            <a:chOff x="1271925" y="1002150"/>
            <a:chExt cx="1944600" cy="1569600"/>
          </a:xfrm>
        </p:grpSpPr>
        <p:sp>
          <p:nvSpPr>
            <p:cNvPr id="573" name="Google Shape;573;p32"/>
            <p:cNvSpPr/>
            <p:nvPr/>
          </p:nvSpPr>
          <p:spPr>
            <a:xfrm rot="10800000">
              <a:off x="1271925" y="1002150"/>
              <a:ext cx="1944600" cy="1569600"/>
            </a:xfrm>
            <a:prstGeom prst="round2DiagRect">
              <a:avLst>
                <a:gd name="adj1" fmla="val 0"/>
                <a:gd name="adj2" fmla="val 17764"/>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txBox="1"/>
            <p:nvPr/>
          </p:nvSpPr>
          <p:spPr>
            <a:xfrm>
              <a:off x="1293688" y="1244666"/>
              <a:ext cx="1901100" cy="459900"/>
            </a:xfrm>
            <a:prstGeom prst="rect">
              <a:avLst/>
            </a:prstGeom>
            <a:solidFill>
              <a:srgbClr val="66666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a:ea typeface="Roboto"/>
                  <a:cs typeface="Roboto"/>
                  <a:sym typeface="Roboto"/>
                </a:rPr>
                <a:t>System Surveillance</a:t>
              </a:r>
              <a:endParaRPr dirty="0">
                <a:solidFill>
                  <a:srgbClr val="FFFFFF"/>
                </a:solidFill>
                <a:latin typeface="Roboto"/>
                <a:ea typeface="Roboto"/>
                <a:cs typeface="Roboto"/>
                <a:sym typeface="Roboto"/>
              </a:endParaRPr>
            </a:p>
          </p:txBody>
        </p:sp>
        <p:sp>
          <p:nvSpPr>
            <p:cNvPr id="575" name="Google Shape;575;p32"/>
            <p:cNvSpPr txBox="1"/>
            <p:nvPr/>
          </p:nvSpPr>
          <p:spPr>
            <a:xfrm>
              <a:off x="1351888" y="1704566"/>
              <a:ext cx="1784700" cy="5124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dirty="0">
                  <a:solidFill>
                    <a:srgbClr val="FFFFFF"/>
                  </a:solidFill>
                  <a:latin typeface="Roboto"/>
                  <a:ea typeface="Roboto"/>
                  <a:cs typeface="Roboto"/>
                  <a:sym typeface="Roboto"/>
                </a:rPr>
                <a:t>Set monitoring activities to collect and house data.</a:t>
              </a:r>
              <a:endParaRPr sz="1100" dirty="0">
                <a:solidFill>
                  <a:srgbClr val="FFFFFF"/>
                </a:solidFill>
                <a:latin typeface="Roboto"/>
                <a:ea typeface="Roboto"/>
                <a:cs typeface="Roboto"/>
                <a:sym typeface="Roboto"/>
              </a:endParaRPr>
            </a:p>
          </p:txBody>
        </p:sp>
      </p:grpSp>
      <p:grpSp>
        <p:nvGrpSpPr>
          <p:cNvPr id="576" name="Google Shape;576;p32"/>
          <p:cNvGrpSpPr/>
          <p:nvPr/>
        </p:nvGrpSpPr>
        <p:grpSpPr>
          <a:xfrm>
            <a:off x="1276688" y="2566988"/>
            <a:ext cx="1944600" cy="1569600"/>
            <a:chOff x="1271925" y="2571750"/>
            <a:chExt cx="1944600" cy="1569600"/>
          </a:xfrm>
        </p:grpSpPr>
        <p:sp>
          <p:nvSpPr>
            <p:cNvPr id="577" name="Google Shape;577;p32"/>
            <p:cNvSpPr/>
            <p:nvPr/>
          </p:nvSpPr>
          <p:spPr>
            <a:xfrm flipH="1">
              <a:off x="1271925" y="2571750"/>
              <a:ext cx="19446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txBox="1"/>
            <p:nvPr/>
          </p:nvSpPr>
          <p:spPr>
            <a:xfrm>
              <a:off x="1276738" y="2814263"/>
              <a:ext cx="1935000" cy="4599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a:ea typeface="Roboto"/>
                  <a:cs typeface="Roboto"/>
                  <a:sym typeface="Roboto"/>
                </a:rPr>
                <a:t>Sensor Readings</a:t>
              </a:r>
              <a:endParaRPr dirty="0">
                <a:solidFill>
                  <a:srgbClr val="FFFFFF"/>
                </a:solidFill>
                <a:latin typeface="Roboto"/>
                <a:ea typeface="Roboto"/>
                <a:cs typeface="Roboto"/>
                <a:sym typeface="Roboto"/>
              </a:endParaRPr>
            </a:p>
          </p:txBody>
        </p:sp>
        <p:sp>
          <p:nvSpPr>
            <p:cNvPr id="579" name="Google Shape;579;p32"/>
            <p:cNvSpPr txBox="1"/>
            <p:nvPr/>
          </p:nvSpPr>
          <p:spPr>
            <a:xfrm>
              <a:off x="1276738" y="3274163"/>
              <a:ext cx="1935000" cy="512400"/>
            </a:xfrm>
            <a:prstGeom prst="rect">
              <a:avLst/>
            </a:prstGeom>
            <a:solidFill>
              <a:schemeClr val="dk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dirty="0">
                  <a:solidFill>
                    <a:srgbClr val="FFFFFF"/>
                  </a:solidFill>
                  <a:latin typeface="Roboto"/>
                  <a:ea typeface="Roboto"/>
                  <a:cs typeface="Roboto"/>
                  <a:sym typeface="Roboto"/>
                </a:rPr>
                <a:t>Iterative monitoring database</a:t>
              </a:r>
              <a:endParaRPr sz="1100" dirty="0">
                <a:solidFill>
                  <a:srgbClr val="FFFFFF"/>
                </a:solidFill>
                <a:latin typeface="Roboto"/>
                <a:ea typeface="Roboto"/>
                <a:cs typeface="Roboto"/>
                <a:sym typeface="Roboto"/>
              </a:endParaRPr>
            </a:p>
          </p:txBody>
        </p:sp>
      </p:grpSp>
      <p:grpSp>
        <p:nvGrpSpPr>
          <p:cNvPr id="580" name="Google Shape;580;p32"/>
          <p:cNvGrpSpPr/>
          <p:nvPr/>
        </p:nvGrpSpPr>
        <p:grpSpPr>
          <a:xfrm>
            <a:off x="3216500" y="2566988"/>
            <a:ext cx="1944619" cy="1569600"/>
            <a:chOff x="3216500" y="2571750"/>
            <a:chExt cx="1944619" cy="1569600"/>
          </a:xfrm>
        </p:grpSpPr>
        <p:sp>
          <p:nvSpPr>
            <p:cNvPr id="581" name="Google Shape;581;p32"/>
            <p:cNvSpPr/>
            <p:nvPr/>
          </p:nvSpPr>
          <p:spPr>
            <a:xfrm rot="10800000">
              <a:off x="3216519" y="2571750"/>
              <a:ext cx="1944600" cy="1569600"/>
            </a:xfrm>
            <a:prstGeom prst="round2DiagRect">
              <a:avLst>
                <a:gd name="adj1" fmla="val 0"/>
                <a:gd name="adj2" fmla="val 17764"/>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txBox="1"/>
            <p:nvPr/>
          </p:nvSpPr>
          <p:spPr>
            <a:xfrm>
              <a:off x="3221304" y="2814263"/>
              <a:ext cx="1935000" cy="459900"/>
            </a:xfrm>
            <a:prstGeom prst="rect">
              <a:avLst/>
            </a:prstGeom>
            <a:solidFill>
              <a:srgbClr val="66666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583" name="Google Shape;583;p32"/>
            <p:cNvSpPr txBox="1"/>
            <p:nvPr/>
          </p:nvSpPr>
          <p:spPr>
            <a:xfrm>
              <a:off x="3216500" y="3274163"/>
              <a:ext cx="19446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100" dirty="0">
                  <a:solidFill>
                    <a:srgbClr val="FFFFFF"/>
                  </a:solidFill>
                  <a:latin typeface="Roboto"/>
                  <a:ea typeface="Roboto"/>
                  <a:cs typeface="Roboto"/>
                  <a:sym typeface="Roboto"/>
                </a:rPr>
                <a:t>Logistic Regression </a:t>
              </a:r>
              <a:r>
                <a:rPr lang="en" sz="1100" dirty="0">
                  <a:solidFill>
                    <a:srgbClr val="FFFFFF"/>
                  </a:solidFill>
                  <a:latin typeface="Roboto"/>
                  <a:ea typeface="Roboto"/>
                  <a:cs typeface="Roboto"/>
                  <a:sym typeface="Roboto"/>
                </a:rPr>
                <a:t>model used to predict </a:t>
              </a:r>
              <a:r>
                <a:rPr lang="en-US" sz="1100" dirty="0">
                  <a:solidFill>
                    <a:srgbClr val="FFFFFF"/>
                  </a:solidFill>
                  <a:latin typeface="Roboto"/>
                  <a:ea typeface="Roboto"/>
                  <a:cs typeface="Roboto"/>
                  <a:sym typeface="Roboto"/>
                </a:rPr>
                <a:t>sensor failure.</a:t>
              </a:r>
              <a:endParaRPr sz="1100" dirty="0">
                <a:solidFill>
                  <a:srgbClr val="FFFFFF"/>
                </a:solidFill>
                <a:latin typeface="Roboto"/>
                <a:ea typeface="Roboto"/>
                <a:cs typeface="Roboto"/>
                <a:sym typeface="Roboto"/>
              </a:endParaRPr>
            </a:p>
          </p:txBody>
        </p:sp>
      </p:grpSp>
      <p:grpSp>
        <p:nvGrpSpPr>
          <p:cNvPr id="584" name="Google Shape;584;p32"/>
          <p:cNvGrpSpPr/>
          <p:nvPr/>
        </p:nvGrpSpPr>
        <p:grpSpPr>
          <a:xfrm>
            <a:off x="3053468" y="2405696"/>
            <a:ext cx="334125" cy="334078"/>
            <a:chOff x="3157188" y="909150"/>
            <a:chExt cx="470400" cy="470400"/>
          </a:xfrm>
        </p:grpSpPr>
        <p:sp>
          <p:nvSpPr>
            <p:cNvPr id="585" name="Google Shape;585;p32"/>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3243138" y="995100"/>
              <a:ext cx="298500" cy="298500"/>
            </a:xfrm>
            <a:prstGeom prst="mathPlus">
              <a:avLst>
                <a:gd name="adj1" fmla="val 99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0"/>
        <p:cNvGrpSpPr/>
        <p:nvPr/>
      </p:nvGrpSpPr>
      <p:grpSpPr>
        <a:xfrm>
          <a:off x="0" y="0"/>
          <a:ext cx="0" cy="0"/>
          <a:chOff x="0" y="0"/>
          <a:chExt cx="0" cy="0"/>
        </a:xfrm>
      </p:grpSpPr>
      <p:sp>
        <p:nvSpPr>
          <p:cNvPr id="591" name="Google Shape;591;p33"/>
          <p:cNvSpPr/>
          <p:nvPr/>
        </p:nvSpPr>
        <p:spPr>
          <a:xfrm>
            <a:off x="103000" y="2593200"/>
            <a:ext cx="526500" cy="76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593" name="Google Shape;593;p33"/>
          <p:cNvSpPr txBox="1"/>
          <p:nvPr/>
        </p:nvSpPr>
        <p:spPr>
          <a:xfrm>
            <a:off x="555825" y="96325"/>
            <a:ext cx="7030500" cy="99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FFFFFF"/>
                </a:solidFill>
                <a:latin typeface="Maven Pro"/>
                <a:ea typeface="Maven Pro"/>
                <a:cs typeface="Maven Pro"/>
                <a:sym typeface="Maven Pro"/>
              </a:rPr>
              <a:t>Looking Forward</a:t>
            </a:r>
            <a:endParaRPr sz="3600" b="1">
              <a:solidFill>
                <a:srgbClr val="FFFFFF"/>
              </a:solidFill>
              <a:latin typeface="Maven Pro"/>
              <a:ea typeface="Maven Pro"/>
              <a:cs typeface="Maven Pro"/>
              <a:sym typeface="Maven Pro"/>
            </a:endParaRPr>
          </a:p>
        </p:txBody>
      </p:sp>
      <p:sp>
        <p:nvSpPr>
          <p:cNvPr id="594" name="Google Shape;594;p33"/>
          <p:cNvSpPr/>
          <p:nvPr/>
        </p:nvSpPr>
        <p:spPr>
          <a:xfrm>
            <a:off x="5735308" y="961175"/>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Roboto"/>
                <a:ea typeface="Roboto"/>
                <a:cs typeface="Roboto"/>
                <a:sym typeface="Roboto"/>
              </a:rPr>
              <a:t>Proactive Monitoring</a:t>
            </a:r>
            <a:endParaRPr b="1" dirty="0">
              <a:solidFill>
                <a:srgbClr val="FFFFFF"/>
              </a:solidFill>
              <a:latin typeface="Roboto"/>
              <a:ea typeface="Roboto"/>
              <a:cs typeface="Roboto"/>
              <a:sym typeface="Roboto"/>
            </a:endParaRPr>
          </a:p>
        </p:txBody>
      </p:sp>
      <p:sp>
        <p:nvSpPr>
          <p:cNvPr id="595" name="Google Shape;595;p33"/>
          <p:cNvSpPr/>
          <p:nvPr/>
        </p:nvSpPr>
        <p:spPr>
          <a:xfrm>
            <a:off x="102992" y="961389"/>
            <a:ext cx="3546900" cy="669000"/>
          </a:xfrm>
          <a:prstGeom prst="homePlate">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Roboto"/>
                <a:ea typeface="Roboto"/>
                <a:cs typeface="Roboto"/>
                <a:sym typeface="Roboto"/>
              </a:rPr>
              <a:t>Increase Number</a:t>
            </a:r>
            <a:endParaRPr b="1" dirty="0">
              <a:solidFill>
                <a:srgbClr val="FFFFFF"/>
              </a:solidFill>
              <a:latin typeface="Roboto"/>
              <a:ea typeface="Roboto"/>
              <a:cs typeface="Roboto"/>
              <a:sym typeface="Roboto"/>
            </a:endParaRPr>
          </a:p>
          <a:p>
            <a:pPr marL="0" lvl="0" indent="0" algn="ctr" rtl="0">
              <a:spcBef>
                <a:spcPts val="0"/>
              </a:spcBef>
              <a:spcAft>
                <a:spcPts val="0"/>
              </a:spcAft>
              <a:buNone/>
            </a:pPr>
            <a:r>
              <a:rPr lang="en" b="1" dirty="0">
                <a:solidFill>
                  <a:srgbClr val="FFFFFF"/>
                </a:solidFill>
                <a:latin typeface="Roboto"/>
                <a:ea typeface="Roboto"/>
                <a:cs typeface="Roboto"/>
                <a:sym typeface="Roboto"/>
              </a:rPr>
              <a:t>Of </a:t>
            </a:r>
            <a:r>
              <a:rPr lang="en-US" b="1" dirty="0">
                <a:solidFill>
                  <a:srgbClr val="FFFFFF"/>
                </a:solidFill>
                <a:latin typeface="Roboto"/>
                <a:ea typeface="Roboto"/>
                <a:cs typeface="Roboto"/>
                <a:sym typeface="Roboto"/>
              </a:rPr>
              <a:t>Features</a:t>
            </a:r>
            <a:endParaRPr b="1" dirty="0">
              <a:solidFill>
                <a:srgbClr val="FFFFFF"/>
              </a:solidFill>
              <a:latin typeface="Roboto"/>
              <a:ea typeface="Roboto"/>
              <a:cs typeface="Roboto"/>
              <a:sym typeface="Roboto"/>
            </a:endParaRPr>
          </a:p>
        </p:txBody>
      </p:sp>
      <p:sp>
        <p:nvSpPr>
          <p:cNvPr id="596" name="Google Shape;596;p33"/>
          <p:cNvSpPr/>
          <p:nvPr/>
        </p:nvSpPr>
        <p:spPr>
          <a:xfrm>
            <a:off x="3047196" y="961175"/>
            <a:ext cx="3305700" cy="6690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Roboto"/>
                <a:ea typeface="Roboto"/>
                <a:cs typeface="Roboto"/>
                <a:sym typeface="Roboto"/>
              </a:rPr>
              <a:t>Data Capture</a:t>
            </a:r>
            <a:endParaRPr b="1" dirty="0">
              <a:solidFill>
                <a:srgbClr val="FFFFFF"/>
              </a:solidFill>
              <a:latin typeface="Roboto"/>
              <a:ea typeface="Roboto"/>
              <a:cs typeface="Roboto"/>
              <a:sym typeface="Roboto"/>
            </a:endParaRPr>
          </a:p>
        </p:txBody>
      </p:sp>
      <p:sp>
        <p:nvSpPr>
          <p:cNvPr id="597" name="Google Shape;597;p33"/>
          <p:cNvSpPr/>
          <p:nvPr/>
        </p:nvSpPr>
        <p:spPr>
          <a:xfrm rot="-5400000" flipH="1">
            <a:off x="-299900" y="2035550"/>
            <a:ext cx="1332300" cy="526500"/>
          </a:xfrm>
          <a:prstGeom prst="homePlate">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Current</a:t>
            </a:r>
            <a:endParaRPr b="1">
              <a:solidFill>
                <a:srgbClr val="FFFFFF"/>
              </a:solidFill>
            </a:endParaRPr>
          </a:p>
        </p:txBody>
      </p:sp>
      <p:sp>
        <p:nvSpPr>
          <p:cNvPr id="598" name="Google Shape;598;p33"/>
          <p:cNvSpPr/>
          <p:nvPr/>
        </p:nvSpPr>
        <p:spPr>
          <a:xfrm rot="-5400000" flipH="1">
            <a:off x="-305600" y="3362193"/>
            <a:ext cx="1343700" cy="5265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Future</a:t>
            </a:r>
            <a:endParaRPr b="1">
              <a:solidFill>
                <a:srgbClr val="FFFFFF"/>
              </a:solidFill>
            </a:endParaRPr>
          </a:p>
        </p:txBody>
      </p:sp>
      <p:graphicFrame>
        <p:nvGraphicFramePr>
          <p:cNvPr id="599" name="Google Shape;599;p33"/>
          <p:cNvGraphicFramePr/>
          <p:nvPr>
            <p:extLst>
              <p:ext uri="{D42A27DB-BD31-4B8C-83A1-F6EECF244321}">
                <p14:modId xmlns:p14="http://schemas.microsoft.com/office/powerpoint/2010/main" val="551644966"/>
              </p:ext>
            </p:extLst>
          </p:nvPr>
        </p:nvGraphicFramePr>
        <p:xfrm>
          <a:off x="629500" y="1630400"/>
          <a:ext cx="8074950" cy="3275070"/>
        </p:xfrm>
        <a:graphic>
          <a:graphicData uri="http://schemas.openxmlformats.org/drawingml/2006/table">
            <a:tbl>
              <a:tblPr>
                <a:noFill/>
                <a:tableStyleId>{865FC3A8-3304-40F4-9B61-89F5A4A83C17}</a:tableStyleId>
              </a:tblPr>
              <a:tblGrid>
                <a:gridCol w="2691650">
                  <a:extLst>
                    <a:ext uri="{9D8B030D-6E8A-4147-A177-3AD203B41FA5}">
                      <a16:colId xmlns:a16="http://schemas.microsoft.com/office/drawing/2014/main" val="20000"/>
                    </a:ext>
                  </a:extLst>
                </a:gridCol>
                <a:gridCol w="2691650">
                  <a:extLst>
                    <a:ext uri="{9D8B030D-6E8A-4147-A177-3AD203B41FA5}">
                      <a16:colId xmlns:a16="http://schemas.microsoft.com/office/drawing/2014/main" val="20001"/>
                    </a:ext>
                  </a:extLst>
                </a:gridCol>
                <a:gridCol w="2691650">
                  <a:extLst>
                    <a:ext uri="{9D8B030D-6E8A-4147-A177-3AD203B41FA5}">
                      <a16:colId xmlns:a16="http://schemas.microsoft.com/office/drawing/2014/main" val="20002"/>
                    </a:ext>
                  </a:extLst>
                </a:gridCol>
              </a:tblGrid>
              <a:tr h="1333450">
                <a:tc>
                  <a:txBody>
                    <a:bodyPr/>
                    <a:lstStyle/>
                    <a:p>
                      <a:pPr marL="0" lvl="0" indent="0" algn="l" rtl="0">
                        <a:spcBef>
                          <a:spcPts val="0"/>
                        </a:spcBef>
                        <a:spcAft>
                          <a:spcPts val="0"/>
                        </a:spcAft>
                        <a:buNone/>
                      </a:pPr>
                      <a:r>
                        <a:rPr lang="en" sz="1200" dirty="0">
                          <a:solidFill>
                            <a:srgbClr val="FFFFFF"/>
                          </a:solidFill>
                        </a:rPr>
                        <a:t>51 </a:t>
                      </a:r>
                      <a:r>
                        <a:rPr lang="en-US" sz="1200" dirty="0">
                          <a:solidFill>
                            <a:srgbClr val="FFFFFF"/>
                          </a:solidFill>
                        </a:rPr>
                        <a:t>initial features were included while only 5 were used to build predictive modeling.</a:t>
                      </a:r>
                      <a:r>
                        <a:rPr lang="en" sz="1200" dirty="0">
                          <a:solidFill>
                            <a:srgbClr val="FFFFFF"/>
                          </a:solidFill>
                        </a:rPr>
                        <a:t> </a:t>
                      </a:r>
                      <a:endParaRPr sz="1200" dirty="0">
                        <a:solidFill>
                          <a:srgbClr val="FFFFFF"/>
                        </a:solidFill>
                      </a:endParaRPr>
                    </a:p>
                  </a:txBody>
                  <a:tcPr marL="137150" marR="137150" marT="137150" marB="13715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dirty="0">
                          <a:solidFill>
                            <a:srgbClr val="FFFFFF"/>
                          </a:solidFill>
                          <a:latin typeface="Roboto"/>
                          <a:ea typeface="Roboto"/>
                          <a:cs typeface="Roboto"/>
                          <a:sym typeface="Roboto"/>
                        </a:rPr>
                        <a:t>Currently the system captures data and does not house it.</a:t>
                      </a:r>
                      <a:endParaRPr dirty="0"/>
                    </a:p>
                  </a:txBody>
                  <a:tcPr marL="137150" marR="137150" marT="137150" marB="13715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dirty="0">
                          <a:solidFill>
                            <a:srgbClr val="FFFFFF"/>
                          </a:solidFill>
                          <a:latin typeface="Roboto"/>
                          <a:ea typeface="Roboto"/>
                          <a:cs typeface="Roboto"/>
                          <a:sym typeface="Roboto"/>
                        </a:rPr>
                        <a:t>Currently the organization spends countless hours repairing a machine after system failure and even more hours monitoring the systems during recovery.</a:t>
                      </a:r>
                      <a:endParaRPr dirty="0"/>
                    </a:p>
                  </a:txBody>
                  <a:tcPr marL="137150" marR="137150" marT="137150" marB="13715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1333450">
                <a:tc>
                  <a:txBody>
                    <a:bodyPr/>
                    <a:lstStyle/>
                    <a:p>
                      <a:pPr marL="0" lvl="0" indent="0" algn="just" rtl="0">
                        <a:lnSpc>
                          <a:spcPct val="115000"/>
                        </a:lnSpc>
                        <a:spcBef>
                          <a:spcPts val="0"/>
                        </a:spcBef>
                        <a:spcAft>
                          <a:spcPts val="0"/>
                        </a:spcAft>
                        <a:buClr>
                          <a:srgbClr val="000000"/>
                        </a:buClr>
                        <a:buSzPts val="1100"/>
                        <a:buFont typeface="Arial"/>
                        <a:buNone/>
                      </a:pPr>
                      <a:r>
                        <a:rPr lang="en" sz="1200" dirty="0">
                          <a:solidFill>
                            <a:srgbClr val="FFFFFF"/>
                          </a:solidFill>
                          <a:latin typeface="Roboto"/>
                          <a:ea typeface="Roboto"/>
                          <a:cs typeface="Roboto"/>
                          <a:sym typeface="Roboto"/>
                        </a:rPr>
                        <a:t>It may be beneficial to select other features for instance </a:t>
                      </a:r>
                      <a:r>
                        <a:rPr lang="en-US" sz="1200" dirty="0">
                          <a:solidFill>
                            <a:srgbClr val="FFFFFF"/>
                          </a:solidFill>
                          <a:latin typeface="Roboto"/>
                          <a:ea typeface="Roboto"/>
                          <a:cs typeface="Roboto"/>
                          <a:sym typeface="Roboto"/>
                        </a:rPr>
                        <a:t>machine run time to conduct deeper time series analysis to analyze meantime between system fail</a:t>
                      </a:r>
                      <a:r>
                        <a:rPr lang="en" sz="1200" dirty="0">
                          <a:solidFill>
                            <a:srgbClr val="FFFFFF"/>
                          </a:solidFill>
                          <a:latin typeface="Roboto"/>
                          <a:ea typeface="Roboto"/>
                          <a:cs typeface="Roboto"/>
                          <a:sym typeface="Roboto"/>
                        </a:rPr>
                        <a:t>.</a:t>
                      </a:r>
                      <a:endParaRPr dirty="0"/>
                    </a:p>
                  </a:txBody>
                  <a:tcPr marL="137150" marR="137150" marT="137150" marB="13715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lnSpc>
                          <a:spcPct val="115000"/>
                        </a:lnSpc>
                        <a:spcBef>
                          <a:spcPts val="0"/>
                        </a:spcBef>
                        <a:spcAft>
                          <a:spcPts val="0"/>
                        </a:spcAft>
                        <a:buClr>
                          <a:srgbClr val="000000"/>
                        </a:buClr>
                        <a:buSzPts val="1100"/>
                        <a:buFont typeface="Arial"/>
                        <a:buNone/>
                      </a:pPr>
                      <a:r>
                        <a:rPr lang="en" sz="1200" dirty="0">
                          <a:solidFill>
                            <a:srgbClr val="FFFFFF"/>
                          </a:solidFill>
                          <a:latin typeface="Roboto"/>
                          <a:ea typeface="Roboto"/>
                          <a:cs typeface="Roboto"/>
                          <a:sym typeface="Roboto"/>
                        </a:rPr>
                        <a:t>It may be beneficial to </a:t>
                      </a:r>
                      <a:r>
                        <a:rPr lang="en-US" sz="1200" dirty="0">
                          <a:solidFill>
                            <a:srgbClr val="FFFFFF"/>
                          </a:solidFill>
                          <a:latin typeface="Roboto"/>
                          <a:ea typeface="Roboto"/>
                          <a:cs typeface="Roboto"/>
                          <a:sym typeface="Roboto"/>
                        </a:rPr>
                        <a:t>invest in a database so that the firm can house sensor readings over the life of a machine to analyze its health and any other hidden drivers of failure.</a:t>
                      </a:r>
                      <a:endParaRPr dirty="0"/>
                    </a:p>
                  </a:txBody>
                  <a:tcPr marL="137150" marR="137150" marT="137150" marB="13715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just" rtl="0">
                        <a:lnSpc>
                          <a:spcPct val="115000"/>
                        </a:lnSpc>
                        <a:spcBef>
                          <a:spcPts val="0"/>
                        </a:spcBef>
                        <a:spcAft>
                          <a:spcPts val="0"/>
                        </a:spcAft>
                        <a:buClr>
                          <a:srgbClr val="000000"/>
                        </a:buClr>
                        <a:buSzPts val="1100"/>
                        <a:buFont typeface="Arial"/>
                        <a:buNone/>
                      </a:pPr>
                      <a:r>
                        <a:rPr lang="en-US" sz="1200" dirty="0">
                          <a:solidFill>
                            <a:srgbClr val="FFFFFF"/>
                          </a:solidFill>
                          <a:latin typeface="Roboto"/>
                          <a:ea typeface="Roboto"/>
                          <a:cs typeface="Roboto"/>
                          <a:sym typeface="Roboto"/>
                        </a:rPr>
                        <a:t>It is critical that management deploy the machine learning model produced in this analysis to catch future failures. Additionally, it is important that this model be tuned over time with more training data as it is collected to refine the output.</a:t>
                      </a:r>
                      <a:endParaRPr dirty="0"/>
                    </a:p>
                  </a:txBody>
                  <a:tcPr marL="137150" marR="137150" marT="137150" marB="13715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5"/>
        <p:cNvGrpSpPr/>
        <p:nvPr/>
      </p:nvGrpSpPr>
      <p:grpSpPr>
        <a:xfrm>
          <a:off x="0" y="0"/>
          <a:ext cx="0" cy="0"/>
          <a:chOff x="0" y="0"/>
          <a:chExt cx="0" cy="0"/>
        </a:xfrm>
      </p:grpSpPr>
      <p:sp>
        <p:nvSpPr>
          <p:cNvPr id="286" name="Google Shape;286;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Table of Contents</a:t>
            </a:r>
            <a:endParaRPr>
              <a:solidFill>
                <a:srgbClr val="FFFFFF"/>
              </a:solidFill>
            </a:endParaRPr>
          </a:p>
        </p:txBody>
      </p:sp>
      <p:sp>
        <p:nvSpPr>
          <p:cNvPr id="287" name="Google Shape;287;p14"/>
          <p:cNvSpPr txBox="1">
            <a:spLocks noGrp="1"/>
          </p:cNvSpPr>
          <p:nvPr>
            <p:ph type="body" idx="1"/>
          </p:nvPr>
        </p:nvSpPr>
        <p:spPr>
          <a:xfrm>
            <a:off x="1303800" y="1163050"/>
            <a:ext cx="7030500" cy="33558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FFFFFF"/>
              </a:buClr>
              <a:buSzPts val="1800"/>
              <a:buFont typeface="Nunito"/>
              <a:buAutoNum type="arabicPeriod"/>
            </a:pPr>
            <a:r>
              <a:rPr lang="en-US" sz="1800" dirty="0">
                <a:solidFill>
                  <a:srgbClr val="FFFFFF"/>
                </a:solidFill>
              </a:rPr>
              <a:t>Phase I. Business Understanding</a:t>
            </a:r>
            <a:endParaRPr sz="1800" dirty="0">
              <a:solidFill>
                <a:srgbClr val="FFFFFF"/>
              </a:solidFill>
            </a:endParaRPr>
          </a:p>
          <a:p>
            <a:pPr marL="914400" marR="0" lvl="1" indent="-317500" algn="l" rtl="0">
              <a:lnSpc>
                <a:spcPct val="115000"/>
              </a:lnSpc>
              <a:spcBef>
                <a:spcPts val="0"/>
              </a:spcBef>
              <a:spcAft>
                <a:spcPts val="0"/>
              </a:spcAft>
              <a:buClr>
                <a:srgbClr val="FFFFFF"/>
              </a:buClr>
              <a:buSzPts val="1400"/>
              <a:buFont typeface="Nunito"/>
              <a:buAutoNum type="alphaLcPeriod"/>
            </a:pPr>
            <a:r>
              <a:rPr lang="en" sz="1400" dirty="0">
                <a:solidFill>
                  <a:srgbClr val="FFFFFF"/>
                </a:solidFill>
              </a:rPr>
              <a:t>Project Flow - Business </a:t>
            </a:r>
          </a:p>
          <a:p>
            <a:pPr marL="914400" marR="0" lvl="1" indent="-317500" algn="l" rtl="0">
              <a:lnSpc>
                <a:spcPct val="115000"/>
              </a:lnSpc>
              <a:spcBef>
                <a:spcPts val="0"/>
              </a:spcBef>
              <a:spcAft>
                <a:spcPts val="0"/>
              </a:spcAft>
              <a:buClr>
                <a:srgbClr val="FFFFFF"/>
              </a:buClr>
              <a:buSzPts val="1400"/>
              <a:buFont typeface="Nunito"/>
              <a:buAutoNum type="alphaLcPeriod"/>
            </a:pPr>
            <a:r>
              <a:rPr lang="en" sz="1400" dirty="0">
                <a:solidFill>
                  <a:srgbClr val="FFFFFF"/>
                </a:solidFill>
              </a:rPr>
              <a:t>Project Flow - Details</a:t>
            </a:r>
            <a:endParaRPr sz="1400" dirty="0">
              <a:solidFill>
                <a:srgbClr val="FFFFFF"/>
              </a:solidFill>
            </a:endParaRPr>
          </a:p>
          <a:p>
            <a:pPr marL="457200" marR="0" lvl="0" indent="-342900" algn="l" rtl="0">
              <a:lnSpc>
                <a:spcPct val="115000"/>
              </a:lnSpc>
              <a:spcBef>
                <a:spcPts val="0"/>
              </a:spcBef>
              <a:spcAft>
                <a:spcPts val="0"/>
              </a:spcAft>
              <a:buClr>
                <a:srgbClr val="FFFFFF"/>
              </a:buClr>
              <a:buSzPts val="1800"/>
              <a:buFont typeface="Nunito"/>
              <a:buAutoNum type="arabicPeriod"/>
            </a:pPr>
            <a:r>
              <a:rPr lang="en-US" sz="1800" dirty="0">
                <a:solidFill>
                  <a:srgbClr val="FFFFFF"/>
                </a:solidFill>
              </a:rPr>
              <a:t>Phase II. Data Understanding</a:t>
            </a:r>
            <a:endParaRPr sz="1800" dirty="0">
              <a:solidFill>
                <a:srgbClr val="FFFFFF"/>
              </a:solidFill>
            </a:endParaRPr>
          </a:p>
          <a:p>
            <a:pPr marL="457200" marR="0" lvl="0" indent="-342900" algn="l" rtl="0">
              <a:lnSpc>
                <a:spcPct val="115000"/>
              </a:lnSpc>
              <a:spcBef>
                <a:spcPts val="0"/>
              </a:spcBef>
              <a:spcAft>
                <a:spcPts val="0"/>
              </a:spcAft>
              <a:buClr>
                <a:srgbClr val="FFFFFF"/>
              </a:buClr>
              <a:buSzPts val="1800"/>
              <a:buFont typeface="Nunito"/>
              <a:buAutoNum type="arabicPeriod"/>
            </a:pPr>
            <a:r>
              <a:rPr lang="en-US" sz="1800" dirty="0">
                <a:solidFill>
                  <a:srgbClr val="FFFFFF"/>
                </a:solidFill>
              </a:rPr>
              <a:t>Phase III. Data Preparation</a:t>
            </a:r>
            <a:endParaRPr sz="1800" dirty="0">
              <a:solidFill>
                <a:srgbClr val="FFFFFF"/>
              </a:solidFill>
            </a:endParaRPr>
          </a:p>
          <a:p>
            <a:pPr marL="457200" marR="0" lvl="0" indent="-342900" algn="l" rtl="0">
              <a:lnSpc>
                <a:spcPct val="115000"/>
              </a:lnSpc>
              <a:spcBef>
                <a:spcPts val="0"/>
              </a:spcBef>
              <a:spcAft>
                <a:spcPts val="0"/>
              </a:spcAft>
              <a:buClr>
                <a:srgbClr val="FFFFFF"/>
              </a:buClr>
              <a:buSzPts val="1800"/>
              <a:buFont typeface="Nunito"/>
              <a:buAutoNum type="arabicPeriod"/>
            </a:pPr>
            <a:r>
              <a:rPr lang="en-US" sz="1800" dirty="0">
                <a:solidFill>
                  <a:srgbClr val="FFFFFF"/>
                </a:solidFill>
              </a:rPr>
              <a:t>Phase IV. Modeling</a:t>
            </a:r>
          </a:p>
          <a:p>
            <a:pPr marL="457200" marR="0" lvl="0" indent="-342900" algn="l" rtl="0">
              <a:lnSpc>
                <a:spcPct val="115000"/>
              </a:lnSpc>
              <a:spcBef>
                <a:spcPts val="0"/>
              </a:spcBef>
              <a:spcAft>
                <a:spcPts val="0"/>
              </a:spcAft>
              <a:buClr>
                <a:srgbClr val="FFFFFF"/>
              </a:buClr>
              <a:buSzPts val="1800"/>
              <a:buFont typeface="Nunito"/>
              <a:buAutoNum type="arabicPeriod"/>
            </a:pPr>
            <a:r>
              <a:rPr lang="en-US" sz="1800" dirty="0">
                <a:solidFill>
                  <a:srgbClr val="FFFFFF"/>
                </a:solidFill>
              </a:rPr>
              <a:t>Phase V. Evaluation</a:t>
            </a:r>
            <a:endParaRPr sz="1800" dirty="0">
              <a:solidFill>
                <a:srgbClr val="FFFFFF"/>
              </a:solidFill>
            </a:endParaRPr>
          </a:p>
          <a:p>
            <a:pPr marL="457200" marR="0" lvl="0" indent="-342900" algn="l" rtl="0">
              <a:lnSpc>
                <a:spcPct val="115000"/>
              </a:lnSpc>
              <a:spcBef>
                <a:spcPts val="0"/>
              </a:spcBef>
              <a:spcAft>
                <a:spcPts val="0"/>
              </a:spcAft>
              <a:buClr>
                <a:srgbClr val="FFFFFF"/>
              </a:buClr>
              <a:buSzPts val="1800"/>
              <a:buFont typeface="Nunito"/>
              <a:buAutoNum type="arabicPeriod"/>
            </a:pPr>
            <a:r>
              <a:rPr lang="en-US" sz="1800" dirty="0">
                <a:solidFill>
                  <a:srgbClr val="FFFFFF"/>
                </a:solidFill>
              </a:rPr>
              <a:t>Phase VI. Deployment Iteration I</a:t>
            </a:r>
            <a:br>
              <a:rPr lang="en" sz="1800" dirty="0">
                <a:solidFill>
                  <a:srgbClr val="FFFFFF"/>
                </a:solidFill>
              </a:rPr>
            </a:br>
            <a:endParaRPr sz="1400" dirty="0">
              <a:solidFill>
                <a:srgbClr val="FFFFFF"/>
              </a:solidFill>
            </a:endParaRPr>
          </a:p>
          <a:p>
            <a:pPr marL="0" lvl="0" indent="0" algn="l" rtl="0">
              <a:spcBef>
                <a:spcPts val="1600"/>
              </a:spcBef>
              <a:spcAft>
                <a:spcPts val="1600"/>
              </a:spcAft>
              <a:buNone/>
            </a:pPr>
            <a:endParaRPr dirty="0">
              <a:solidFill>
                <a:srgbClr val="FFFFFF"/>
              </a:solidFill>
            </a:endParaRPr>
          </a:p>
        </p:txBody>
      </p:sp>
      <p:sp>
        <p:nvSpPr>
          <p:cNvPr id="288" name="Google Shape;288;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rgbClr val="FFFFFF"/>
                </a:solidFill>
              </a:rPr>
              <a:t>2</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2"/>
        <p:cNvGrpSpPr/>
        <p:nvPr/>
      </p:nvGrpSpPr>
      <p:grpSpPr>
        <a:xfrm>
          <a:off x="0" y="0"/>
          <a:ext cx="0" cy="0"/>
          <a:chOff x="0" y="0"/>
          <a:chExt cx="0" cy="0"/>
        </a:xfrm>
      </p:grpSpPr>
      <p:grpSp>
        <p:nvGrpSpPr>
          <p:cNvPr id="293" name="Google Shape;293;p15"/>
          <p:cNvGrpSpPr/>
          <p:nvPr/>
        </p:nvGrpSpPr>
        <p:grpSpPr>
          <a:xfrm>
            <a:off x="78838" y="1635263"/>
            <a:ext cx="745200" cy="745200"/>
            <a:chOff x="2315825" y="3550925"/>
            <a:chExt cx="745200" cy="745200"/>
          </a:xfrm>
        </p:grpSpPr>
        <p:sp>
          <p:nvSpPr>
            <p:cNvPr id="294" name="Google Shape;294;p15"/>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15"/>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296" name="Google Shape;296;p15"/>
          <p:cNvSpPr txBox="1">
            <a:spLocks noGrp="1"/>
          </p:cNvSpPr>
          <p:nvPr>
            <p:ph type="title"/>
          </p:nvPr>
        </p:nvSpPr>
        <p:spPr>
          <a:xfrm>
            <a:off x="824000" y="1635300"/>
            <a:ext cx="5857800" cy="18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Phase</a:t>
            </a:r>
            <a:r>
              <a:rPr lang="e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Business Understanding</a:t>
            </a:r>
            <a:endParaRPr dirty="0">
              <a:latin typeface="Times New Roman" panose="02020603050405020304" pitchFamily="18" charset="0"/>
              <a:cs typeface="Times New Roman" panose="02020603050405020304" pitchFamily="18" charset="0"/>
            </a:endParaRPr>
          </a:p>
        </p:txBody>
      </p:sp>
      <p:sp>
        <p:nvSpPr>
          <p:cNvPr id="297" name="Google Shape;297;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6"/>
          <p:cNvSpPr txBox="1"/>
          <p:nvPr/>
        </p:nvSpPr>
        <p:spPr>
          <a:xfrm>
            <a:off x="555825" y="96325"/>
            <a:ext cx="7030500" cy="99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solidFill>
                  <a:srgbClr val="FFFFFF"/>
                </a:solidFill>
                <a:latin typeface="Times New Roman" panose="02020603050405020304" pitchFamily="18" charset="0"/>
                <a:ea typeface="Maven Pro"/>
                <a:cs typeface="Times New Roman" panose="02020603050405020304" pitchFamily="18" charset="0"/>
                <a:sym typeface="Maven Pro"/>
              </a:rPr>
              <a:t>Project Flow</a:t>
            </a:r>
            <a:endParaRPr sz="3600" b="1" dirty="0">
              <a:solidFill>
                <a:srgbClr val="FFFFFF"/>
              </a:solidFill>
              <a:latin typeface="Times New Roman" panose="02020603050405020304" pitchFamily="18" charset="0"/>
              <a:ea typeface="Maven Pro"/>
              <a:cs typeface="Times New Roman" panose="02020603050405020304" pitchFamily="18" charset="0"/>
              <a:sym typeface="Maven Pro"/>
            </a:endParaRPr>
          </a:p>
        </p:txBody>
      </p:sp>
      <p:sp>
        <p:nvSpPr>
          <p:cNvPr id="303" name="Google Shape;303;p16"/>
          <p:cNvSpPr/>
          <p:nvPr/>
        </p:nvSpPr>
        <p:spPr>
          <a:xfrm rot="-5400000">
            <a:off x="2285175" y="1971475"/>
            <a:ext cx="1271100" cy="4632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rPr>
              <a:t>Business</a:t>
            </a:r>
            <a:endParaRPr sz="1800" b="1">
              <a:solidFill>
                <a:srgbClr val="FFFFFF"/>
              </a:solidFill>
            </a:endParaRPr>
          </a:p>
        </p:txBody>
      </p:sp>
      <p:sp>
        <p:nvSpPr>
          <p:cNvPr id="304" name="Google Shape;304;p16"/>
          <p:cNvSpPr/>
          <p:nvPr/>
        </p:nvSpPr>
        <p:spPr>
          <a:xfrm rot="-5400000">
            <a:off x="2434125" y="3320575"/>
            <a:ext cx="973200" cy="4632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rPr>
              <a:t>Data</a:t>
            </a:r>
            <a:endParaRPr sz="1800" b="1">
              <a:solidFill>
                <a:srgbClr val="FFFFFF"/>
              </a:solidFill>
            </a:endParaRPr>
          </a:p>
        </p:txBody>
      </p:sp>
      <p:sp>
        <p:nvSpPr>
          <p:cNvPr id="305" name="Google Shape;305;p16"/>
          <p:cNvSpPr/>
          <p:nvPr/>
        </p:nvSpPr>
        <p:spPr>
          <a:xfrm>
            <a:off x="5101725" y="1104300"/>
            <a:ext cx="1425600" cy="4632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rPr>
              <a:t>Solution</a:t>
            </a:r>
            <a:endParaRPr sz="1800" b="1">
              <a:solidFill>
                <a:srgbClr val="FFFFFF"/>
              </a:solidFill>
            </a:endParaRPr>
          </a:p>
        </p:txBody>
      </p:sp>
      <p:sp>
        <p:nvSpPr>
          <p:cNvPr id="306" name="Google Shape;306;p16"/>
          <p:cNvSpPr/>
          <p:nvPr/>
        </p:nvSpPr>
        <p:spPr>
          <a:xfrm>
            <a:off x="3152475" y="1104275"/>
            <a:ext cx="1425600" cy="4632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rPr>
              <a:t>Problem</a:t>
            </a:r>
            <a:endParaRPr sz="1800" b="1">
              <a:solidFill>
                <a:srgbClr val="FFFFFF"/>
              </a:solidFill>
            </a:endParaRPr>
          </a:p>
        </p:txBody>
      </p:sp>
      <p:sp>
        <p:nvSpPr>
          <p:cNvPr id="307" name="Google Shape;307;p16"/>
          <p:cNvSpPr/>
          <p:nvPr/>
        </p:nvSpPr>
        <p:spPr>
          <a:xfrm>
            <a:off x="3152475" y="1567525"/>
            <a:ext cx="1425600" cy="973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rgbClr val="FFFFFF"/>
                </a:solidFill>
              </a:rPr>
              <a:t>High Cost</a:t>
            </a:r>
          </a:p>
          <a:p>
            <a:pPr marL="0" lvl="0" indent="0" algn="ctr" rtl="0">
              <a:spcBef>
                <a:spcPts val="0"/>
              </a:spcBef>
              <a:spcAft>
                <a:spcPts val="0"/>
              </a:spcAft>
              <a:buNone/>
            </a:pPr>
            <a:r>
              <a:rPr lang="en-US" sz="1200" dirty="0">
                <a:solidFill>
                  <a:srgbClr val="FFFFFF"/>
                </a:solidFill>
              </a:rPr>
              <a:t>Machine Failure</a:t>
            </a:r>
          </a:p>
          <a:p>
            <a:pPr marL="0" lvl="0" indent="0" algn="ctr" rtl="0">
              <a:spcBef>
                <a:spcPts val="0"/>
              </a:spcBef>
              <a:spcAft>
                <a:spcPts val="0"/>
              </a:spcAft>
              <a:buNone/>
            </a:pPr>
            <a:r>
              <a:rPr lang="en-US" sz="1200" dirty="0">
                <a:solidFill>
                  <a:srgbClr val="FFFFFF"/>
                </a:solidFill>
              </a:rPr>
              <a:t>Downtime</a:t>
            </a:r>
            <a:endParaRPr sz="1200" dirty="0">
              <a:solidFill>
                <a:srgbClr val="FFFFFF"/>
              </a:solidFill>
            </a:endParaRPr>
          </a:p>
        </p:txBody>
      </p:sp>
      <p:sp>
        <p:nvSpPr>
          <p:cNvPr id="308" name="Google Shape;308;p16"/>
          <p:cNvSpPr/>
          <p:nvPr/>
        </p:nvSpPr>
        <p:spPr>
          <a:xfrm>
            <a:off x="3152475" y="3065125"/>
            <a:ext cx="1425600" cy="974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Sensor </a:t>
            </a:r>
            <a:r>
              <a:rPr lang="en-US" dirty="0">
                <a:solidFill>
                  <a:srgbClr val="FFFFFF"/>
                </a:solidFill>
              </a:rPr>
              <a:t>Readings</a:t>
            </a:r>
            <a:endParaRPr dirty="0">
              <a:solidFill>
                <a:srgbClr val="FFFFFF"/>
              </a:solidFill>
            </a:endParaRPr>
          </a:p>
        </p:txBody>
      </p:sp>
      <p:sp>
        <p:nvSpPr>
          <p:cNvPr id="309" name="Google Shape;309;p16"/>
          <p:cNvSpPr/>
          <p:nvPr/>
        </p:nvSpPr>
        <p:spPr>
          <a:xfrm>
            <a:off x="5101725" y="3065100"/>
            <a:ext cx="1425600" cy="974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rPr>
              <a:t>Pinpoint Sensor Status</a:t>
            </a:r>
          </a:p>
        </p:txBody>
      </p:sp>
      <p:sp>
        <p:nvSpPr>
          <p:cNvPr id="310" name="Google Shape;310;p16"/>
          <p:cNvSpPr/>
          <p:nvPr/>
        </p:nvSpPr>
        <p:spPr>
          <a:xfrm>
            <a:off x="5101725" y="1567500"/>
            <a:ext cx="1425600" cy="974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rPr>
              <a:t>Engage</a:t>
            </a:r>
          </a:p>
          <a:p>
            <a:pPr marL="0" lvl="0" indent="0" algn="ctr" rtl="0">
              <a:spcBef>
                <a:spcPts val="0"/>
              </a:spcBef>
              <a:spcAft>
                <a:spcPts val="0"/>
              </a:spcAft>
              <a:buNone/>
            </a:pPr>
            <a:r>
              <a:rPr lang="en-US" dirty="0">
                <a:solidFill>
                  <a:srgbClr val="FFFFFF"/>
                </a:solidFill>
              </a:rPr>
              <a:t>Proactive Maintenance</a:t>
            </a:r>
            <a:endParaRPr dirty="0">
              <a:solidFill>
                <a:srgbClr val="FFFFFF"/>
              </a:solidFill>
            </a:endParaRPr>
          </a:p>
        </p:txBody>
      </p:sp>
      <p:sp>
        <p:nvSpPr>
          <p:cNvPr id="311" name="Google Shape;311;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312" name="Google Shape;312;p16"/>
          <p:cNvSpPr/>
          <p:nvPr/>
        </p:nvSpPr>
        <p:spPr>
          <a:xfrm>
            <a:off x="3512175" y="2540775"/>
            <a:ext cx="706200" cy="523500"/>
          </a:xfrm>
          <a:prstGeom prst="downArrow">
            <a:avLst>
              <a:gd name="adj1" fmla="val 50000"/>
              <a:gd name="adj2" fmla="val 6857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rot="-5400000">
            <a:off x="4486875" y="3290425"/>
            <a:ext cx="706200" cy="523500"/>
          </a:xfrm>
          <a:prstGeom prst="downArrow">
            <a:avLst>
              <a:gd name="adj1" fmla="val 50000"/>
              <a:gd name="adj2" fmla="val 6857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rot="10800000">
            <a:off x="5461425" y="2540775"/>
            <a:ext cx="706200" cy="523500"/>
          </a:xfrm>
          <a:prstGeom prst="downArrow">
            <a:avLst>
              <a:gd name="adj1" fmla="val 50000"/>
              <a:gd name="adj2" fmla="val 6857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7"/>
          <p:cNvSpPr/>
          <p:nvPr/>
        </p:nvSpPr>
        <p:spPr>
          <a:xfrm>
            <a:off x="2500325" y="3065125"/>
            <a:ext cx="2077800" cy="974100"/>
          </a:xfrm>
          <a:prstGeom prst="rect">
            <a:avLst/>
          </a:prstGeom>
          <a:solidFill>
            <a:schemeClr val="accent1"/>
          </a:solidFill>
          <a:ln>
            <a:noFill/>
          </a:ln>
        </p:spPr>
        <p:txBody>
          <a:bodyPr spcFirstLastPara="1" wrap="square" lIns="0" tIns="91425" rIns="0" bIns="91425" anchor="ctr" anchorCtr="0">
            <a:noAutofit/>
          </a:bodyPr>
          <a:lstStyle/>
          <a:p>
            <a:pPr marL="342900" lvl="0" indent="-177800" algn="l" rtl="0">
              <a:spcBef>
                <a:spcPts val="0"/>
              </a:spcBef>
              <a:spcAft>
                <a:spcPts val="0"/>
              </a:spcAft>
              <a:buClr>
                <a:schemeClr val="lt1"/>
              </a:buClr>
              <a:buSzPts val="1000"/>
              <a:buAutoNum type="arabicPeriod"/>
            </a:pPr>
            <a:r>
              <a:rPr lang="en-US" sz="1000" dirty="0">
                <a:solidFill>
                  <a:schemeClr val="lt1"/>
                </a:solidFill>
              </a:rPr>
              <a:t>Many sensor readings are highly correlated.</a:t>
            </a:r>
            <a:endParaRPr sz="1000" dirty="0">
              <a:solidFill>
                <a:schemeClr val="lt1"/>
              </a:solidFill>
            </a:endParaRPr>
          </a:p>
        </p:txBody>
      </p:sp>
      <p:sp>
        <p:nvSpPr>
          <p:cNvPr id="320" name="Google Shape;320;p17"/>
          <p:cNvSpPr txBox="1"/>
          <p:nvPr/>
        </p:nvSpPr>
        <p:spPr>
          <a:xfrm>
            <a:off x="555825" y="96325"/>
            <a:ext cx="7030500" cy="99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FFFFFF"/>
                </a:solidFill>
                <a:latin typeface="Maven Pro"/>
                <a:ea typeface="Maven Pro"/>
                <a:cs typeface="Maven Pro"/>
                <a:sym typeface="Maven Pro"/>
              </a:rPr>
              <a:t>Project Flow - Details</a:t>
            </a:r>
            <a:endParaRPr sz="3600" b="1">
              <a:solidFill>
                <a:srgbClr val="FFFFFF"/>
              </a:solidFill>
              <a:latin typeface="Maven Pro"/>
              <a:ea typeface="Maven Pro"/>
              <a:cs typeface="Maven Pro"/>
              <a:sym typeface="Maven Pro"/>
            </a:endParaRPr>
          </a:p>
        </p:txBody>
      </p:sp>
      <p:sp>
        <p:nvSpPr>
          <p:cNvPr id="321" name="Google Shape;321;p17"/>
          <p:cNvSpPr/>
          <p:nvPr/>
        </p:nvSpPr>
        <p:spPr>
          <a:xfrm rot="-5400000">
            <a:off x="1633175" y="1967125"/>
            <a:ext cx="1271100" cy="4632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rPr>
              <a:t>Business</a:t>
            </a:r>
            <a:endParaRPr sz="1800" b="1">
              <a:solidFill>
                <a:srgbClr val="FFFFFF"/>
              </a:solidFill>
            </a:endParaRPr>
          </a:p>
        </p:txBody>
      </p:sp>
      <p:sp>
        <p:nvSpPr>
          <p:cNvPr id="322" name="Google Shape;322;p17"/>
          <p:cNvSpPr/>
          <p:nvPr/>
        </p:nvSpPr>
        <p:spPr>
          <a:xfrm rot="-5400000">
            <a:off x="1782125" y="3320550"/>
            <a:ext cx="973200" cy="4632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rPr>
              <a:t>Data</a:t>
            </a:r>
            <a:endParaRPr sz="1800" b="1">
              <a:solidFill>
                <a:srgbClr val="FFFFFF"/>
              </a:solidFill>
            </a:endParaRPr>
          </a:p>
        </p:txBody>
      </p:sp>
      <p:sp>
        <p:nvSpPr>
          <p:cNvPr id="323" name="Google Shape;323;p17"/>
          <p:cNvSpPr/>
          <p:nvPr/>
        </p:nvSpPr>
        <p:spPr>
          <a:xfrm>
            <a:off x="5427825" y="1099975"/>
            <a:ext cx="1425600" cy="4632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rPr>
              <a:t>Solution</a:t>
            </a:r>
            <a:endParaRPr sz="1800" b="1">
              <a:solidFill>
                <a:srgbClr val="FFFFFF"/>
              </a:solidFill>
            </a:endParaRPr>
          </a:p>
        </p:txBody>
      </p:sp>
      <p:sp>
        <p:nvSpPr>
          <p:cNvPr id="324" name="Google Shape;324;p17"/>
          <p:cNvSpPr/>
          <p:nvPr/>
        </p:nvSpPr>
        <p:spPr>
          <a:xfrm>
            <a:off x="2826425" y="1099975"/>
            <a:ext cx="1425600" cy="463200"/>
          </a:xfrm>
          <a:prstGeom prst="roundRect">
            <a:avLst>
              <a:gd name="adj" fmla="val 16667"/>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rPr>
              <a:t>Problem</a:t>
            </a:r>
            <a:endParaRPr sz="1800" b="1">
              <a:solidFill>
                <a:srgbClr val="FFFFFF"/>
              </a:solidFill>
            </a:endParaRPr>
          </a:p>
        </p:txBody>
      </p:sp>
      <p:sp>
        <p:nvSpPr>
          <p:cNvPr id="325" name="Google Shape;325;p17"/>
          <p:cNvSpPr/>
          <p:nvPr/>
        </p:nvSpPr>
        <p:spPr>
          <a:xfrm>
            <a:off x="2500325" y="1567525"/>
            <a:ext cx="2077800" cy="973200"/>
          </a:xfrm>
          <a:prstGeom prst="rect">
            <a:avLst/>
          </a:prstGeom>
          <a:solidFill>
            <a:schemeClr val="accent1"/>
          </a:solidFill>
          <a:ln>
            <a:noFill/>
          </a:ln>
        </p:spPr>
        <p:txBody>
          <a:bodyPr spcFirstLastPara="1" wrap="square" lIns="0" tIns="91425" rIns="0" bIns="91425" anchor="ctr" anchorCtr="0">
            <a:noAutofit/>
          </a:bodyPr>
          <a:lstStyle/>
          <a:p>
            <a:pPr marL="342900" lvl="0" indent="-177800" algn="l" rtl="0">
              <a:spcBef>
                <a:spcPts val="0"/>
              </a:spcBef>
              <a:spcAft>
                <a:spcPts val="0"/>
              </a:spcAft>
              <a:buClr>
                <a:srgbClr val="FFFFFF"/>
              </a:buClr>
              <a:buSzPts val="1000"/>
              <a:buAutoNum type="arabicPeriod"/>
            </a:pPr>
            <a:r>
              <a:rPr lang="en-US" sz="1000" dirty="0">
                <a:solidFill>
                  <a:srgbClr val="FFFFFF"/>
                </a:solidFill>
              </a:rPr>
              <a:t>When machines fail the associative costs bringing them back online are sunk.</a:t>
            </a:r>
            <a:endParaRPr sz="1000" dirty="0">
              <a:solidFill>
                <a:srgbClr val="FFFFFF"/>
              </a:solidFill>
            </a:endParaRPr>
          </a:p>
          <a:p>
            <a:pPr marL="342900" lvl="0" indent="-177800" algn="l" rtl="0">
              <a:spcBef>
                <a:spcPts val="0"/>
              </a:spcBef>
              <a:spcAft>
                <a:spcPts val="0"/>
              </a:spcAft>
              <a:buClr>
                <a:srgbClr val="FFFFFF"/>
              </a:buClr>
              <a:buSzPts val="1000"/>
              <a:buAutoNum type="arabicPeriod"/>
            </a:pPr>
            <a:r>
              <a:rPr lang="en-US" sz="1000" dirty="0">
                <a:solidFill>
                  <a:srgbClr val="FFFFFF"/>
                </a:solidFill>
              </a:rPr>
              <a:t>Maintenance hours could be utilized more efficiently.</a:t>
            </a:r>
            <a:endParaRPr sz="1000" dirty="0">
              <a:solidFill>
                <a:srgbClr val="FFFFFF"/>
              </a:solidFill>
            </a:endParaRPr>
          </a:p>
        </p:txBody>
      </p:sp>
      <p:sp>
        <p:nvSpPr>
          <p:cNvPr id="326" name="Google Shape;326;p17"/>
          <p:cNvSpPr/>
          <p:nvPr/>
        </p:nvSpPr>
        <p:spPr>
          <a:xfrm>
            <a:off x="5101725" y="3065100"/>
            <a:ext cx="2077800" cy="974100"/>
          </a:xfrm>
          <a:prstGeom prst="rect">
            <a:avLst/>
          </a:prstGeom>
          <a:solidFill>
            <a:schemeClr val="accent1"/>
          </a:solidFill>
          <a:ln>
            <a:noFill/>
          </a:ln>
        </p:spPr>
        <p:txBody>
          <a:bodyPr spcFirstLastPara="1" wrap="square" lIns="0" tIns="91425" rIns="0" bIns="91425" anchor="ctr" anchorCtr="0">
            <a:noAutofit/>
          </a:bodyPr>
          <a:lstStyle/>
          <a:p>
            <a:pPr marL="342900" lvl="0" indent="-177800" algn="l" rtl="0">
              <a:spcBef>
                <a:spcPts val="0"/>
              </a:spcBef>
              <a:spcAft>
                <a:spcPts val="0"/>
              </a:spcAft>
              <a:buClr>
                <a:schemeClr val="lt1"/>
              </a:buClr>
              <a:buSzPts val="1000"/>
              <a:buAutoNum type="arabicPeriod"/>
            </a:pPr>
            <a:r>
              <a:rPr lang="en" sz="1000" dirty="0">
                <a:solidFill>
                  <a:schemeClr val="lt1"/>
                </a:solidFill>
              </a:rPr>
              <a:t>Understand the correlation between </a:t>
            </a:r>
            <a:r>
              <a:rPr lang="en-US" sz="1000" dirty="0">
                <a:solidFill>
                  <a:schemeClr val="lt1"/>
                </a:solidFill>
              </a:rPr>
              <a:t>sensors and reduce features.</a:t>
            </a:r>
            <a:endParaRPr sz="1000" dirty="0">
              <a:solidFill>
                <a:schemeClr val="lt1"/>
              </a:solidFill>
            </a:endParaRPr>
          </a:p>
          <a:p>
            <a:pPr marL="342900" lvl="0" indent="-177800" algn="l" rtl="0">
              <a:spcBef>
                <a:spcPts val="0"/>
              </a:spcBef>
              <a:spcAft>
                <a:spcPts val="0"/>
              </a:spcAft>
              <a:buClr>
                <a:schemeClr val="lt1"/>
              </a:buClr>
              <a:buSzPts val="1000"/>
              <a:buAutoNum type="arabicPeriod"/>
            </a:pPr>
            <a:r>
              <a:rPr lang="en" sz="1000" dirty="0">
                <a:solidFill>
                  <a:schemeClr val="lt1"/>
                </a:solidFill>
              </a:rPr>
              <a:t>Adjust input parameters to reduce </a:t>
            </a:r>
            <a:r>
              <a:rPr lang="en-US" sz="1000" dirty="0">
                <a:solidFill>
                  <a:schemeClr val="lt1"/>
                </a:solidFill>
              </a:rPr>
              <a:t>variance inflation.</a:t>
            </a:r>
            <a:endParaRPr dirty="0">
              <a:solidFill>
                <a:srgbClr val="FFFFFF"/>
              </a:solidFill>
            </a:endParaRPr>
          </a:p>
        </p:txBody>
      </p:sp>
      <p:sp>
        <p:nvSpPr>
          <p:cNvPr id="327" name="Google Shape;327;p17"/>
          <p:cNvSpPr/>
          <p:nvPr/>
        </p:nvSpPr>
        <p:spPr>
          <a:xfrm>
            <a:off x="5101725" y="1567500"/>
            <a:ext cx="2077800" cy="974100"/>
          </a:xfrm>
          <a:prstGeom prst="rect">
            <a:avLst/>
          </a:prstGeom>
          <a:solidFill>
            <a:schemeClr val="accent1"/>
          </a:solidFill>
          <a:ln>
            <a:noFill/>
          </a:ln>
        </p:spPr>
        <p:txBody>
          <a:bodyPr spcFirstLastPara="1" wrap="square" lIns="0" tIns="91425" rIns="0" bIns="91425" anchor="ctr" anchorCtr="0">
            <a:noAutofit/>
          </a:bodyPr>
          <a:lstStyle/>
          <a:p>
            <a:pPr marL="342900" lvl="0" indent="-177800" algn="l" rtl="0">
              <a:spcBef>
                <a:spcPts val="0"/>
              </a:spcBef>
              <a:spcAft>
                <a:spcPts val="0"/>
              </a:spcAft>
              <a:buClr>
                <a:schemeClr val="lt1"/>
              </a:buClr>
              <a:buSzPts val="1000"/>
              <a:buAutoNum type="arabicPeriod"/>
            </a:pPr>
            <a:r>
              <a:rPr lang="en-US" sz="1000" dirty="0">
                <a:solidFill>
                  <a:schemeClr val="lt1"/>
                </a:solidFill>
              </a:rPr>
              <a:t>Mitigate system downtime by monitoring target sensors.</a:t>
            </a:r>
            <a:endParaRPr sz="1000" dirty="0">
              <a:solidFill>
                <a:schemeClr val="lt1"/>
              </a:solidFill>
            </a:endParaRPr>
          </a:p>
          <a:p>
            <a:pPr marL="342900" lvl="0" indent="-177800" algn="l" rtl="0">
              <a:spcBef>
                <a:spcPts val="0"/>
              </a:spcBef>
              <a:spcAft>
                <a:spcPts val="0"/>
              </a:spcAft>
              <a:buClr>
                <a:schemeClr val="lt1"/>
              </a:buClr>
              <a:buSzPts val="1000"/>
              <a:buAutoNum type="arabicPeriod"/>
            </a:pPr>
            <a:r>
              <a:rPr lang="en-US" sz="1000" dirty="0">
                <a:solidFill>
                  <a:schemeClr val="lt1"/>
                </a:solidFill>
              </a:rPr>
              <a:t>Focus attention on proactively maintaining sensors with high odds of failure</a:t>
            </a:r>
            <a:endParaRPr sz="1000" dirty="0">
              <a:solidFill>
                <a:schemeClr val="lt1"/>
              </a:solidFill>
            </a:endParaRPr>
          </a:p>
        </p:txBody>
      </p:sp>
      <p:sp>
        <p:nvSpPr>
          <p:cNvPr id="328" name="Google Shape;328;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29" name="Google Shape;329;p17"/>
          <p:cNvSpPr/>
          <p:nvPr/>
        </p:nvSpPr>
        <p:spPr>
          <a:xfrm>
            <a:off x="3186125" y="2540775"/>
            <a:ext cx="706200" cy="523500"/>
          </a:xfrm>
          <a:prstGeom prst="downArrow">
            <a:avLst>
              <a:gd name="adj1" fmla="val 50000"/>
              <a:gd name="adj2" fmla="val 6857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5400000">
            <a:off x="4486875" y="3290425"/>
            <a:ext cx="706200" cy="523500"/>
          </a:xfrm>
          <a:prstGeom prst="downArrow">
            <a:avLst>
              <a:gd name="adj1" fmla="val 50000"/>
              <a:gd name="adj2" fmla="val 6857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rot="10800000">
            <a:off x="5787525" y="2540775"/>
            <a:ext cx="706200" cy="523500"/>
          </a:xfrm>
          <a:prstGeom prst="downArrow">
            <a:avLst>
              <a:gd name="adj1" fmla="val 50000"/>
              <a:gd name="adj2" fmla="val 6857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35"/>
        <p:cNvGrpSpPr/>
        <p:nvPr/>
      </p:nvGrpSpPr>
      <p:grpSpPr>
        <a:xfrm>
          <a:off x="0" y="0"/>
          <a:ext cx="0" cy="0"/>
          <a:chOff x="0" y="0"/>
          <a:chExt cx="0" cy="0"/>
        </a:xfrm>
      </p:grpSpPr>
      <p:grpSp>
        <p:nvGrpSpPr>
          <p:cNvPr id="336" name="Google Shape;336;p18"/>
          <p:cNvGrpSpPr/>
          <p:nvPr/>
        </p:nvGrpSpPr>
        <p:grpSpPr>
          <a:xfrm>
            <a:off x="78838" y="1635263"/>
            <a:ext cx="745200" cy="745200"/>
            <a:chOff x="2315825" y="3550925"/>
            <a:chExt cx="745200" cy="745200"/>
          </a:xfrm>
        </p:grpSpPr>
        <p:sp>
          <p:nvSpPr>
            <p:cNvPr id="337" name="Google Shape;337;p18"/>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8" name="Google Shape;338;p18"/>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339" name="Google Shape;339;p18"/>
          <p:cNvSpPr txBox="1">
            <a:spLocks noGrp="1"/>
          </p:cNvSpPr>
          <p:nvPr>
            <p:ph type="title"/>
          </p:nvPr>
        </p:nvSpPr>
        <p:spPr>
          <a:xfrm>
            <a:off x="824000" y="1635300"/>
            <a:ext cx="5857800" cy="18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Phase II.</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Understanding</a:t>
            </a:r>
            <a:endParaRPr dirty="0">
              <a:latin typeface="Times New Roman" panose="02020603050405020304" pitchFamily="18" charset="0"/>
              <a:cs typeface="Times New Roman" panose="02020603050405020304" pitchFamily="18" charset="0"/>
            </a:endParaRPr>
          </a:p>
        </p:txBody>
      </p:sp>
      <p:sp>
        <p:nvSpPr>
          <p:cNvPr id="340" name="Google Shape;340;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44"/>
        <p:cNvGrpSpPr/>
        <p:nvPr/>
      </p:nvGrpSpPr>
      <p:grpSpPr>
        <a:xfrm>
          <a:off x="0" y="0"/>
          <a:ext cx="0" cy="0"/>
          <a:chOff x="0" y="0"/>
          <a:chExt cx="0" cy="0"/>
        </a:xfrm>
      </p:grpSpPr>
      <p:pic>
        <p:nvPicPr>
          <p:cNvPr id="346" name="Google Shape;346;p19"/>
          <p:cNvPicPr preferRelativeResize="0"/>
          <p:nvPr/>
        </p:nvPicPr>
        <p:blipFill>
          <a:blip r:embed="rId3"/>
          <a:srcRect/>
          <a:stretch/>
        </p:blipFill>
        <p:spPr>
          <a:xfrm>
            <a:off x="6125425" y="962075"/>
            <a:ext cx="2886000" cy="2148074"/>
          </a:xfrm>
          <a:prstGeom prst="roundRect">
            <a:avLst>
              <a:gd name="adj" fmla="val 16667"/>
            </a:avLst>
          </a:prstGeom>
          <a:noFill/>
          <a:ln>
            <a:noFill/>
          </a:ln>
        </p:spPr>
      </p:pic>
      <p:pic>
        <p:nvPicPr>
          <p:cNvPr id="347" name="Google Shape;347;p19"/>
          <p:cNvPicPr preferRelativeResize="0"/>
          <p:nvPr/>
        </p:nvPicPr>
        <p:blipFill>
          <a:blip r:embed="rId4"/>
          <a:srcRect/>
          <a:stretch/>
        </p:blipFill>
        <p:spPr>
          <a:xfrm>
            <a:off x="115176" y="970901"/>
            <a:ext cx="2838600" cy="2114400"/>
          </a:xfrm>
          <a:prstGeom prst="roundRect">
            <a:avLst>
              <a:gd name="adj" fmla="val 16667"/>
            </a:avLst>
          </a:prstGeom>
          <a:noFill/>
          <a:ln>
            <a:noFill/>
          </a:ln>
        </p:spPr>
      </p:pic>
      <p:sp>
        <p:nvSpPr>
          <p:cNvPr id="348" name="Google Shape;348;p19"/>
          <p:cNvSpPr/>
          <p:nvPr/>
        </p:nvSpPr>
        <p:spPr>
          <a:xfrm>
            <a:off x="3683126" y="349875"/>
            <a:ext cx="1728300" cy="4521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rgbClr val="FFFFFF"/>
                </a:solidFill>
                <a:latin typeface="Roboto"/>
                <a:ea typeface="Roboto"/>
                <a:cs typeface="Roboto"/>
                <a:sym typeface="Roboto"/>
              </a:rPr>
              <a:t>Readings</a:t>
            </a:r>
            <a:endParaRPr sz="1600" b="1" dirty="0">
              <a:solidFill>
                <a:srgbClr val="FFFFFF"/>
              </a:solidFill>
              <a:latin typeface="Roboto"/>
              <a:ea typeface="Roboto"/>
              <a:cs typeface="Roboto"/>
              <a:sym typeface="Roboto"/>
            </a:endParaRPr>
          </a:p>
        </p:txBody>
      </p:sp>
      <p:sp>
        <p:nvSpPr>
          <p:cNvPr id="349" name="Google Shape;349;p19"/>
          <p:cNvSpPr/>
          <p:nvPr/>
        </p:nvSpPr>
        <p:spPr>
          <a:xfrm>
            <a:off x="670251" y="349875"/>
            <a:ext cx="1728300" cy="452100"/>
          </a:xfrm>
          <a:prstGeom prst="chevron">
            <a:avLst>
              <a:gd name="adj" fmla="val 50000"/>
            </a:avLst>
          </a:prstGeom>
          <a:solidFill>
            <a:srgbClr val="C0791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rgbClr val="FFFFFF"/>
                </a:solidFill>
                <a:latin typeface="Roboto"/>
                <a:ea typeface="Roboto"/>
                <a:cs typeface="Roboto"/>
                <a:sym typeface="Roboto"/>
              </a:rPr>
              <a:t>Sensor</a:t>
            </a:r>
            <a:r>
              <a:rPr lang="en-US" sz="1600" b="1" dirty="0">
                <a:solidFill>
                  <a:srgbClr val="FFFFFF"/>
                </a:solidFill>
                <a:latin typeface="Roboto"/>
                <a:ea typeface="Roboto"/>
                <a:cs typeface="Roboto"/>
                <a:sym typeface="Roboto"/>
              </a:rPr>
              <a:t>s</a:t>
            </a:r>
            <a:endParaRPr sz="1600" b="1" dirty="0">
              <a:solidFill>
                <a:srgbClr val="FFFFFF"/>
              </a:solidFill>
              <a:latin typeface="Roboto"/>
              <a:ea typeface="Roboto"/>
              <a:cs typeface="Roboto"/>
              <a:sym typeface="Roboto"/>
            </a:endParaRPr>
          </a:p>
        </p:txBody>
      </p:sp>
      <p:sp>
        <p:nvSpPr>
          <p:cNvPr id="350" name="Google Shape;350;p19"/>
          <p:cNvSpPr/>
          <p:nvPr/>
        </p:nvSpPr>
        <p:spPr>
          <a:xfrm>
            <a:off x="6704326" y="349875"/>
            <a:ext cx="1728300" cy="4521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rgbClr val="FFFFFF"/>
                </a:solidFill>
                <a:latin typeface="Roboto"/>
                <a:ea typeface="Roboto"/>
                <a:cs typeface="Roboto"/>
                <a:sym typeface="Roboto"/>
              </a:rPr>
              <a:t>Monitoring</a:t>
            </a:r>
            <a:endParaRPr sz="1600" b="1" dirty="0">
              <a:solidFill>
                <a:srgbClr val="FFFFFF"/>
              </a:solidFill>
              <a:latin typeface="Roboto"/>
              <a:ea typeface="Roboto"/>
              <a:cs typeface="Roboto"/>
              <a:sym typeface="Roboto"/>
            </a:endParaRPr>
          </a:p>
        </p:txBody>
      </p:sp>
      <p:sp>
        <p:nvSpPr>
          <p:cNvPr id="351" name="Google Shape;351;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grpSp>
        <p:nvGrpSpPr>
          <p:cNvPr id="352" name="Google Shape;352;p19"/>
          <p:cNvGrpSpPr/>
          <p:nvPr/>
        </p:nvGrpSpPr>
        <p:grpSpPr>
          <a:xfrm>
            <a:off x="3238764" y="3275750"/>
            <a:ext cx="2617045" cy="1557375"/>
            <a:chOff x="1125704" y="2013875"/>
            <a:chExt cx="1945759" cy="1569618"/>
          </a:xfrm>
        </p:grpSpPr>
        <p:sp>
          <p:nvSpPr>
            <p:cNvPr id="353" name="Google Shape;353;p19"/>
            <p:cNvSpPr/>
            <p:nvPr/>
          </p:nvSpPr>
          <p:spPr>
            <a:xfrm>
              <a:off x="1126863" y="2013875"/>
              <a:ext cx="1944600" cy="1569600"/>
            </a:xfrm>
            <a:prstGeom prst="round2DiagRect">
              <a:avLst>
                <a:gd name="adj1" fmla="val 0"/>
                <a:gd name="adj2" fmla="val 17764"/>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txBox="1"/>
            <p:nvPr/>
          </p:nvSpPr>
          <p:spPr>
            <a:xfrm>
              <a:off x="1125704" y="2013881"/>
              <a:ext cx="1944600" cy="29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u="sng" dirty="0">
                  <a:solidFill>
                    <a:srgbClr val="FFFFFF"/>
                  </a:solidFill>
                  <a:latin typeface="Roboto"/>
                  <a:ea typeface="Roboto"/>
                  <a:cs typeface="Roboto"/>
                  <a:sym typeface="Roboto"/>
                </a:rPr>
                <a:t>Sensor Readings</a:t>
              </a:r>
              <a:endParaRPr u="sng" dirty="0">
                <a:solidFill>
                  <a:srgbClr val="FFFFFF"/>
                </a:solidFill>
                <a:latin typeface="Roboto"/>
                <a:ea typeface="Roboto"/>
                <a:cs typeface="Roboto"/>
                <a:sym typeface="Roboto"/>
              </a:endParaRPr>
            </a:p>
          </p:txBody>
        </p:sp>
        <p:sp>
          <p:nvSpPr>
            <p:cNvPr id="355" name="Google Shape;355;p19"/>
            <p:cNvSpPr txBox="1"/>
            <p:nvPr/>
          </p:nvSpPr>
          <p:spPr>
            <a:xfrm>
              <a:off x="1126856" y="2306393"/>
              <a:ext cx="1944600" cy="127710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n-US" sz="900" dirty="0">
                  <a:solidFill>
                    <a:schemeClr val="bg1"/>
                  </a:solidFill>
                </a:rPr>
                <a:t>Clearly, there is a class bias, meaning a condition observed when the proportion of events is much smaller than proportion of non-events. So we must sample the observations in nearly equal proportions to get a more efficient model.</a:t>
              </a:r>
              <a:endParaRPr sz="900" dirty="0">
                <a:solidFill>
                  <a:schemeClr val="bg1"/>
                </a:solidFill>
                <a:latin typeface="Roboto"/>
                <a:ea typeface="Roboto"/>
                <a:cs typeface="Roboto"/>
                <a:sym typeface="Roboto"/>
              </a:endParaRPr>
            </a:p>
          </p:txBody>
        </p:sp>
      </p:grpSp>
      <p:grpSp>
        <p:nvGrpSpPr>
          <p:cNvPr id="356" name="Google Shape;356;p19"/>
          <p:cNvGrpSpPr/>
          <p:nvPr/>
        </p:nvGrpSpPr>
        <p:grpSpPr>
          <a:xfrm>
            <a:off x="225101" y="3275743"/>
            <a:ext cx="2618612" cy="1557506"/>
            <a:chOff x="3071451" y="2045639"/>
            <a:chExt cx="1946923" cy="1537974"/>
          </a:xfrm>
        </p:grpSpPr>
        <p:sp>
          <p:nvSpPr>
            <p:cNvPr id="357" name="Google Shape;357;p19"/>
            <p:cNvSpPr/>
            <p:nvPr/>
          </p:nvSpPr>
          <p:spPr>
            <a:xfrm rot="10800000" flipH="1">
              <a:off x="3071451" y="2046284"/>
              <a:ext cx="1944600" cy="15372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txBox="1"/>
            <p:nvPr/>
          </p:nvSpPr>
          <p:spPr>
            <a:xfrm>
              <a:off x="3335374" y="2045639"/>
              <a:ext cx="1421400" cy="260400"/>
            </a:xfrm>
            <a:prstGeom prst="rect">
              <a:avLst/>
            </a:prstGeom>
            <a:noFill/>
            <a:ln>
              <a:noFill/>
            </a:ln>
          </p:spPr>
          <p:txBody>
            <a:bodyPr spcFirstLastPara="1" wrap="square" lIns="91425" tIns="91425" rIns="91425" bIns="91425" anchor="t" anchorCtr="0">
              <a:noAutofit/>
            </a:bodyPr>
            <a:lstStyle/>
            <a:p>
              <a:pPr lvl="0" algn="ctr"/>
              <a:r>
                <a:rPr lang="en-US" b="1" u="sng" dirty="0">
                  <a:solidFill>
                    <a:srgbClr val="FFFFFF"/>
                  </a:solidFill>
                  <a:latin typeface="Roboto"/>
                  <a:ea typeface="Roboto"/>
                  <a:cs typeface="Roboto"/>
                  <a:sym typeface="Roboto"/>
                </a:rPr>
                <a:t>Sensor Readings</a:t>
              </a:r>
            </a:p>
          </p:txBody>
        </p:sp>
        <p:sp>
          <p:nvSpPr>
            <p:cNvPr id="359" name="Google Shape;359;p19"/>
            <p:cNvSpPr txBox="1"/>
            <p:nvPr/>
          </p:nvSpPr>
          <p:spPr>
            <a:xfrm>
              <a:off x="3073775" y="2337113"/>
              <a:ext cx="1944600" cy="1246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US" sz="1000" dirty="0">
                  <a:solidFill>
                    <a:srgbClr val="FFFFFF"/>
                  </a:solidFill>
                  <a:latin typeface="Roboto"/>
                  <a:ea typeface="Roboto"/>
                  <a:cs typeface="Roboto"/>
                  <a:sym typeface="Roboto"/>
                </a:rPr>
                <a:t>The manufacturing plant collects telemetry readings from sensors every hour on the hour on every machine. The readings include: Failure, Recovering, and Normal.</a:t>
              </a:r>
              <a:endParaRPr sz="1000" dirty="0">
                <a:solidFill>
                  <a:srgbClr val="FFFFFF"/>
                </a:solidFill>
                <a:latin typeface="Roboto"/>
                <a:ea typeface="Roboto"/>
                <a:cs typeface="Roboto"/>
                <a:sym typeface="Roboto"/>
              </a:endParaRPr>
            </a:p>
          </p:txBody>
        </p:sp>
      </p:grpSp>
      <p:grpSp>
        <p:nvGrpSpPr>
          <p:cNvPr id="360" name="Google Shape;360;p19"/>
          <p:cNvGrpSpPr/>
          <p:nvPr/>
        </p:nvGrpSpPr>
        <p:grpSpPr>
          <a:xfrm>
            <a:off x="6257450" y="3275718"/>
            <a:ext cx="2622037" cy="1557512"/>
            <a:chOff x="5015950" y="2425571"/>
            <a:chExt cx="1949470" cy="1158001"/>
          </a:xfrm>
        </p:grpSpPr>
        <p:sp>
          <p:nvSpPr>
            <p:cNvPr id="361" name="Google Shape;361;p19"/>
            <p:cNvSpPr/>
            <p:nvPr/>
          </p:nvSpPr>
          <p:spPr>
            <a:xfrm>
              <a:off x="5015950" y="2425572"/>
              <a:ext cx="1947000" cy="11580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2" name="Google Shape;362;p19"/>
            <p:cNvSpPr txBox="1"/>
            <p:nvPr/>
          </p:nvSpPr>
          <p:spPr>
            <a:xfrm>
              <a:off x="5166620" y="2425571"/>
              <a:ext cx="1653000" cy="29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u="sng" dirty="0">
                  <a:solidFill>
                    <a:srgbClr val="FFFFFF"/>
                  </a:solidFill>
                  <a:latin typeface="Roboto"/>
                  <a:ea typeface="Roboto"/>
                  <a:cs typeface="Roboto"/>
                  <a:sym typeface="Roboto"/>
                </a:rPr>
                <a:t>Auto Surveillance</a:t>
              </a:r>
              <a:endParaRPr u="sng" dirty="0">
                <a:solidFill>
                  <a:srgbClr val="FFFFFF"/>
                </a:solidFill>
                <a:latin typeface="Roboto"/>
                <a:ea typeface="Roboto"/>
                <a:cs typeface="Roboto"/>
                <a:sym typeface="Roboto"/>
              </a:endParaRPr>
            </a:p>
          </p:txBody>
        </p:sp>
        <p:sp>
          <p:nvSpPr>
            <p:cNvPr id="363" name="Google Shape;363;p19"/>
            <p:cNvSpPr txBox="1"/>
            <p:nvPr/>
          </p:nvSpPr>
          <p:spPr>
            <a:xfrm>
              <a:off x="5020820" y="2645051"/>
              <a:ext cx="1944600" cy="93840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n-US" sz="1000" dirty="0">
                  <a:solidFill>
                    <a:srgbClr val="FFFFFF"/>
                  </a:solidFill>
                  <a:latin typeface="Roboto"/>
                  <a:ea typeface="Roboto"/>
                  <a:cs typeface="Roboto"/>
                  <a:sym typeface="Roboto"/>
                </a:rPr>
                <a:t>Time series uncovered that timing of the month does not appear to be a factor with sensor failures. In April they appear in the mid-month, March the mid to late month, June only once, July beginning and end of the month, and August none. </a:t>
              </a:r>
              <a:endParaRPr sz="1000" dirty="0">
                <a:solidFill>
                  <a:srgbClr val="FFFFFF"/>
                </a:solidFill>
                <a:latin typeface="Roboto"/>
                <a:ea typeface="Roboto"/>
                <a:cs typeface="Roboto"/>
                <a:sym typeface="Roboto"/>
              </a:endParaRPr>
            </a:p>
          </p:txBody>
        </p:sp>
      </p:grpSp>
      <p:pic>
        <p:nvPicPr>
          <p:cNvPr id="2" name="Picture 1">
            <a:extLst>
              <a:ext uri="{FF2B5EF4-FFF2-40B4-BE49-F238E27FC236}">
                <a16:creationId xmlns:a16="http://schemas.microsoft.com/office/drawing/2014/main" id="{4BDE0765-FB02-420B-A4C9-462E18711D1A}"/>
              </a:ext>
            </a:extLst>
          </p:cNvPr>
          <p:cNvPicPr>
            <a:picLocks noChangeAspect="1"/>
          </p:cNvPicPr>
          <p:nvPr/>
        </p:nvPicPr>
        <p:blipFill>
          <a:blip r:embed="rId5"/>
          <a:stretch>
            <a:fillRect/>
          </a:stretch>
        </p:blipFill>
        <p:spPr>
          <a:xfrm>
            <a:off x="3046120" y="995749"/>
            <a:ext cx="2994426" cy="21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99"/>
        <p:cNvGrpSpPr/>
        <p:nvPr/>
      </p:nvGrpSpPr>
      <p:grpSpPr>
        <a:xfrm>
          <a:off x="0" y="0"/>
          <a:ext cx="0" cy="0"/>
          <a:chOff x="0" y="0"/>
          <a:chExt cx="0" cy="0"/>
        </a:xfrm>
      </p:grpSpPr>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3" name="Google Shape;403;p21"/>
          <p:cNvSpPr txBox="1">
            <a:spLocks noGrp="1"/>
          </p:cNvSpPr>
          <p:nvPr>
            <p:ph type="title"/>
          </p:nvPr>
        </p:nvSpPr>
        <p:spPr>
          <a:xfrm>
            <a:off x="824000" y="1635300"/>
            <a:ext cx="5857800" cy="18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Phase III.</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Data Preparation</a:t>
            </a:r>
            <a:endParaRPr dirty="0">
              <a:latin typeface="Times New Roman" panose="02020603050405020304" pitchFamily="18" charset="0"/>
              <a:cs typeface="Times New Roman" panose="02020603050405020304" pitchFamily="18" charset="0"/>
            </a:endParaRPr>
          </a:p>
        </p:txBody>
      </p:sp>
      <p:sp>
        <p:nvSpPr>
          <p:cNvPr id="404" name="Google Shape;404;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8"/>
        <p:cNvGrpSpPr/>
        <p:nvPr/>
      </p:nvGrpSpPr>
      <p:grpSpPr>
        <a:xfrm>
          <a:off x="0" y="0"/>
          <a:ext cx="0" cy="0"/>
          <a:chOff x="0" y="0"/>
          <a:chExt cx="0" cy="0"/>
        </a:xfrm>
      </p:grpSpPr>
      <p:sp>
        <p:nvSpPr>
          <p:cNvPr id="409" name="Google Shape;409;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410" name="Google Shape;410;p22"/>
          <p:cNvSpPr txBox="1"/>
          <p:nvPr/>
        </p:nvSpPr>
        <p:spPr>
          <a:xfrm>
            <a:off x="555825" y="96325"/>
            <a:ext cx="7030500" cy="128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FFFFFF"/>
                </a:solidFill>
                <a:latin typeface="Maven Pro"/>
                <a:ea typeface="Maven Pro"/>
                <a:cs typeface="Maven Pro"/>
                <a:sym typeface="Maven Pro"/>
              </a:rPr>
              <a:t>Correlation</a:t>
            </a:r>
            <a:endParaRPr sz="3600" b="1">
              <a:solidFill>
                <a:srgbClr val="FFFFFF"/>
              </a:solidFill>
              <a:latin typeface="Maven Pro"/>
              <a:ea typeface="Maven Pro"/>
              <a:cs typeface="Maven Pro"/>
              <a:sym typeface="Maven Pro"/>
            </a:endParaRPr>
          </a:p>
        </p:txBody>
      </p:sp>
      <p:grpSp>
        <p:nvGrpSpPr>
          <p:cNvPr id="411" name="Google Shape;411;p22"/>
          <p:cNvGrpSpPr/>
          <p:nvPr/>
        </p:nvGrpSpPr>
        <p:grpSpPr>
          <a:xfrm flipH="1">
            <a:off x="2957456" y="753303"/>
            <a:ext cx="4036590" cy="3941676"/>
            <a:chOff x="2256567" y="677103"/>
            <a:chExt cx="4036590" cy="3941676"/>
          </a:xfrm>
        </p:grpSpPr>
        <p:sp>
          <p:nvSpPr>
            <p:cNvPr id="412" name="Google Shape;412;p22"/>
            <p:cNvSpPr/>
            <p:nvPr/>
          </p:nvSpPr>
          <p:spPr>
            <a:xfrm rot="-6597333">
              <a:off x="4068226" y="3950027"/>
              <a:ext cx="586303" cy="586303"/>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rot="-6599386">
              <a:off x="2318596" y="1407533"/>
              <a:ext cx="440541" cy="440541"/>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rot="-6598839">
              <a:off x="2887641" y="2346984"/>
              <a:ext cx="1199287" cy="119928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rot="-6598620">
              <a:off x="4374916" y="913763"/>
              <a:ext cx="1681581" cy="1681581"/>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rot="-6597866">
              <a:off x="2661829" y="2208216"/>
              <a:ext cx="629106" cy="629106"/>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rot="-6597701">
              <a:off x="3267625" y="1113818"/>
              <a:ext cx="274172" cy="27417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2"/>
          <p:cNvGrpSpPr/>
          <p:nvPr/>
        </p:nvGrpSpPr>
        <p:grpSpPr>
          <a:xfrm flipH="1">
            <a:off x="2363218" y="1891966"/>
            <a:ext cx="2440200" cy="2440200"/>
            <a:chOff x="4447194" y="1815766"/>
            <a:chExt cx="2440200" cy="2440200"/>
          </a:xfrm>
        </p:grpSpPr>
        <p:sp>
          <p:nvSpPr>
            <p:cNvPr id="419" name="Google Shape;419;p22"/>
            <p:cNvSpPr/>
            <p:nvPr/>
          </p:nvSpPr>
          <p:spPr>
            <a:xfrm>
              <a:off x="4447194" y="1815766"/>
              <a:ext cx="2440200" cy="24402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txBox="1"/>
            <p:nvPr/>
          </p:nvSpPr>
          <p:spPr>
            <a:xfrm>
              <a:off x="4643737" y="2278700"/>
              <a:ext cx="2047200" cy="161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Roboto"/>
                  <a:ea typeface="Roboto"/>
                  <a:cs typeface="Roboto"/>
                  <a:sym typeface="Roboto"/>
                </a:rPr>
                <a:t>As one variable increases or decreases, how do the other variables respond, if at all?</a:t>
              </a:r>
              <a:endParaRPr dirty="0">
                <a:solidFill>
                  <a:srgbClr val="FFFFFF"/>
                </a:solidFill>
                <a:latin typeface="Roboto"/>
                <a:ea typeface="Roboto"/>
                <a:cs typeface="Roboto"/>
                <a:sym typeface="Roboto"/>
              </a:endParaRPr>
            </a:p>
          </p:txBody>
        </p:sp>
      </p:grpSp>
      <p:grpSp>
        <p:nvGrpSpPr>
          <p:cNvPr id="421" name="Google Shape;421;p22"/>
          <p:cNvGrpSpPr/>
          <p:nvPr/>
        </p:nvGrpSpPr>
        <p:grpSpPr>
          <a:xfrm flipH="1">
            <a:off x="4367785" y="1624676"/>
            <a:ext cx="1180206" cy="1074900"/>
            <a:chOff x="3626421" y="1548476"/>
            <a:chExt cx="1180206" cy="1074900"/>
          </a:xfrm>
        </p:grpSpPr>
        <p:sp>
          <p:nvSpPr>
            <p:cNvPr id="422" name="Google Shape;422;p22"/>
            <p:cNvSpPr/>
            <p:nvPr/>
          </p:nvSpPr>
          <p:spPr>
            <a:xfrm>
              <a:off x="3665162" y="1548476"/>
              <a:ext cx="1074900" cy="1074900"/>
            </a:xfrm>
            <a:prstGeom prst="ellipse">
              <a:avLst/>
            </a:prstGeom>
            <a:solidFill>
              <a:srgbClr val="666666"/>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txBox="1"/>
            <p:nvPr/>
          </p:nvSpPr>
          <p:spPr>
            <a:xfrm>
              <a:off x="3626421" y="1560789"/>
              <a:ext cx="1180206"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rgbClr val="FFFFFF"/>
                  </a:solidFill>
                  <a:latin typeface="Roboto"/>
                  <a:ea typeface="Roboto"/>
                  <a:cs typeface="Roboto"/>
                  <a:sym typeface="Roboto"/>
                </a:rPr>
                <a:t>Binary Classification</a:t>
              </a:r>
              <a:endParaRPr sz="1200" b="1" dirty="0">
                <a:solidFill>
                  <a:srgbClr val="FFFFFF"/>
                </a:solidFill>
                <a:latin typeface="Roboto"/>
                <a:ea typeface="Roboto"/>
                <a:cs typeface="Roboto"/>
                <a:sym typeface="Roboto"/>
              </a:endParaRPr>
            </a:p>
          </p:txBody>
        </p:sp>
      </p:grpSp>
      <p:grpSp>
        <p:nvGrpSpPr>
          <p:cNvPr id="424" name="Google Shape;424;p22"/>
          <p:cNvGrpSpPr/>
          <p:nvPr/>
        </p:nvGrpSpPr>
        <p:grpSpPr>
          <a:xfrm flipH="1">
            <a:off x="4510086" y="3215350"/>
            <a:ext cx="1073400" cy="944700"/>
            <a:chOff x="856976" y="3995875"/>
            <a:chExt cx="1073400" cy="944700"/>
          </a:xfrm>
        </p:grpSpPr>
        <p:sp>
          <p:nvSpPr>
            <p:cNvPr id="425" name="Google Shape;425;p22"/>
            <p:cNvSpPr/>
            <p:nvPr/>
          </p:nvSpPr>
          <p:spPr>
            <a:xfrm>
              <a:off x="952364" y="4026976"/>
              <a:ext cx="882600" cy="882600"/>
            </a:xfrm>
            <a:prstGeom prst="ellipse">
              <a:avLst/>
            </a:prstGeom>
            <a:solidFill>
              <a:srgbClr val="666666"/>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txBox="1"/>
            <p:nvPr/>
          </p:nvSpPr>
          <p:spPr>
            <a:xfrm>
              <a:off x="856976" y="3995875"/>
              <a:ext cx="10734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rgbClr val="FFFFFF"/>
                  </a:solidFill>
                  <a:latin typeface="Roboto"/>
                  <a:ea typeface="Roboto"/>
                  <a:cs typeface="Roboto"/>
                  <a:sym typeface="Roboto"/>
                </a:rPr>
                <a:t>Data</a:t>
              </a:r>
            </a:p>
            <a:p>
              <a:pPr marL="0" lvl="0" indent="0" algn="ctr" rtl="0">
                <a:spcBef>
                  <a:spcPts val="0"/>
                </a:spcBef>
                <a:spcAft>
                  <a:spcPts val="0"/>
                </a:spcAft>
                <a:buNone/>
              </a:pPr>
              <a:r>
                <a:rPr lang="en-US" sz="1200" b="1" dirty="0">
                  <a:solidFill>
                    <a:srgbClr val="FFFFFF"/>
                  </a:solidFill>
                  <a:latin typeface="Roboto"/>
                  <a:ea typeface="Roboto"/>
                  <a:cs typeface="Roboto"/>
                  <a:sym typeface="Roboto"/>
                </a:rPr>
                <a:t>Cleansing</a:t>
              </a:r>
              <a:endParaRPr sz="1200" b="1" dirty="0">
                <a:solidFill>
                  <a:srgbClr val="FFFFFF"/>
                </a:solidFill>
                <a:latin typeface="Roboto"/>
                <a:ea typeface="Roboto"/>
                <a:cs typeface="Roboto"/>
                <a:sym typeface="Roboto"/>
              </a:endParaRPr>
            </a:p>
          </p:txBody>
        </p:sp>
      </p:grpSp>
      <p:grpSp>
        <p:nvGrpSpPr>
          <p:cNvPr id="427" name="Google Shape;427;p22"/>
          <p:cNvGrpSpPr/>
          <p:nvPr/>
        </p:nvGrpSpPr>
        <p:grpSpPr>
          <a:xfrm flipH="1">
            <a:off x="2319479" y="1253488"/>
            <a:ext cx="1056758" cy="1056745"/>
            <a:chOff x="3472482" y="1355805"/>
            <a:chExt cx="1460418" cy="1460400"/>
          </a:xfrm>
        </p:grpSpPr>
        <p:sp>
          <p:nvSpPr>
            <p:cNvPr id="428" name="Google Shape;428;p22"/>
            <p:cNvSpPr/>
            <p:nvPr/>
          </p:nvSpPr>
          <p:spPr>
            <a:xfrm>
              <a:off x="3472482" y="1355805"/>
              <a:ext cx="1460400" cy="1460400"/>
            </a:xfrm>
            <a:prstGeom prst="ellipse">
              <a:avLst/>
            </a:prstGeom>
            <a:solidFill>
              <a:srgbClr val="666666"/>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txBox="1"/>
            <p:nvPr/>
          </p:nvSpPr>
          <p:spPr>
            <a:xfrm>
              <a:off x="3472500" y="1613595"/>
              <a:ext cx="14604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rgbClr val="FFFFFF"/>
                  </a:solidFill>
                  <a:latin typeface="Roboto"/>
                  <a:ea typeface="Roboto"/>
                  <a:cs typeface="Roboto"/>
                  <a:sym typeface="Roboto"/>
                </a:rPr>
                <a:t>Sensor</a:t>
              </a:r>
              <a:r>
                <a:rPr lang="en" sz="1200" b="1" dirty="0">
                  <a:solidFill>
                    <a:srgbClr val="FFFFFF"/>
                  </a:solidFill>
                  <a:latin typeface="Roboto"/>
                  <a:ea typeface="Roboto"/>
                  <a:cs typeface="Roboto"/>
                  <a:sym typeface="Roboto"/>
                </a:rPr>
                <a:t> Parameters</a:t>
              </a:r>
              <a:endParaRPr sz="1200" b="1" dirty="0">
                <a:solidFill>
                  <a:srgbClr val="FFFFFF"/>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2002</TotalTime>
  <Words>795</Words>
  <Application>Microsoft Office PowerPoint</Application>
  <PresentationFormat>On-screen Show (16:9)</PresentationFormat>
  <Paragraphs>126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Maven Pro</vt:lpstr>
      <vt:lpstr>Arial</vt:lpstr>
      <vt:lpstr>Times New Roman</vt:lpstr>
      <vt:lpstr>Roboto</vt:lpstr>
      <vt:lpstr>Nunito</vt:lpstr>
      <vt:lpstr>Momentum</vt:lpstr>
      <vt:lpstr>Predictive Maintenance Final Report</vt:lpstr>
      <vt:lpstr>Table of Contents</vt:lpstr>
      <vt:lpstr>Phase I. Business Understanding</vt:lpstr>
      <vt:lpstr>PowerPoint Presentation</vt:lpstr>
      <vt:lpstr>PowerPoint Presentation</vt:lpstr>
      <vt:lpstr>Phase II. Data Understanding</vt:lpstr>
      <vt:lpstr>PowerPoint Presentation</vt:lpstr>
      <vt:lpstr>Phase III. Data Preparation</vt:lpstr>
      <vt:lpstr>PowerPoint Presentation</vt:lpstr>
      <vt:lpstr>Phase IV. Modeling</vt:lpstr>
      <vt:lpstr>PowerPoint Presentation</vt:lpstr>
      <vt:lpstr>PowerPoint Presentation</vt:lpstr>
      <vt:lpstr>Phase V. Evaluation</vt:lpstr>
      <vt:lpstr>PowerPoint Presentation</vt:lpstr>
      <vt:lpstr>Phase VI. Deployment Iteration 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Increase AM Yield: Final Report</dc:title>
  <cp:lastModifiedBy>Alfred Hull</cp:lastModifiedBy>
  <cp:revision>1</cp:revision>
  <dcterms:modified xsi:type="dcterms:W3CDTF">2020-03-10T01:08:26Z</dcterms:modified>
</cp:coreProperties>
</file>