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21D6F-8ABD-7956-F25D-DF331BC6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F28E43-F22D-B2BF-3F54-D5A99969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AB1B-D0DA-4CC9-A90B-FFBDF3B3B3E5}" type="datetimeFigureOut">
              <a:rPr lang="de-DE" smtClean="0"/>
              <a:t>24.02.2024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3BBCC6-64C2-C01B-DC97-852870F2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A99C056-D78F-B927-4398-D0FCDCE3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C9C-3084-4C38-94FD-83F0BF368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53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0C671D6-E47C-F26E-EDAA-24C2C9A6A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EEC055-27B9-A33E-4017-F19F69C60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062363-2D79-9AD2-0EBC-4EE53452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5DAB1B-D0DA-4CC9-A90B-FFBDF3B3B3E5}" type="datetimeFigureOut">
              <a:rPr lang="de-DE" smtClean="0"/>
              <a:t>24.02.2024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380001-822E-B0CB-2631-40D9F5684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3ADCE8-D0B0-DEA3-EB04-B841BDE2A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445C9C-3084-4C38-94FD-83F0BF3688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75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74F40742-1781-A4D4-3595-1A0D13D40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asdasd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4A38F5D-3F22-9EF8-F4E5-CF8FE671B5F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19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asdasd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asdasd</dc:title>
  <dc:creator>Niklas Fuchs</dc:creator>
  <cp:lastModifiedBy>Niklas Fuchs</cp:lastModifiedBy>
  <cp:revision>1</cp:revision>
  <dcterms:created xsi:type="dcterms:W3CDTF">2024-02-24T02:19:55Z</dcterms:created>
  <dcterms:modified xsi:type="dcterms:W3CDTF">2024-02-24T02:19:55Z</dcterms:modified>
</cp:coreProperties>
</file>