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99" r:id="rId4"/>
    <p:sldId id="296" r:id="rId5"/>
    <p:sldId id="300" r:id="rId6"/>
    <p:sldId id="297" r:id="rId7"/>
    <p:sldId id="301" r:id="rId8"/>
    <p:sldId id="298" r:id="rId9"/>
    <p:sldId id="257" r:id="rId10"/>
    <p:sldId id="293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/>
    <p:restoredTop sz="84074"/>
  </p:normalViewPr>
  <p:slideViewPr>
    <p:cSldViewPr snapToGrid="0">
      <p:cViewPr varScale="1">
        <p:scale>
          <a:sx n="97" d="100"/>
          <a:sy n="97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Why “ecological forecasting”?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B1711-2F3E-ACE6-AA85-03AB1BAD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9" y="1343818"/>
            <a:ext cx="7865196" cy="549592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4EEFA912-686B-88F7-8080-01DAD6B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1A05-6C9E-F06B-172C-2E0CA4EB877C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E05AA-CBAC-8376-C697-80C0EA942F72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29875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955C-7647-FB84-007E-C1CC6BFE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2241274"/>
            <a:ext cx="11750040" cy="3775213"/>
          </a:xfrm>
        </p:spPr>
        <p:txBody>
          <a:bodyPr/>
          <a:lstStyle/>
          <a:p>
            <a:r>
              <a:rPr lang="en-US" dirty="0"/>
              <a:t>Chapter 6: Characterizing uncertainty (Tuesday PM)</a:t>
            </a:r>
          </a:p>
          <a:p>
            <a:r>
              <a:rPr lang="en-US" dirty="0"/>
              <a:t>Chapter 8: Latent and state-space models (Wednesday PM)</a:t>
            </a:r>
          </a:p>
          <a:p>
            <a:r>
              <a:rPr lang="en-US" dirty="0"/>
              <a:t>Chapter 9: Fusing data sources (Wednesday PM)</a:t>
            </a:r>
          </a:p>
          <a:p>
            <a:r>
              <a:rPr lang="en-US" dirty="0"/>
              <a:t>Chapter 11: Propagating uncertainty (Thursday PM)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C8E-F859-F697-4241-8E676EFA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741426" cy="1325563"/>
          </a:xfrm>
        </p:spPr>
        <p:txBody>
          <a:bodyPr/>
          <a:lstStyle/>
          <a:p>
            <a:pPr algn="ctr"/>
            <a:r>
              <a:rPr lang="en-US" b="1" dirty="0"/>
              <a:t>Population biology, deterministic dynamical systems, mechanistic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45016-49DF-A4ED-6935-D3775575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9" y="1768709"/>
            <a:ext cx="8680174" cy="3545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8E42F-D5F8-7171-AB24-1D01DE7D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8" y="5880651"/>
            <a:ext cx="43942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92C65-B9D4-8501-BAFF-A5BF688E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70" y="5994951"/>
            <a:ext cx="4597400" cy="50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D6B33-589C-189C-46B3-C3F903CE9BE1}"/>
              </a:ext>
            </a:extLst>
          </p:cNvPr>
          <p:cNvSpPr txBox="1"/>
          <p:nvPr/>
        </p:nvSpPr>
        <p:spPr>
          <a:xfrm>
            <a:off x="7633251" y="4944664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 Ch 2.</a:t>
            </a:r>
          </a:p>
        </p:txBody>
      </p:sp>
    </p:spTree>
    <p:extLst>
      <p:ext uri="{BB962C8B-B14F-4D97-AF65-F5344CB8AC3E}">
        <p14:creationId xmlns:p14="http://schemas.microsoft.com/office/powerpoint/2010/main" val="295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8EB-61D6-6E10-2AA2-5D95CDCA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35DA-5247-AEC0-AE36-94206C52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25" y="2604606"/>
            <a:ext cx="9108550" cy="1943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= b – d</a:t>
            </a:r>
          </a:p>
          <a:p>
            <a:r>
              <a:rPr lang="en-US" dirty="0"/>
              <a:t>b: births per individual per time step</a:t>
            </a:r>
          </a:p>
          <a:p>
            <a:r>
              <a:rPr lang="en-US" dirty="0"/>
              <a:t>d: fraction of the population that dies per time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A49BF-7E3B-753D-5A32-3B84FBA9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5" y="5474255"/>
            <a:ext cx="5095816" cy="854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B5E6B-661A-046B-13F8-B4524131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25" y="1749288"/>
            <a:ext cx="5351971" cy="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374B-6AB7-A3D5-036C-1E661655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8DFF2-3682-00F1-DA66-702CEE1B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916" y="1802296"/>
            <a:ext cx="12575266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E7E7-FCCB-3C16-2F56-1368F978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B3E2-DBA4-753C-C0E4-610F4F36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59C5-08ED-6968-B50F-BABE2F89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126935"/>
          </a:xfrm>
        </p:spPr>
        <p:txBody>
          <a:bodyPr/>
          <a:lstStyle/>
          <a:p>
            <a:r>
              <a:rPr lang="en-US" dirty="0"/>
              <a:t>Search the literature for 1 value or average</a:t>
            </a:r>
          </a:p>
          <a:p>
            <a:pPr lvl="1"/>
            <a:r>
              <a:rPr lang="en-US" dirty="0"/>
              <a:t>Not rigorous</a:t>
            </a:r>
          </a:p>
          <a:p>
            <a:r>
              <a:rPr lang="en-US" dirty="0"/>
              <a:t>No or limited treatment of uncertainty in forecasts</a:t>
            </a:r>
          </a:p>
          <a:p>
            <a:pPr lvl="1"/>
            <a:r>
              <a:rPr lang="en-US" dirty="0"/>
              <a:t>Some error sources overlooked, falsely confident predictions</a:t>
            </a:r>
          </a:p>
          <a:p>
            <a:r>
              <a:rPr lang="en-US" dirty="0"/>
              <a:t>Does not fit data</a:t>
            </a:r>
          </a:p>
          <a:p>
            <a:r>
              <a:rPr lang="en-US" dirty="0"/>
              <a:t>Disconnected from statistics</a:t>
            </a:r>
          </a:p>
        </p:txBody>
      </p:sp>
    </p:spTree>
    <p:extLst>
      <p:ext uri="{BB962C8B-B14F-4D97-AF65-F5344CB8AC3E}">
        <p14:creationId xmlns:p14="http://schemas.microsoft.com/office/powerpoint/2010/main" val="165849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AFB-0052-393F-C699-AE61BC69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forecasting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88AC-3490-55FA-A0D4-64339FFC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872171"/>
            <a:ext cx="8282609" cy="496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69460-A80B-BF56-A6E4-CCCC9B668E45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DECA1-1B4E-C970-D465-5BE66A9CCCAF}"/>
              </a:ext>
            </a:extLst>
          </p:cNvPr>
          <p:cNvSpPr txBox="1"/>
          <p:nvPr/>
        </p:nvSpPr>
        <p:spPr>
          <a:xfrm>
            <a:off x="10130321" y="2429164"/>
            <a:ext cx="124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9DCFB-B810-50E9-3DA4-FE59D7BE1A30}"/>
              </a:ext>
            </a:extLst>
          </p:cNvPr>
          <p:cNvSpPr txBox="1"/>
          <p:nvPr/>
        </p:nvSpPr>
        <p:spPr>
          <a:xfrm>
            <a:off x="2590375" y="1477963"/>
            <a:ext cx="598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population size, No[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0C7F7-AA48-CA7E-F9D2-E6D9887DF9B9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7519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DF1C7-7D39-A6F5-5F25-5942CBE5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1" y="710393"/>
            <a:ext cx="9584083" cy="6147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2FE9AD3-F10F-EA37-F58B-84CF0CF4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forecast for site, s=6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C742F-7F9D-C461-DAAE-C08787EB47CE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DA35-D20D-B131-F297-D712A9E4252D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55604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B8CA5F-24EE-6948-178C-5905EDBF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3" y="766970"/>
            <a:ext cx="9841194" cy="609103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9581684-DC2B-70F3-77BC-7CD4D3C8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5A78-C9FD-C30F-E482-AF194BFB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296" y="2043509"/>
            <a:ext cx="21082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150D9B-4324-8217-4176-CCC123A50157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472E9-9869-C2A3-254E-89B53DF72FF7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8004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217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Why “ecological forecasting”?</vt:lpstr>
      <vt:lpstr>Population biology, deterministic dynamical systems, mechanistic models</vt:lpstr>
      <vt:lpstr>Simple parameterization approach</vt:lpstr>
      <vt:lpstr>Simple parameterization approach</vt:lpstr>
      <vt:lpstr>PowerPoint Presentation</vt:lpstr>
      <vt:lpstr>The simple approach </vt:lpstr>
      <vt:lpstr>Ecological forecasting</vt:lpstr>
      <vt:lpstr>Deterministic forecast for site, s=6</vt:lpstr>
      <vt:lpstr>Sources of uncertainty</vt:lpstr>
      <vt:lpstr>Sources of uncertainty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168</cp:revision>
  <cp:lastPrinted>2023-08-10T14:04:44Z</cp:lastPrinted>
  <dcterms:created xsi:type="dcterms:W3CDTF">2023-08-03T12:26:45Z</dcterms:created>
  <dcterms:modified xsi:type="dcterms:W3CDTF">2023-08-20T04:14:23Z</dcterms:modified>
</cp:coreProperties>
</file>