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2" r:id="rId3"/>
    <p:sldId id="304" r:id="rId4"/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1"/>
    <p:restoredTop sz="88190"/>
  </p:normalViewPr>
  <p:slideViewPr>
    <p:cSldViewPr snapToGrid="0">
      <p:cViewPr varScale="1">
        <p:scale>
          <a:sx n="99" d="100"/>
          <a:sy n="99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993217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Ch 8. Latent Variables and State-Space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463156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742950" indent="-742950">
              <a:buAutoNum type="arabicPeriod"/>
            </a:pPr>
            <a:r>
              <a:rPr lang="en-US" dirty="0"/>
              <a:t>Random and systematic observation errors</a:t>
            </a:r>
          </a:p>
          <a:p>
            <a:pPr marL="742950" indent="-742950">
              <a:buAutoNum type="arabicPeriod"/>
            </a:pPr>
            <a:r>
              <a:rPr lang="en-US" dirty="0"/>
              <a:t>Proxy data</a:t>
            </a:r>
          </a:p>
          <a:p>
            <a:pPr marL="742950" indent="-742950">
              <a:buAutoNum type="arabicPeriod"/>
            </a:pPr>
            <a:r>
              <a:rPr lang="en-US" dirty="0"/>
              <a:t>Missing data</a:t>
            </a:r>
          </a:p>
          <a:p>
            <a:pPr marL="742950" indent="-742950">
              <a:buAutoNum type="arabicPeriod"/>
            </a:pPr>
            <a:r>
              <a:rPr lang="en-US" dirty="0"/>
              <a:t>Unobserved variables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9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6C24-2987-EA96-917A-A7F03A92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C2D9-6E3B-E6BF-5BAD-2323A35B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53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Ch 8. Latent Variables and State-Space Models</vt:lpstr>
      <vt:lpstr>Latent variables</vt:lpstr>
      <vt:lpstr>Latent variables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241</cp:revision>
  <cp:lastPrinted>2023-08-10T14:04:44Z</cp:lastPrinted>
  <dcterms:created xsi:type="dcterms:W3CDTF">2023-08-03T12:26:45Z</dcterms:created>
  <dcterms:modified xsi:type="dcterms:W3CDTF">2023-08-21T16:06:56Z</dcterms:modified>
</cp:coreProperties>
</file>